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6" r:id="rId3"/>
    <p:sldId id="324" r:id="rId4"/>
    <p:sldId id="325" r:id="rId5"/>
    <p:sldId id="328" r:id="rId6"/>
    <p:sldId id="299" r:id="rId7"/>
    <p:sldId id="329" r:id="rId8"/>
    <p:sldId id="330" r:id="rId9"/>
    <p:sldId id="331" r:id="rId10"/>
    <p:sldId id="332" r:id="rId11"/>
    <p:sldId id="311" r:id="rId12"/>
    <p:sldId id="334" r:id="rId13"/>
    <p:sldId id="335" r:id="rId14"/>
    <p:sldId id="33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gacy.reactjs.org/docs/add-react-to-a-website.html#quickly-try-js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jsx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666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037" y="516396"/>
            <a:ext cx="6361927" cy="582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8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Nhúng js vào jsx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 nhúng JS vào JSX ta sử dụng cặp ngoặc nhọn {...}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3387451"/>
            <a:ext cx="6096000" cy="224676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"text/babel"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"main"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textSample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'Home'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ulElm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textSample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About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Contact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createRoot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ulElm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4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Nhúng js vào jsx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 nhúng JS vào JSX ta sử dụng cặp ngoặc nhọn {...}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3387451"/>
            <a:ext cx="6096000" cy="289310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"text/babel"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"main"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textSample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'Home'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description: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'Home page'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ulElm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textSample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About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Contact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createRoot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ulElm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58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Nhúng js vào jsx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43200" y="2638044"/>
            <a:ext cx="6705600" cy="3754874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"text/babel"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"main"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textSample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'Home'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description: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'Home page'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myStyle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color: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"blue"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ulElm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color: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'red'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textSample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myStyle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About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Contact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createRoot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ulElm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7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Bài tập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2896373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courses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{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'HTML'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{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'CSS'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{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]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jsx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// Render li here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createRoot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jsx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25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Jsx là gì?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JSX là viết tắt của JavaScript XML, một cú pháp mở rộng cho phép lập trình viên viết HTML trong React một cách dễ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dàng.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 JSX để tạo khuôn mẫu thay vì JavaScript thông thường.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bắt buộc phải sử dụng JSX nhưng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 bạn viết ứng dụng dễ dàng hơn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43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 jsx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 thấy nó tiện dụng như nào thì với ví dụ trước: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3173372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"main"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About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Contact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12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 jsx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 js để render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3173372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"main"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ulElm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"ul"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"li"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"Home"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"li"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"About"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"li"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"Contact"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createRoot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ulElm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86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 jsx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sử dụng JSX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3173372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"text/babel"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"main"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ulElm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Home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About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Contact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createRoot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ulElm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11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 jsx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</a:rPr>
              <a:t>Để sử dụng được JSX ta cần một thư viện để phân tích cú pháp đó là babel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legacy.reactjs.org/docs/add-react-to-a-website.html#quickly-try-jsx</a:t>
            </a:r>
            <a:endParaRPr lang="en-US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Copy babel vào trong page html là xong bước import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583" y="3732798"/>
            <a:ext cx="6540834" cy="46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8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 jsx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 người phải để type của script là “text/babel”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3123924"/>
            <a:ext cx="6096000" cy="2308324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"text/javascript"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"text/babel"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   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27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 hoạt động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Đây là đoạn js của chúng 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591" y="3003477"/>
            <a:ext cx="4398818" cy="322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1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 hoạt động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nó hoạt động nó sẽ quét các script có type là text/babel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 đó nó phân tích content trong script và chuyển đổi cú pháp sau đó chuyển thành code js và chạy nó</a:t>
            </a:r>
          </a:p>
        </p:txBody>
      </p:sp>
    </p:spTree>
    <p:extLst>
      <p:ext uri="{BB962C8B-B14F-4D97-AF65-F5344CB8AC3E}">
        <p14:creationId xmlns:p14="http://schemas.microsoft.com/office/powerpoint/2010/main" val="403350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548</TotalTime>
  <Words>231</Words>
  <Application>Microsoft Office PowerPoint</Application>
  <PresentationFormat>Widescreen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Gill Sans MT</vt:lpstr>
      <vt:lpstr>Arial</vt:lpstr>
      <vt:lpstr>Consolas</vt:lpstr>
      <vt:lpstr>Tahoma</vt:lpstr>
      <vt:lpstr>Parcel</vt:lpstr>
      <vt:lpstr>jsx</vt:lpstr>
      <vt:lpstr>Jsx là gì?</vt:lpstr>
      <vt:lpstr>Sử dụng jsx</vt:lpstr>
      <vt:lpstr>Sử dụng jsx</vt:lpstr>
      <vt:lpstr>Sử dụng jsx</vt:lpstr>
      <vt:lpstr>Sử dụng jsx</vt:lpstr>
      <vt:lpstr>Sử dụng jsx</vt:lpstr>
      <vt:lpstr>Cách hoạt động</vt:lpstr>
      <vt:lpstr>Cách hoạt động</vt:lpstr>
      <vt:lpstr>PowerPoint Presentation</vt:lpstr>
      <vt:lpstr>Nhúng js vào jsx</vt:lpstr>
      <vt:lpstr>Nhúng js vào jsx</vt:lpstr>
      <vt:lpstr>Nhúng js vào jsx</vt:lpstr>
      <vt:lpstr>Bài tập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User</dc:creator>
  <cp:lastModifiedBy>User</cp:lastModifiedBy>
  <cp:revision>213</cp:revision>
  <dcterms:created xsi:type="dcterms:W3CDTF">2024-01-16T15:26:04Z</dcterms:created>
  <dcterms:modified xsi:type="dcterms:W3CDTF">2024-02-20T15:47:13Z</dcterms:modified>
</cp:coreProperties>
</file>