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6" r:id="rId3"/>
    <p:sldId id="338" r:id="rId4"/>
    <p:sldId id="337" r:id="rId5"/>
    <p:sldId id="339" r:id="rId6"/>
    <p:sldId id="34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element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React element props giống như attribute của thẻ HTML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9112" y="3234668"/>
            <a:ext cx="8113776" cy="138499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"header"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ReactJS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3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8" y="1800225"/>
            <a:ext cx="7172325" cy="3257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8203" y="2689761"/>
            <a:ext cx="2434441" cy="78377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3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element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React component props giống như đối số cho Component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 do đặt tên cho props theo rule camelCase</a:t>
            </a:r>
            <a:endParaRPr lang="vi-V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1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3423" y="2182505"/>
            <a:ext cx="8925154" cy="249299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"text/babel"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"HaoLV"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"Technical Leader"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"HaoLV"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"Technical Leader"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4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043112"/>
            <a:ext cx="6924675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38203" y="2683823"/>
            <a:ext cx="2434441" cy="5462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3407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609</TotalTime>
  <Words>34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Gill Sans MT</vt:lpstr>
      <vt:lpstr>Arial</vt:lpstr>
      <vt:lpstr>Consolas</vt:lpstr>
      <vt:lpstr>Tahoma</vt:lpstr>
      <vt:lpstr>Parcel</vt:lpstr>
      <vt:lpstr>props</vt:lpstr>
      <vt:lpstr>React element</vt:lpstr>
      <vt:lpstr>PowerPoint Presentation</vt:lpstr>
      <vt:lpstr>React element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223</cp:revision>
  <dcterms:created xsi:type="dcterms:W3CDTF">2024-01-16T15:26:04Z</dcterms:created>
  <dcterms:modified xsi:type="dcterms:W3CDTF">2024-02-21T13:13:28Z</dcterms:modified>
</cp:coreProperties>
</file>