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310" r:id="rId10"/>
    <p:sldId id="306" r:id="rId11"/>
    <p:sldId id="308" r:id="rId12"/>
    <p:sldId id="312" r:id="rId13"/>
    <p:sldId id="268" r:id="rId14"/>
    <p:sldId id="313" r:id="rId15"/>
    <p:sldId id="314" r:id="rId16"/>
    <p:sldId id="315" r:id="rId17"/>
    <p:sldId id="316" r:id="rId18"/>
    <p:sldId id="318" r:id="rId19"/>
    <p:sldId id="319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4" r:id="rId39"/>
    <p:sldId id="345" r:id="rId40"/>
    <p:sldId id="343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986159"/>
            <a:ext cx="3952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024259"/>
            <a:ext cx="340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sẽ in ra gì???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49" y="4997076"/>
            <a:ext cx="4152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320677"/>
            <a:ext cx="4314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 trong ES6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498472"/>
            <a:ext cx="51720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1" y="5028830"/>
            <a:ext cx="3876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 dùng cho các đối số không bắt buộc nhập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66246"/>
            <a:ext cx="438150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4550774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3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 (phân rã) dùng cho object và array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 các phần từ trong array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4448698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ra: Js React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18903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&amp; 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 java thì javascript cũng có class và dùng để khởi tạo object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3213"/>
            <a:ext cx="3773756" cy="3300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563"/>
            <a:ext cx="4518499" cy="11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 lấy: JS HTML thì làm thế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2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8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với object thì áp dụng như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4448698"/>
            <a:ext cx="1775961" cy="1775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6737" y="309009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5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với object thì áp dụng như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6709559" y="2814452"/>
            <a:ext cx="3251305" cy="2491695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object thì cần ghi đúng tên thuộc tính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24" y="5486969"/>
            <a:ext cx="1876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87" y="5500759"/>
            <a:ext cx="6667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8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2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5740027"/>
            <a:ext cx="2390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thử: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lấy ra price của của course và của childCourse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487917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priceParent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priceParent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0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priceChild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priceChild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0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có thể dùng constructor function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28" y="3222334"/>
            <a:ext cx="3315152" cy="2517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72" y="4037611"/>
            <a:ext cx="4105613" cy="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5740027"/>
            <a:ext cx="1638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0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default param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45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default param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4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 kết hợp với detructuring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dụng cho array: Muốn lấy 2 phần tử cuối React và 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6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dụng cho array: Muốn lấy 2 phần tử cuối React và 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5062400"/>
            <a:ext cx="3581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object: Muốn lấy 2 thuộc tính price và time thì làm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0589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object: Muốn lấy 2 thuộc tính price và time thì làm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6114204"/>
            <a:ext cx="3876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3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này 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04067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52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này 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04067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5842597"/>
            <a:ext cx="558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 key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value cho object ngắn gọn hơn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 method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object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cho object dưới dạng biến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56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 khi định nghĩa tham số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function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5012281"/>
            <a:ext cx="1143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2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 đây?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29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 đây?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5129075"/>
            <a:ext cx="933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9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???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2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681645"/>
            <a:ext cx="5886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5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là toán tử rải, cũng sử dụng ... như rest ^^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21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681645"/>
            <a:ext cx="5886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9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hoạt động như nào?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cứ hiểu là khi sử dụng ...array1 thì nó sẽ bỏ dấu [] của array1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...array1 = </a:t>
            </a:r>
            <a:r>
              <a:rPr lang="en-US" dirty="0" smtClean="0"/>
              <a:t>'Javascript', 'React'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cứ hiểu là khi sử dụng ...array2 thì nó sẽ bỏ dấu [] của array2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...array2 = </a:t>
            </a:r>
            <a:r>
              <a:rPr lang="en-US" dirty="0" smtClean="0"/>
              <a:t>'HTML', 'CSS'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0878" y="4568432"/>
            <a:ext cx="487024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1423" y="5237730"/>
            <a:ext cx="712915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53684" y="4956463"/>
            <a:ext cx="484632" cy="262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thử áp dụng cho object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???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thử áp dụng cho object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5837587"/>
            <a:ext cx="5619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2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trùng thuộc tính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78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trùng thuộc tính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5866162"/>
            <a:ext cx="2524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6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hợp rest và 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60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dùng để bóc tách, phân rã ra các block con theo từng nghiệp vụ, để dễ xử lý và maintain về sau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modules sẽ có import và export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2 file js: index.js và logger.js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index.js muốn sử dụng thì cần import logger vào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để thằng khác import được thì logger phải export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Export ra cái gì thì chỉ import được cái đó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62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4" y="2652114"/>
            <a:ext cx="68008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84" y="4293716"/>
            <a:ext cx="9769029" cy="6218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thể sử dụng import bên ngoài module =&gt; Tức là thằng index.js cũng phải là module thì mới sử dụng import được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9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703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logger.js chưa cung cấp export default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4815884"/>
            <a:ext cx="7731125" cy="48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77" y="2638044"/>
            <a:ext cx="6896045" cy="20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8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đã hết lỗi =&gt; import và export đã okie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703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05" y="4362032"/>
            <a:ext cx="8086589" cy="8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0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616612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4753111"/>
            <a:ext cx="4533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30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mình muốn sử dụng các const cho index.js thì làm thế nào?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8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mình muốn sử dụng các const cho index.js thì làm thế nào?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 ý: 1 module chỉ có 1 export default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ReactJS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2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sao để lấy được các constant trong logger.js?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61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sao để lấy được các constant trong logger.js?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7023" y="3036755"/>
            <a:ext cx="895795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4216116"/>
            <a:ext cx="6134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tách các constants trong logger.js thành file mới là constants.js và sử dụng import/export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59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constans.js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44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logger.js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TYPE_LOG 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07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72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constants như bên dưới có được không?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91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constants như bên dưới có được không?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96956"/>
            <a:ext cx="6076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3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ngắn gọn hơn ta có thể sử dụng alias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sẽ lấy hết tất các các thằng được export trong constants.js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5640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46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hiểu về: fetch, reduce và map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định nghĩa ngắn gọn hơn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4641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6" y="3282577"/>
            <a:ext cx="3286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967109"/>
            <a:ext cx="4010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865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406</TotalTime>
  <Words>1330</Words>
  <Application>Microsoft Office PowerPoint</Application>
  <PresentationFormat>Widescreen</PresentationFormat>
  <Paragraphs>458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Gill Sans MT</vt:lpstr>
      <vt:lpstr>Arial</vt:lpstr>
      <vt:lpstr>Consolas</vt:lpstr>
      <vt:lpstr>Tahoma</vt:lpstr>
      <vt:lpstr>Parcel</vt:lpstr>
      <vt:lpstr>ES6</vt:lpstr>
      <vt:lpstr>Class &amp; constructor Function</vt:lpstr>
      <vt:lpstr>Class &amp; constructor Function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Default parameter values</vt:lpstr>
      <vt:lpstr>Default parameter values</vt:lpstr>
      <vt:lpstr>Default parameter values</vt:lpstr>
      <vt:lpstr>Default parameter values</vt:lpstr>
      <vt:lpstr>Default parameter values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282</cp:revision>
  <dcterms:created xsi:type="dcterms:W3CDTF">2024-01-16T15:26:04Z</dcterms:created>
  <dcterms:modified xsi:type="dcterms:W3CDTF">2024-01-24T10:59:03Z</dcterms:modified>
</cp:coreProperties>
</file>