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376" r:id="rId3"/>
    <p:sldId id="392" r:id="rId4"/>
    <p:sldId id="407" r:id="rId5"/>
    <p:sldId id="408" r:id="rId6"/>
    <p:sldId id="409" r:id="rId7"/>
    <p:sldId id="405" r:id="rId8"/>
    <p:sldId id="41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useLayoutEffect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66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useLayoutEffect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 gì?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 tự như useEffect gần như 99%, chỉ khác nhau thứ tự thực hiện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Hầu như các xử lý side effect chúng ta thường sử dụng useEffect chỉ khi nào không xử lý được thì mới sử dụng tới useLayoutEffect</a:t>
            </a:r>
          </a:p>
        </p:txBody>
      </p:sp>
    </p:spTree>
    <p:extLst>
      <p:ext uri="{BB962C8B-B14F-4D97-AF65-F5344CB8AC3E}">
        <p14:creationId xmlns:p14="http://schemas.microsoft.com/office/powerpoint/2010/main" val="1561457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useLayoutEffect là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1136" y="2308032"/>
            <a:ext cx="6096000" cy="433965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Example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useEffect</a:t>
            </a:r>
            <a:r>
              <a:rPr lang="en-US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(() </a:t>
            </a:r>
            <a:r>
              <a:rPr lang="en-U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"Callback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"Reset count"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"Cleanup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}, [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Click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"Render UI"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)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914" y="2425220"/>
            <a:ext cx="15049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3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useLayoutEffect là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1136" y="2308032"/>
            <a:ext cx="6096000" cy="433965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Example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useLayoutEffect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(()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"Callback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"Reset count"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"Cleanup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}, [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Click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"Render UI"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)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914" y="2425220"/>
            <a:ext cx="15049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useLayoutEffect là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2308032"/>
            <a:ext cx="6096000" cy="433965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Example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useEffect</a:t>
            </a:r>
            <a:r>
              <a:rPr lang="en-US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(() </a:t>
            </a:r>
            <a:r>
              <a:rPr lang="en-U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"Callback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"Reset count"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"Cleanup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}, [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Click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"Render UI"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)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04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useLayoutEffect là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2308032"/>
            <a:ext cx="6096000" cy="433965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Example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useLayoutEffect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(()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"Callback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"Reset count"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"Cleanup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}, [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Click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"Render UI"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)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00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useEffect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Cập nhật lại state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Cập nhật lại DOM (mutate)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Render lại UI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Gọi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 fuction khi deps thay đổi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Gọi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callback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Cập nhật lại state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Cập nhật lại DOM (mutate)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Gọi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 function khi deps thay đổi (sync)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Gọi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callback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(sync)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Render lại UI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useLayoutEffect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useLayoutEffect là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0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Render </a:t>
            </a:r>
            <a:r>
              <a:rPr lang="vi-VN" dirty="0"/>
              <a:t>lại </a:t>
            </a:r>
            <a:r>
              <a:rPr lang="vi-VN" dirty="0" smtClean="0"/>
              <a:t>UI</a:t>
            </a:r>
            <a:r>
              <a:rPr lang="en-US" dirty="0" smtClean="0"/>
              <a:t>:</a:t>
            </a:r>
            <a:r>
              <a:rPr lang="vi-VN" dirty="0" smtClean="0"/>
              <a:t> </a:t>
            </a:r>
            <a:r>
              <a:rPr lang="en-US" dirty="0" smtClean="0"/>
              <a:t>N</a:t>
            </a:r>
            <a:r>
              <a:rPr lang="vi-VN" dirty="0" smtClean="0"/>
              <a:t>hiệm </a:t>
            </a:r>
            <a:r>
              <a:rPr lang="vi-VN" dirty="0"/>
              <a:t>vụ của Browser vẽ lại giao </a:t>
            </a:r>
            <a:r>
              <a:rPr lang="vi-VN" dirty="0" smtClean="0"/>
              <a:t>diện</a:t>
            </a:r>
            <a:endParaRPr lang="vi-VN" dirty="0"/>
          </a:p>
          <a:p>
            <a:r>
              <a:rPr lang="vi-VN" dirty="0" smtClean="0"/>
              <a:t>Cập </a:t>
            </a:r>
            <a:r>
              <a:rPr lang="vi-VN" dirty="0"/>
              <a:t>nhật DOM (mutated</a:t>
            </a:r>
            <a:r>
              <a:rPr lang="vi-VN" dirty="0" smtClean="0"/>
              <a:t>)</a:t>
            </a:r>
            <a:r>
              <a:rPr lang="en-US" dirty="0" smtClean="0"/>
              <a:t>:</a:t>
            </a:r>
            <a:r>
              <a:rPr lang="vi-VN" dirty="0" smtClean="0"/>
              <a:t> </a:t>
            </a:r>
            <a:r>
              <a:rPr lang="en-US" dirty="0" smtClean="0"/>
              <a:t>N</a:t>
            </a:r>
            <a:r>
              <a:rPr lang="vi-VN" dirty="0" smtClean="0"/>
              <a:t>hiệm </a:t>
            </a:r>
            <a:r>
              <a:rPr lang="vi-VN" dirty="0"/>
              <a:t>vụ của ReactJS và ReactDOM (ReactJS sẽ nhờ ReactDOM update mutated lại cây DOM của browser</a:t>
            </a:r>
            <a:r>
              <a:rPr lang="vi-VN" dirty="0" smtClean="0"/>
              <a:t>)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1761574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1447</TotalTime>
  <Words>199</Words>
  <Application>Microsoft Office PowerPoint</Application>
  <PresentationFormat>Widescreen</PresentationFormat>
  <Paragraphs>104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Gill Sans MT</vt:lpstr>
      <vt:lpstr>Arial</vt:lpstr>
      <vt:lpstr>Consolas</vt:lpstr>
      <vt:lpstr>Tahoma</vt:lpstr>
      <vt:lpstr>Parcel</vt:lpstr>
      <vt:lpstr>useLayoutEffect</vt:lpstr>
      <vt:lpstr>useLayoutEffect là gì?</vt:lpstr>
      <vt:lpstr>useLayoutEffect là gì?</vt:lpstr>
      <vt:lpstr>useLayoutEffect là gì?</vt:lpstr>
      <vt:lpstr>useLayoutEffect là gì?</vt:lpstr>
      <vt:lpstr>useLayoutEffect là gì?</vt:lpstr>
      <vt:lpstr>useLayoutEffect là gì?</vt:lpstr>
      <vt:lpstr>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User</dc:creator>
  <cp:lastModifiedBy>User</cp:lastModifiedBy>
  <cp:revision>497</cp:revision>
  <dcterms:created xsi:type="dcterms:W3CDTF">2024-01-16T15:26:04Z</dcterms:created>
  <dcterms:modified xsi:type="dcterms:W3CDTF">2024-04-09T14:25:22Z</dcterms:modified>
</cp:coreProperties>
</file>