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41" r:id="rId3"/>
    <p:sldId id="342" r:id="rId4"/>
    <p:sldId id="343" r:id="rId5"/>
    <p:sldId id="344" r:id="rId6"/>
    <p:sldId id="266" r:id="rId7"/>
    <p:sldId id="338" r:id="rId8"/>
    <p:sldId id="337" r:id="rId9"/>
    <p:sldId id="339" r:id="rId10"/>
    <p:sldId id="34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 &amp; component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043112"/>
            <a:ext cx="6924675" cy="2771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8203" y="2683823"/>
            <a:ext cx="2434441" cy="5462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3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nôm na là thành phần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Java ta thường tạo các thẻ tag common =&gt; nhằm mục đích tái sử dụng cho nhiều nơi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 các chức năng đặc thù hoặc để phân chia các vùng khi source code quá dài ta cũng tạo các thẻ tag riêng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Thì trong react ta có component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 cho phép bạn chia UI thành các phần độc lập, có thể tái sử dụng và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 sử dụng chúng 1 cách độc lập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omponents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cũng giống như function JavaScript. Nó cho phép nhập vào các đầu vào tùy ý (props) và trả về những phần tử React mô tả những gì sẽ xuất hiện trên màn hình.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1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dụ: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317657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 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5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 có truyền param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317657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5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element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React element props giống như attribute của thẻ HTML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39112" y="3234668"/>
            <a:ext cx="8113776" cy="138499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'main'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"header"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ReactJS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3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8" y="1800225"/>
            <a:ext cx="7172325" cy="3257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8203" y="2689761"/>
            <a:ext cx="2434441" cy="7837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3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React component props giống như đối số cho Component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 do đặt tên cho props theo rule camelCase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1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3423" y="2182505"/>
            <a:ext cx="8925154" cy="249299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"HaoLV"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"Technical Leader"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"HaoLV"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"Technical Leader"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4042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617</TotalTime>
  <Words>171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Gill Sans MT</vt:lpstr>
      <vt:lpstr>Arial</vt:lpstr>
      <vt:lpstr>Consolas</vt:lpstr>
      <vt:lpstr>Tahoma</vt:lpstr>
      <vt:lpstr>Parcel</vt:lpstr>
      <vt:lpstr>Props &amp; component</vt:lpstr>
      <vt:lpstr>Component</vt:lpstr>
      <vt:lpstr>Component</vt:lpstr>
      <vt:lpstr>Component</vt:lpstr>
      <vt:lpstr>Component</vt:lpstr>
      <vt:lpstr>React element</vt:lpstr>
      <vt:lpstr>PowerPoint Presentation</vt:lpstr>
      <vt:lpstr>React component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236</cp:revision>
  <dcterms:created xsi:type="dcterms:W3CDTF">2024-01-16T15:26:04Z</dcterms:created>
  <dcterms:modified xsi:type="dcterms:W3CDTF">2024-02-26T16:23:59Z</dcterms:modified>
</cp:coreProperties>
</file>