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266" r:id="rId4"/>
    <p:sldId id="377" r:id="rId5"/>
    <p:sldId id="392" r:id="rId6"/>
    <p:sldId id="393" r:id="rId7"/>
    <p:sldId id="379" r:id="rId8"/>
    <p:sldId id="3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useref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(ref là reference)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Hook cho phép bạn tham chiếu một giá trị không cần thiết để hiển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2"/>
            <a:r>
              <a:rPr lang="vi-V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useRef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một đối tượng có một thuộc tính duy </a:t>
            </a:r>
            <a:r>
              <a:rPr lang="vi-V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current.</a:t>
            </a:r>
          </a:p>
          <a:p>
            <a:pPr marL="228600" lvl="2"/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initialValuecurrent: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</a:t>
            </a:r>
            <a:r>
              <a:rPr lang="vi-V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iá trị ban đầu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thuộc tính 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460172"/>
            <a:ext cx="4419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useState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 khai báo trong function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547769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useRef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 }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intervalRef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 ...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388542"/>
            <a:ext cx="6096000" cy="360098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intervalRef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handleStart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intervalRef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handleStop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intervalRef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handleStart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Start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handleStop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Stop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 sao không stop được? Và làm thế nào để fix?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388542"/>
            <a:ext cx="6096000" cy="360098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intervalRef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handleStart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intervalRef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},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handleStop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intervalRef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handleStart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Start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handleStop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Stop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7767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Focus the input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ref là một thuộc tính của một tag hay một element đại diện cho chính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nó.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ref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cho phép chúng ta truy cập đến DOM node hoặc React element đã được mount.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 là sau khi được render vào DOM thì nó sẽ tự động gán cho current của useRef bằng chính cái DOM node hoặc React element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955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1182</TotalTime>
  <Words>173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Arial</vt:lpstr>
      <vt:lpstr>Consolas</vt:lpstr>
      <vt:lpstr>Tahoma</vt:lpstr>
      <vt:lpstr>Parcel</vt:lpstr>
      <vt:lpstr>useref</vt:lpstr>
      <vt:lpstr>useref là gì?</vt:lpstr>
      <vt:lpstr>Cách sử dụng</vt:lpstr>
      <vt:lpstr>Cách hoạt động</vt:lpstr>
      <vt:lpstr>Cách hoạt động</vt:lpstr>
      <vt:lpstr>Cách hoạt động</vt:lpstr>
      <vt:lpstr>Cách hoạt động</vt:lpstr>
      <vt:lpstr>Cách hoạt động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460</cp:revision>
  <dcterms:created xsi:type="dcterms:W3CDTF">2024-01-16T15:26:04Z</dcterms:created>
  <dcterms:modified xsi:type="dcterms:W3CDTF">2024-04-09T15:53:05Z</dcterms:modified>
</cp:coreProperties>
</file>