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41" r:id="rId3"/>
    <p:sldId id="342" r:id="rId4"/>
    <p:sldId id="343" r:id="rId5"/>
    <p:sldId id="345" r:id="rId6"/>
    <p:sldId id="344" r:id="rId7"/>
    <p:sldId id="346" r:id="rId8"/>
    <p:sldId id="347" r:id="rId9"/>
    <p:sldId id="348" r:id="rId10"/>
    <p:sldId id="266" r:id="rId11"/>
    <p:sldId id="338" r:id="rId12"/>
    <p:sldId id="337" r:id="rId13"/>
    <p:sldId id="339" r:id="rId14"/>
    <p:sldId id="340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 &amp; 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element props giống như attribute của thẻ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9112" y="3234668"/>
            <a:ext cx="8113776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ReactJS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1800225"/>
            <a:ext cx="7172325" cy="3257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9761"/>
            <a:ext cx="2434441" cy="7837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component props giống như đối số cho Component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 do đặt tên cho props theo rule camelCase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1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423" y="2182505"/>
            <a:ext cx="8925154" cy="249299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3823"/>
            <a:ext cx="2434441" cy="5462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 children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nào thì có props children?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lấy props children thì làm thế nào?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9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nôm na là thành phần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Java ta thường tạo các thẻ tag common =&gt; nhằm mục đích tái sử dụng cho nhiều nơi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 các chức năng đặc thù hoặc để phân chia các vùng khi source code quá dài ta cũng tạo các thẻ tag riêng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Thì trong react ta có component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cho phép bạn chia UI thành các phần độc lập, có thể tái sử dụng và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 sử dụng chúng 1 cách độc lập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omponents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cũng giống như function JavaScript. Nó cho phép nhập vào các đầu vào tùy ý (props) và trả về những phần tử React mô tả những gì sẽ xuất hiện trên màn hình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đặt tên phải viết hoa ký tự đầu tiên (Uppercase)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176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5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Nếu không viết hoa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176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elcome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4520550"/>
            <a:ext cx="6800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 có truyền param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317657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5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317657"/>
            <a:ext cx="737616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Form.Checkbox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5258109"/>
            <a:ext cx="2647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9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317657"/>
            <a:ext cx="737616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Form.Button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5283097"/>
            <a:ext cx="22574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8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dụ: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7920" y="3317657"/>
            <a:ext cx="7376160" cy="181588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},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 {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Form.Button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5271160"/>
            <a:ext cx="2457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043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702</TotalTime>
  <Words>220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Gill Sans MT</vt:lpstr>
      <vt:lpstr>Arial</vt:lpstr>
      <vt:lpstr>Consolas</vt:lpstr>
      <vt:lpstr>Tahoma</vt:lpstr>
      <vt:lpstr>Parcel</vt:lpstr>
      <vt:lpstr>Props &amp; component</vt:lpstr>
      <vt:lpstr>Component</vt:lpstr>
      <vt:lpstr>Component</vt:lpstr>
      <vt:lpstr>Component</vt:lpstr>
      <vt:lpstr>Component</vt:lpstr>
      <vt:lpstr>Component</vt:lpstr>
      <vt:lpstr>Component</vt:lpstr>
      <vt:lpstr>Component</vt:lpstr>
      <vt:lpstr>Component</vt:lpstr>
      <vt:lpstr>props</vt:lpstr>
      <vt:lpstr>PowerPoint Presentation</vt:lpstr>
      <vt:lpstr>props</vt:lpstr>
      <vt:lpstr>PowerPoint Presentation</vt:lpstr>
      <vt:lpstr>PowerPoint Presentation</vt:lpstr>
      <vt:lpstr>Props children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248</cp:revision>
  <dcterms:created xsi:type="dcterms:W3CDTF">2024-01-16T15:26:04Z</dcterms:created>
  <dcterms:modified xsi:type="dcterms:W3CDTF">2024-02-27T15:29:31Z</dcterms:modified>
</cp:coreProperties>
</file>