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7" r:id="rId3"/>
    <p:sldId id="43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10.Spring Security JDBC</a:t>
            </a: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7A49-E1DF-32A2-F250-9C6ACBC87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7F7C-B4FD-27D2-51F1-5BF6BC87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5D5BB-84B8-F571-1193-6E8755B3B9D3}"/>
              </a:ext>
            </a:extLst>
          </p:cNvPr>
          <p:cNvSpPr txBox="1"/>
          <p:nvPr/>
        </p:nvSpPr>
        <p:spPr>
          <a:xfrm>
            <a:off x="677334" y="1930400"/>
            <a:ext cx="609911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INSERT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INTO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`members`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VALUES</a:t>
            </a:r>
            <a:endParaRPr lang="en-US" sz="120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'haolv1'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'{noop}abc123'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,1),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'haolv2'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'{noop}abc123'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,1),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'{noop}abc123'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INSERT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INTO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`roles`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VALUES</a:t>
            </a:r>
            <a:endParaRPr lang="en-US" sz="120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'haolv1'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'ROLE_USER'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'haolv2'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'ROLE_USER 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'haolv2'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'ROLE_MANAGER'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'ROLE_USER'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'ROLE_MANAGER'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'haolv3'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'ROLE_ADMIN'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777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BE38-B8B9-5521-43F9-D0BC1568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E1BA-4E46-5CCA-BFC3-81C6AB73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FE52-16B8-8037-1A2B-EC3131058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Quay lại config security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và chạy thử xem nhé: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90BF9-7FAC-7D60-A9D9-D8C6F633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3242"/>
            <a:ext cx="6629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B266D-5EC4-63A9-09EA-632B2B34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B39C-C1C9-0889-50E5-009CC8E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DBBC-1370-77C7-7BFA-BE43DE27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Exception: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Có thể thấy ở log đang gặp exception khi Spring đang cố lấy thông tin từ table user chứ không phải members.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Giờ phải làm thế nào để config cho Spring từ user sang members?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52459-80BF-775D-F0FE-6128201E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143"/>
            <a:ext cx="10076033" cy="1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2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3A30-AFAB-692D-BDBE-F8F9A17F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23B1-549E-B8F8-2D39-5B40348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9212-A322-3A23-4370-D5A4121C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Hiện tại Spring đang sử dụng SQL này để lấy thông tin user.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Giờ ta sẽ ghi đè lại nó để lấy thông tin từ members.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AF2DB-09DE-0A83-075F-1D6B496A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143"/>
            <a:ext cx="10076033" cy="1541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2912A3-FD1A-3BD5-B75C-9EDB513F5C67}"/>
              </a:ext>
            </a:extLst>
          </p:cNvPr>
          <p:cNvSpPr/>
          <p:nvPr/>
        </p:nvSpPr>
        <p:spPr>
          <a:xfrm>
            <a:off x="7333861" y="3429000"/>
            <a:ext cx="3419506" cy="216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49C84-E78D-50CB-003A-137166203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AB44-A0FA-CC4D-84B3-8F79FFF8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8DC8-AB7F-FFE9-C1D0-892636EA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Override lại câu SQL mặc định của Spring ở đây: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org.springframework.security.core.userdetails.jdbc.JdbcDaoImpl.JdbcDaoImpl()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Chạy thử xem có lỗi gì nữa không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23822D-D0C2-0597-2C16-25321E9E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5861"/>
            <a:ext cx="9194380" cy="12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B43FC-3653-CEA7-D1AE-87390A940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F696-860E-7DFB-5D22-ADB37405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C84E-6A82-9DCA-4184-D7967417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Exception: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Tương tự như table user, Spring đang cố lấy thông tin từ table authorities chứ không phải roles.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ABBF1-A61D-CD95-A4CE-833828D3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48957"/>
            <a:ext cx="10076033" cy="11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BDF9-76F8-E396-3963-81B63214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F6BD-5105-6069-79CD-0034D77E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DDE3-FE7C-A4E6-E07B-7B854DFB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Override lại câu SQL mặc định của Spring ở đây: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org.springframework.security.core.userdetails.jdbc.JdbcDaoImpl.JdbcDaoImpl()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Chạy thử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BAAEB-9EF7-E91E-1879-A96247B0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99427"/>
            <a:ext cx="9265227" cy="14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59748-480A-AFE2-B768-C78E519B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0926"/>
            <a:ext cx="9160030" cy="3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Cách add thông tin user vào bộ nhớ: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61391-2CF2-E29C-9B86-1587FB37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7510"/>
            <a:ext cx="8327300" cy="24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Sử dụng JdbcUserDetailsManager: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5EEB0-DC78-BB09-DDFA-569B6A9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9497"/>
            <a:ext cx="9160030" cy="19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Mặc định JdbcUserDetailsManager sẽ sử dụng 2 table users và authorities để lưu thông tin.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Mặc định Spring sẽ tự tạo 2 table trên, tuy nhiên sẽ có trường hợp không tự tạo bởi vì DB không support kiểu varchar_ignorecase.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Những trường hợp này mọi người phải tự tạo bằng tay nhé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Refer dll tạo table ở dưới: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/org/springframework/security/core/userdetails/jdbc/users.ddl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Chú ý khi lưu thông tin role thì Spring tự động thêm tiền tố “ROLE_” trước khi lưu DB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org.springframework.security.core.userdetails.User.UserBuilder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3E406-DB17-E143-9F14-A298913A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76661"/>
            <a:ext cx="2524213" cy="145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8F91C-45A1-2C47-05F2-28B1AE09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43504"/>
            <a:ext cx="6870023" cy="16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Tương tự khi mapping role với các endpoint cũng sẽ thêm ROLE_ vào rồi thực hiện so sánh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10523-E6C1-B7A5-7745-AB0C2574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9886"/>
            <a:ext cx="6876528" cy="18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 hoàn toàn có thể sử dụng table khác để lưu thông tin user thay vì sử dụng mặc định Spring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 lưu thông tin authentication là “member”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Table lưu thông tin authorization là “role”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41123-A98E-EBD6-9CDB-30A5D11E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6821-69B9-E7AD-5F57-5D029438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DB941-8062-1167-278C-A174E39475EA}"/>
              </a:ext>
            </a:extLst>
          </p:cNvPr>
          <p:cNvSpPr txBox="1"/>
          <p:nvPr/>
        </p:nvSpPr>
        <p:spPr>
          <a:xfrm>
            <a:off x="677334" y="1930400"/>
            <a:ext cx="609911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DROP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TABLE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IF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EXISTS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`roles`;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DROP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TABLE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IF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EXISTS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`members`;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sz="120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TABLE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`members`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`username`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varchar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(50)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`password`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char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(100)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`active` tinyint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PRIMARY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(`username`)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ENGINE=InnoDB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DEFAULT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CHARSET=utf8mb3;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sz="120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TABLE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`roles`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`username`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varchar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(50)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`role`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varchar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(50)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NOT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NULL,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UNIQUE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`ix_auth_username` (`username`,`role`),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CONSTRAINT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`fk_roles_members`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FOREIGN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(`username`)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REFERENCES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`members` (`username`)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ENGINE=InnoDB </a:t>
            </a:r>
            <a:r>
              <a:rPr lang="en-US" sz="120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DEFAULT</a:t>
            </a:r>
            <a:r>
              <a:rPr lang="en-US" sz="12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CHARSET=utf8mb3;</a:t>
            </a:r>
          </a:p>
        </p:txBody>
      </p:sp>
    </p:spTree>
    <p:extLst>
      <p:ext uri="{BB962C8B-B14F-4D97-AF65-F5344CB8AC3E}">
        <p14:creationId xmlns:p14="http://schemas.microsoft.com/office/powerpoint/2010/main" val="3941517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3509</TotalTime>
  <Words>607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JetBrains Mono</vt:lpstr>
      <vt:lpstr>Trebuchet MS</vt:lpstr>
      <vt:lpstr>Wingdings 3</vt:lpstr>
      <vt:lpstr>Facet</vt:lpstr>
      <vt:lpstr>Spring Boot</vt:lpstr>
      <vt:lpstr>New project</vt:lpstr>
      <vt:lpstr>Basic Configuration</vt:lpstr>
      <vt:lpstr>Basic Configuration</vt:lpstr>
      <vt:lpstr>Basic Configuration</vt:lpstr>
      <vt:lpstr>Basic Configuration</vt:lpstr>
      <vt:lpstr>Basic Configuration</vt:lpstr>
      <vt:lpstr>Custom table</vt:lpstr>
      <vt:lpstr>Custom table</vt:lpstr>
      <vt:lpstr>Custom table</vt:lpstr>
      <vt:lpstr>Custom table</vt:lpstr>
      <vt:lpstr>Custom table</vt:lpstr>
      <vt:lpstr>Custom table</vt:lpstr>
      <vt:lpstr>Custom table</vt:lpstr>
      <vt:lpstr>Custom table</vt:lpstr>
      <vt:lpstr>Custom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Hào Lê</cp:lastModifiedBy>
  <cp:revision>942</cp:revision>
  <dcterms:created xsi:type="dcterms:W3CDTF">2024-06-06T15:40:49Z</dcterms:created>
  <dcterms:modified xsi:type="dcterms:W3CDTF">2024-10-08T15:24:51Z</dcterms:modified>
</cp:coreProperties>
</file>