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428" r:id="rId3"/>
    <p:sldId id="321" r:id="rId4"/>
    <p:sldId id="429" r:id="rId5"/>
    <p:sldId id="418" r:id="rId6"/>
    <p:sldId id="430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327" r:id="rId16"/>
    <p:sldId id="32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5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7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8005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295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24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6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9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0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8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3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8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0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8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4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9A89-72C0-40C6-A55C-C6C12D525AC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25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Spring Boot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09. 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423122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Setting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Ở đoạn code trên, nếu dữ liệu không hợp lệ, thì method </a:t>
            </a:r>
            <a:r>
              <a:rPr lang="vi-VN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addUser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 sẽ không được gọi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mà throw exception.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44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Setting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Để xử lý exception và hiển thị ra message tương ứng ta có 2 cách: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Dùng tham số BindingResult. Nếu validation fail, method vẫn sẽ được gọi vào, và chúng ta có thể check tham số BindingResult có lỗi hay không, từ đó xử lý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hương trình ném ra lỗi BindException. Chúng ta chỉ cần bắt lỗi lại với @ExceptionHandler và xử lý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Setting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Dùng tham số BindingResult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B35B9-64DC-3B34-0ED8-B97811580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61" y="2570191"/>
            <a:ext cx="7501076" cy="200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0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Setting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Sử dụng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@ExceptionHandle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B6D56-F7A9-47C9-ADA1-FC525B245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70" y="2554155"/>
            <a:ext cx="5881155" cy="230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86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Ví dụ ta muốn validate cho số điện thoại đúng 10 chữ số: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E4E4D-CC4C-EA0E-F400-D4AFC56BE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54" y="4927601"/>
            <a:ext cx="8530277" cy="1545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2B454C-1950-E075-0768-AF8F8F64D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54" y="2520585"/>
            <a:ext cx="5975488" cy="218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57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New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Tạo mới project: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DA5412-BBEF-4943-457B-7013F894E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85" y="2595373"/>
            <a:ext cx="7570273" cy="315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39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Start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Cấu hình DB trong application.properties: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spring.datasource.url=jdbc:mariadb://localhost:3006/demo_validation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spring.datasource.username=root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spring.datasource.password=root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31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126583-E23D-65C8-D62B-4115EBCB7CBD}"/>
              </a:ext>
            </a:extLst>
          </p:cNvPr>
          <p:cNvGrpSpPr/>
          <p:nvPr/>
        </p:nvGrpSpPr>
        <p:grpSpPr>
          <a:xfrm>
            <a:off x="2989684" y="2160589"/>
            <a:ext cx="6212632" cy="1143000"/>
            <a:chOff x="1780592" y="2386475"/>
            <a:chExt cx="6212632" cy="1143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246F71D-9CCB-96EF-89F7-4DF1B661A175}"/>
                </a:ext>
              </a:extLst>
            </p:cNvPr>
            <p:cNvSpPr/>
            <p:nvPr/>
          </p:nvSpPr>
          <p:spPr>
            <a:xfrm>
              <a:off x="1780592" y="2386475"/>
              <a:ext cx="1212979" cy="114300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Web browser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CFC8FB9-45FB-F583-8671-17AEDEFAFF82}"/>
                </a:ext>
              </a:extLst>
            </p:cNvPr>
            <p:cNvSpPr/>
            <p:nvPr/>
          </p:nvSpPr>
          <p:spPr>
            <a:xfrm>
              <a:off x="6183086" y="2386475"/>
              <a:ext cx="1810138" cy="114300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Protect</a:t>
              </a:r>
            </a:p>
            <a:p>
              <a:pPr algn="ctr"/>
              <a:r>
                <a:rPr lang="en-US"/>
                <a:t>Web resource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072DCE-861F-D09F-9901-3B41D1F4A657}"/>
                </a:ext>
              </a:extLst>
            </p:cNvPr>
            <p:cNvCxnSpPr>
              <a:cxnSpLocks/>
            </p:cNvCxnSpPr>
            <p:nvPr/>
          </p:nvCxnSpPr>
          <p:spPr>
            <a:xfrm>
              <a:off x="2993571" y="2839789"/>
              <a:ext cx="31895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0E7C86A-9B7A-A497-A9D9-B06084D2A6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571" y="3051284"/>
              <a:ext cx="31895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29BB93E3-547E-133D-4461-B3FCFE28F928}"/>
              </a:ext>
            </a:extLst>
          </p:cNvPr>
          <p:cNvSpPr/>
          <p:nvPr/>
        </p:nvSpPr>
        <p:spPr>
          <a:xfrm>
            <a:off x="4117910" y="3756903"/>
            <a:ext cx="4484913" cy="2108942"/>
          </a:xfrm>
          <a:prstGeom prst="cloudCallout">
            <a:avLst>
              <a:gd name="adj1" fmla="val 24266"/>
              <a:gd name="adj2" fmla="val -688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Các endpoint:</a:t>
            </a:r>
          </a:p>
          <a:p>
            <a:pPr algn="ctr"/>
            <a:r>
              <a:rPr lang="en-US"/>
              <a:t>/api/users</a:t>
            </a:r>
          </a:p>
          <a:p>
            <a:pPr algn="ctr"/>
            <a:r>
              <a:rPr lang="en-US"/>
              <a:t>/api/devices</a:t>
            </a:r>
          </a:p>
          <a:p>
            <a:pPr algn="ctr"/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2013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126583-E23D-65C8-D62B-4115EBCB7CBD}"/>
              </a:ext>
            </a:extLst>
          </p:cNvPr>
          <p:cNvGrpSpPr/>
          <p:nvPr/>
        </p:nvGrpSpPr>
        <p:grpSpPr>
          <a:xfrm>
            <a:off x="2989684" y="1995379"/>
            <a:ext cx="6212632" cy="3352796"/>
            <a:chOff x="1780592" y="2220691"/>
            <a:chExt cx="6212632" cy="335279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246F71D-9CCB-96EF-89F7-4DF1B661A175}"/>
                </a:ext>
              </a:extLst>
            </p:cNvPr>
            <p:cNvSpPr/>
            <p:nvPr/>
          </p:nvSpPr>
          <p:spPr>
            <a:xfrm>
              <a:off x="1780592" y="2386475"/>
              <a:ext cx="1212979" cy="114300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Web browser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CFC8FB9-45FB-F583-8671-17AEDEFAFF82}"/>
                </a:ext>
              </a:extLst>
            </p:cNvPr>
            <p:cNvSpPr/>
            <p:nvPr/>
          </p:nvSpPr>
          <p:spPr>
            <a:xfrm>
              <a:off x="6183086" y="2386475"/>
              <a:ext cx="1810138" cy="114300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Protect</a:t>
              </a:r>
            </a:p>
            <a:p>
              <a:pPr algn="ctr"/>
              <a:r>
                <a:rPr lang="en-US"/>
                <a:t>Web resource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EC7617D-4FE9-AF48-0F28-C28A663E9AEC}"/>
                </a:ext>
              </a:extLst>
            </p:cNvPr>
            <p:cNvSpPr/>
            <p:nvPr/>
          </p:nvSpPr>
          <p:spPr>
            <a:xfrm>
              <a:off x="3683259" y="3732252"/>
              <a:ext cx="1810138" cy="39364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Security config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424154C-EECA-A337-36DA-93806269FD66}"/>
                </a:ext>
              </a:extLst>
            </p:cNvPr>
            <p:cNvSpPr/>
            <p:nvPr/>
          </p:nvSpPr>
          <p:spPr>
            <a:xfrm>
              <a:off x="3683259" y="4509832"/>
              <a:ext cx="1810138" cy="90192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username</a:t>
              </a:r>
            </a:p>
            <a:p>
              <a:pPr algn="ctr"/>
              <a:r>
                <a:rPr lang="en-US"/>
                <a:t>password</a:t>
              </a:r>
            </a:p>
            <a:p>
              <a:pPr algn="ctr"/>
              <a:r>
                <a:rPr lang="en-US"/>
                <a:t>roles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072DCE-861F-D09F-9901-3B41D1F4A657}"/>
                </a:ext>
              </a:extLst>
            </p:cNvPr>
            <p:cNvCxnSpPr>
              <a:cxnSpLocks/>
            </p:cNvCxnSpPr>
            <p:nvPr/>
          </p:nvCxnSpPr>
          <p:spPr>
            <a:xfrm>
              <a:off x="2993571" y="2839789"/>
              <a:ext cx="31895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0E7C86A-9B7A-A497-A9D9-B06084D2A6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571" y="3051284"/>
              <a:ext cx="31895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EE1553B-7DAA-574D-17CE-01E2F8E25CE3}"/>
                </a:ext>
              </a:extLst>
            </p:cNvPr>
            <p:cNvSpPr/>
            <p:nvPr/>
          </p:nvSpPr>
          <p:spPr>
            <a:xfrm>
              <a:off x="3683260" y="2567632"/>
              <a:ext cx="1810138" cy="78068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Spring security filter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ED434C-C36C-7D4D-C0C6-13B4A03C63AE}"/>
                </a:ext>
              </a:extLst>
            </p:cNvPr>
            <p:cNvSpPr/>
            <p:nvPr/>
          </p:nvSpPr>
          <p:spPr>
            <a:xfrm>
              <a:off x="3533192" y="2220691"/>
              <a:ext cx="2108718" cy="335279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/>
                <a:t>Spring security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2BAEF74-188E-259C-7ECF-7BAA3B43CD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3017" y="3354916"/>
              <a:ext cx="1" cy="3839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7C1D1D2-EF4F-F299-A8AE-9A8F9931F837}"/>
                </a:ext>
              </a:extLst>
            </p:cNvPr>
            <p:cNvCxnSpPr>
              <a:cxnSpLocks/>
            </p:cNvCxnSpPr>
            <p:nvPr/>
          </p:nvCxnSpPr>
          <p:spPr>
            <a:xfrm>
              <a:off x="4526128" y="4125899"/>
              <a:ext cx="0" cy="3839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B1661AA-85F3-CAD7-9C71-33D7F6ED9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0528" y="4125900"/>
              <a:ext cx="0" cy="3839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23209EE-D3E6-EF81-ECD6-CFDD03A5AA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584" y="3343837"/>
              <a:ext cx="1" cy="3839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807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Trong một hệ thống thì không thể tránh khỏi các yêu cầu về bảo mật, ví dụ: 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Thông tin của người A thì ông B không thể xem/sửa được.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Phân quyền các tác vụ cho người dùng bình thường, cho manager, cho admin…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Hiện tại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việc truy cập các endpoint thì đều được phép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truy cập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 bởi bất cứ ai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Và để tăng sự bảo mật cho hệ thống thì chúng ta sẽ áp dụng Spring Security để giải quyết vấn đề xác thực và phân quyền sử dụng các endpoint.</a:t>
            </a:r>
          </a:p>
        </p:txBody>
      </p:sp>
    </p:spTree>
    <p:extLst>
      <p:ext uri="{BB962C8B-B14F-4D97-AF65-F5344CB8AC3E}">
        <p14:creationId xmlns:p14="http://schemas.microsoft.com/office/powerpoint/2010/main" val="105212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C2AFA4-26D1-5965-6073-5FA61ECA8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896" y="1930400"/>
            <a:ext cx="3943106" cy="4086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D78C99-3BFD-365C-0C5A-EDC8E2BF5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448282" cy="3880773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Đây là cách thức mà Spring security hoạt động.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Các bạn có phân biệt được authentication và authorization? </a:t>
            </a:r>
          </a:p>
        </p:txBody>
      </p:sp>
    </p:spTree>
    <p:extLst>
      <p:ext uri="{BB962C8B-B14F-4D97-AF65-F5344CB8AC3E}">
        <p14:creationId xmlns:p14="http://schemas.microsoft.com/office/powerpoint/2010/main" val="344476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0D352-F607-EBE6-5950-85E0B8E5D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Hiểu đơn giản thì a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uthentication trả lời câu hỏi "Bạn là ai?", còn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uthorization trả lời câu hỏi "Bạn được phép làm gì?".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C9723E-D7D3-1ADC-FCC9-62D52445B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993" y="2907651"/>
            <a:ext cx="69913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6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Setting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Thêm Dependency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DF059-EF40-B898-D3E5-21DBF693E0D1}"/>
              </a:ext>
            </a:extLst>
          </p:cNvPr>
          <p:cNvSpPr txBox="1"/>
          <p:nvPr/>
        </p:nvSpPr>
        <p:spPr>
          <a:xfrm>
            <a:off x="1057469" y="2637451"/>
            <a:ext cx="7134808" cy="1077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/>
              <a:t>&lt;dependency&gt;</a:t>
            </a:r>
          </a:p>
          <a:p>
            <a:r>
              <a:rPr lang="en-US" sz="1600"/>
              <a:t>    &lt;groupId&gt;org.springframework.boot&lt;/groupId&gt;</a:t>
            </a:r>
          </a:p>
          <a:p>
            <a:r>
              <a:rPr lang="en-US" sz="1600"/>
              <a:t>    &lt;artifactId&gt;spring-boot-starter-validation&lt;/artifactId&gt;</a:t>
            </a:r>
          </a:p>
          <a:p>
            <a:r>
              <a:rPr lang="en-US" sz="160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69795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Setting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Gắn annotation validation cho dto/entity/form…: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A9A48F-982E-3D99-3754-8CE140E74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29" y="2570657"/>
            <a:ext cx="5510331" cy="240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5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Setting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Trong controller, sử dụng annotation @Valid để kích hoạt validation: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73FBB-6491-3686-C2A1-31E138BA1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41" y="2581177"/>
            <a:ext cx="67627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880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2559</TotalTime>
  <Words>431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JetBrains Mono</vt:lpstr>
      <vt:lpstr>Trebuchet MS</vt:lpstr>
      <vt:lpstr>Wingdings 3</vt:lpstr>
      <vt:lpstr>Facet</vt:lpstr>
      <vt:lpstr>Spring Boot</vt:lpstr>
      <vt:lpstr>Introduction</vt:lpstr>
      <vt:lpstr>Introduction</vt:lpstr>
      <vt:lpstr>Introduction</vt:lpstr>
      <vt:lpstr>Introduction</vt:lpstr>
      <vt:lpstr>Introduction</vt:lpstr>
      <vt:lpstr>Setting Validation</vt:lpstr>
      <vt:lpstr>Setting Validation</vt:lpstr>
      <vt:lpstr>Setting Validation</vt:lpstr>
      <vt:lpstr>Setting Validation</vt:lpstr>
      <vt:lpstr>Setting Validation</vt:lpstr>
      <vt:lpstr>Setting Validation</vt:lpstr>
      <vt:lpstr>Setting Validation</vt:lpstr>
      <vt:lpstr>Custom Validation</vt:lpstr>
      <vt:lpstr>New project</vt:lpstr>
      <vt:lpstr>Start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User</dc:creator>
  <cp:lastModifiedBy>Hào Lê</cp:lastModifiedBy>
  <cp:revision>814</cp:revision>
  <dcterms:created xsi:type="dcterms:W3CDTF">2024-06-06T15:40:49Z</dcterms:created>
  <dcterms:modified xsi:type="dcterms:W3CDTF">2024-09-29T16:31:49Z</dcterms:modified>
</cp:coreProperties>
</file>