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21" r:id="rId3"/>
    <p:sldId id="323" r:id="rId4"/>
    <p:sldId id="3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54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7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005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295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3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9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0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8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A89-72C0-40C6-A55C-C6C12D525ACC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135FFB-2147-42A5-A690-6D898CF06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25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Spring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JDBC</a:t>
            </a:r>
          </a:p>
        </p:txBody>
      </p:sp>
    </p:spTree>
    <p:extLst>
      <p:ext uri="{BB962C8B-B14F-4D97-AF65-F5344CB8AC3E}">
        <p14:creationId xmlns:p14="http://schemas.microsoft.com/office/powerpoint/2010/main" val="423122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New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Tạo mới project: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64294"/>
            <a:ext cx="3128260" cy="3607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052" y="1969414"/>
            <a:ext cx="4225491" cy="426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7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Cấu hình DB trong application.properties: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spring.datasource.url=jdbc:mariadb://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localhost:3306/demo_data_jdbc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spring.datasource.username=root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spring.datasource.password=root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1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Start thử server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4257"/>
            <a:ext cx="9150996" cy="25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02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934</TotalTime>
  <Words>31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Spring Boot</vt:lpstr>
      <vt:lpstr>New project</vt:lpstr>
      <vt:lpstr>Start project</vt:lpstr>
      <vt:lpstr>Start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</dc:creator>
  <cp:lastModifiedBy>User</cp:lastModifiedBy>
  <cp:revision>393</cp:revision>
  <dcterms:created xsi:type="dcterms:W3CDTF">2024-06-06T15:40:49Z</dcterms:created>
  <dcterms:modified xsi:type="dcterms:W3CDTF">2024-07-18T16:07:41Z</dcterms:modified>
</cp:coreProperties>
</file>