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2" r:id="rId4"/>
    <p:sldId id="324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05. JDBC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Quản lý kết nối tự động: JdbcTemplate tự động quản lý việc mở và đóng kết nối, giúp bạn tránh các vấn đề về rò rỉ kết nối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Xử </a:t>
            </a:r>
            <a:r>
              <a:rPr lang="vi-VN" dirty="0">
                <a:cs typeface="Arial" panose="020B0604020202020204" pitchFamily="34" charset="0"/>
              </a:rPr>
              <a:t>lý ngoại lệ: JdbcTemplate tự động xử lý các ngoại lệ SQL và chuyển đổi chúng thành các ngoại lệ của Spring (DataAccessException), giúp mã của bạn dễ đọc và duy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Đơn </a:t>
            </a:r>
            <a:r>
              <a:rPr lang="vi-VN" dirty="0">
                <a:cs typeface="Arial" panose="020B0604020202020204" pitchFamily="34" charset="0"/>
              </a:rPr>
              <a:t>giản hóa mã SQL: JdbcTemplate cung cấp nhiều phương thức tiện ích để thực thi các câu lệnh SQL như query, update, execute và nhiều phương thức khác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Mapping </a:t>
            </a:r>
            <a:r>
              <a:rPr lang="vi-VN" dirty="0">
                <a:cs typeface="Arial" panose="020B0604020202020204" pitchFamily="34" charset="0"/>
              </a:rPr>
              <a:t>kết quả: JdbcTemplate cho phép bạn dễ dàng ánh xạ kết quả từ các câu lệnh SQL sang các đối tượng Java thông qua các giao diện RowMapper, ResultSetExtractor và RowCallbackHandler.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56" y="4788267"/>
            <a:ext cx="4546023" cy="935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17" y="1930400"/>
            <a:ext cx="4336702" cy="25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0" y="1797956"/>
            <a:ext cx="3714756" cy="4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src/main/resources/schema.sql (Tạo table)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src/main/resources/data.sql (Tạo 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cấu hình để khi start app sẽ tự động tạo table + 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55" y="2352336"/>
            <a:ext cx="4043214" cy="399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5" y="2747518"/>
            <a:ext cx="2720567" cy="3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new project thì ta thử start.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Lỗi console, không thể start, why???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7426"/>
            <a:ext cx="7134767" cy="29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spring.datasource.url=jdbc:mariadb:${db.server.name}:${db.server.port}/${db.name}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spring.datasource.username=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spring.datasource.password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Tùy vào DB mà cấu hình sẽ khác nhau.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spring.datasource.url=jdbc:mariadb://localhost:3306/demo_jdbc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thêm thông tin cấu hình, start lại thử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Đã okie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3723"/>
            <a:ext cx="8392895" cy="1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VD ta có table như sau: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2075"/>
            <a:ext cx="3971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Để query data với JDBC ta sử dụng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JdbcTemplate là một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Spring Framework cung cấp một cách thuận tiện và hiệu quả để truy cập và thao tác với cơ sở dữ liệu sử dụng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đơn giản hóa việc tương tác với cơ sở dữ liệu bằng cách loại bỏ nhiều mã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quan đến việc quản lý kết nối, xử lý ngoại lệ và thực thi các câu lệnh SQL.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Đơn giản hơn ở chỗ, nếu so với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JDBC: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viết nhiều code trước và sau thực hiện query (tạo connection, statement, đóng resultset, đóng connection…)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phải xử lý transaction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 không cần quan tâm tới những vấn đề đó nữa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715</TotalTime>
  <Words>452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Spring Boot</vt:lpstr>
      <vt:lpstr>New project</vt:lpstr>
      <vt:lpstr>Start project</vt:lpstr>
      <vt:lpstr>Start project</vt:lpstr>
      <vt:lpstr>Start project</vt:lpstr>
      <vt:lpstr>Start project</vt:lpstr>
      <vt:lpstr>Start project</vt:lpstr>
      <vt:lpstr>JdbcTemplate</vt:lpstr>
      <vt:lpstr>JdbcTemplate</vt:lpstr>
      <vt:lpstr>JdbcTemplate</vt:lpstr>
      <vt:lpstr>Example</vt:lpstr>
      <vt:lpstr>Example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328</cp:revision>
  <dcterms:created xsi:type="dcterms:W3CDTF">2024-06-06T15:40:49Z</dcterms:created>
  <dcterms:modified xsi:type="dcterms:W3CDTF">2024-07-08T16:57:02Z</dcterms:modified>
</cp:coreProperties>
</file>