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21" r:id="rId3"/>
    <p:sldId id="322" r:id="rId4"/>
    <p:sldId id="324" r:id="rId5"/>
    <p:sldId id="323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6" r:id="rId15"/>
    <p:sldId id="337" r:id="rId16"/>
    <p:sldId id="338" r:id="rId17"/>
    <p:sldId id="339" r:id="rId18"/>
    <p:sldId id="341" r:id="rId19"/>
    <p:sldId id="340" r:id="rId20"/>
    <p:sldId id="343" r:id="rId21"/>
    <p:sldId id="342" r:id="rId22"/>
    <p:sldId id="335" r:id="rId23"/>
    <p:sldId id="344" r:id="rId24"/>
    <p:sldId id="345" r:id="rId25"/>
    <p:sldId id="346" r:id="rId26"/>
    <p:sldId id="347" r:id="rId27"/>
    <p:sldId id="348" r:id="rId28"/>
    <p:sldId id="32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05. JDBC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Quản lý kết nối tự động: JdbcTemplate tự động quản lý việc mở và đóng kết nối, giúp bạn tránh các vấn đề về rò rỉ kết nối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Xử </a:t>
            </a:r>
            <a:r>
              <a:rPr lang="vi-VN" dirty="0">
                <a:cs typeface="Arial" panose="020B0604020202020204" pitchFamily="34" charset="0"/>
              </a:rPr>
              <a:t>lý ngoại lệ: JdbcTemplate tự động xử lý các ngoại lệ SQL và chuyển đổi chúng thành các ngoại lệ của Spring (DataAccessException), giúp mã của bạn dễ đọc và duy trì hơn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Đơn </a:t>
            </a:r>
            <a:r>
              <a:rPr lang="vi-VN" dirty="0">
                <a:cs typeface="Arial" panose="020B0604020202020204" pitchFamily="34" charset="0"/>
              </a:rPr>
              <a:t>giản hóa mã SQL: JdbcTemplate cung cấp nhiều phương thức tiện ích để thực thi các câu lệnh SQL như query, update, execute và nhiều phương thức khác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Mapping </a:t>
            </a:r>
            <a:r>
              <a:rPr lang="vi-VN" dirty="0">
                <a:cs typeface="Arial" panose="020B0604020202020204" pitchFamily="34" charset="0"/>
              </a:rPr>
              <a:t>kết quả: JdbcTemplate cho phép bạn dễ dàng ánh xạ kết quả từ các câu lệnh SQL sang các đối tượng Java thông qua các giao diện RowMapper, ResultSetExtractor và RowCallbackHandler.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4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656" y="4788267"/>
            <a:ext cx="4546023" cy="935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17" y="1930400"/>
            <a:ext cx="4336702" cy="25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90" y="1797956"/>
            <a:ext cx="3714756" cy="46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số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query phổ biến trong JdbcTemplate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batchUpdate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7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Truy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vấn một đối tượng duy nhất từ cơ sở dữ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liệu.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Thường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sử dụng khi truy vấn dự kiến chỉ trả về một hàng dữ liệu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cs typeface="Arial" panose="020B0604020202020204" pitchFamily="34" charset="0"/>
              </a:rPr>
              <a:t>Nếu không có hàng nào hoặc có nhiều hơn một hàng được trả về, phương thức này sẽ ném ra một </a:t>
            </a:r>
            <a:r>
              <a:rPr lang="en-US" dirty="0" smtClean="0">
                <a:cs typeface="Arial" panose="020B0604020202020204" pitchFamily="34" charset="0"/>
              </a:rPr>
              <a:t>exception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count tất cả user: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64987"/>
            <a:ext cx="4648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id: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89225"/>
            <a:ext cx="543877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67164"/>
            <a:ext cx="9220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name: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trường hợp 0 kết quả, 1 kết quả và nhiều kết quả trả về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9862"/>
            <a:ext cx="6943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RowMapper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UserRowMapper ở đây có tác dụng gì?</a:t>
            </a:r>
          </a:p>
          <a:p>
            <a:r>
              <a:rPr lang="en-US" dirty="0" smtClean="0">
                <a:cs typeface="Arial" panose="020B0604020202020204" pitchFamily="34" charset="0"/>
              </a:rPr>
              <a:t>Dùng</a:t>
            </a:r>
            <a:r>
              <a:rPr lang="vi-VN" dirty="0" smtClean="0">
                <a:cs typeface="Arial" panose="020B0604020202020204" pitchFamily="34" charset="0"/>
              </a:rPr>
              <a:t> </a:t>
            </a:r>
            <a:r>
              <a:rPr lang="vi-VN" dirty="0">
                <a:cs typeface="Arial" panose="020B0604020202020204" pitchFamily="34" charset="0"/>
              </a:rPr>
              <a:t>để ánh xạ một hàng dữ liệu từ kết quả của một truy vấn SQL vào một đối tượng Java. 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vi-VN" dirty="0" smtClean="0">
                <a:cs typeface="Arial" panose="020B0604020202020204" pitchFamily="34" charset="0"/>
              </a:rPr>
              <a:t>Khi </a:t>
            </a:r>
            <a:r>
              <a:rPr lang="vi-VN" dirty="0">
                <a:cs typeface="Arial" panose="020B0604020202020204" pitchFamily="34" charset="0"/>
              </a:rPr>
              <a:t>bạn sử dụng RowMapper với JdbcTemplate, bạn có thể định nghĩa cách từng hàng dữ liệu từ ResultSet được chuyển thành đối tượng mà bạn mong muốn.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9220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name: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trường hợp 0 kết quả, 1 kết quả và nhiều kết quả trả về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9862"/>
            <a:ext cx="6943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cs typeface="Arial" panose="020B0604020202020204" pitchFamily="34" charset="0"/>
              </a:rPr>
              <a:t>Truy </a:t>
            </a:r>
            <a:r>
              <a:rPr lang="vi-VN" dirty="0">
                <a:cs typeface="Arial" panose="020B0604020202020204" pitchFamily="34" charset="0"/>
              </a:rPr>
              <a:t>vấn và trả về danh sách các giá trị từ một cột của bảng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Ví 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email: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54362"/>
            <a:ext cx="4448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2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55" y="2352336"/>
            <a:ext cx="4043214" cy="399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55" y="2747518"/>
            <a:ext cx="2720567" cy="32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2225"/>
            <a:ext cx="8305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01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user theo name: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8575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 có thể thay thế queryForObject,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cơ bản trong queryForObject và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 đều sử dụng query nhưng được xử lý thêm để code ngắn gọn hơn khi sử dụng query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 thường đi chung với RowMapper để t</a:t>
            </a:r>
            <a:r>
              <a:rPr lang="vi-VN" dirty="0" smtClean="0">
                <a:cs typeface="Arial" panose="020B0604020202020204" pitchFamily="34" charset="0"/>
              </a:rPr>
              <a:t>ruy </a:t>
            </a:r>
            <a:r>
              <a:rPr lang="vi-VN" dirty="0">
                <a:cs typeface="Arial" panose="020B0604020202020204" pitchFamily="34" charset="0"/>
              </a:rPr>
              <a:t>vấn nhiều hàng và ánh xạ từng hàng vào một đối tượng </a:t>
            </a:r>
            <a:r>
              <a:rPr lang="vi-VN" dirty="0" smtClean="0">
                <a:cs typeface="Arial" panose="020B0604020202020204" pitchFamily="34" charset="0"/>
              </a:rPr>
              <a:t>Jav</a:t>
            </a:r>
            <a:r>
              <a:rPr lang="en-US" dirty="0" smtClean="0">
                <a:cs typeface="Arial" panose="020B0604020202020204" pitchFamily="34" charset="0"/>
              </a:rPr>
              <a:t>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92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3779"/>
            <a:ext cx="4648200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65562"/>
            <a:ext cx="6038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5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email: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2712"/>
            <a:ext cx="4448175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35199"/>
            <a:ext cx="5972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41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Thực hiện các câu lệnh cập nhật dữ liệu như INSERT, UPDATE, hoặc DELETE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về add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44862"/>
            <a:ext cx="4933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batchUpdate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Thực hiện nhiều câu lệnh </a:t>
            </a:r>
            <a:r>
              <a:rPr lang="en-US" dirty="0" smtClean="0">
                <a:cs typeface="Arial" panose="020B0604020202020204" pitchFamily="34" charset="0"/>
              </a:rPr>
              <a:t>update </a:t>
            </a:r>
            <a:r>
              <a:rPr lang="vi-VN" dirty="0" smtClean="0">
                <a:cs typeface="Arial" panose="020B0604020202020204" pitchFamily="34" charset="0"/>
              </a:rPr>
              <a:t>cùng </a:t>
            </a:r>
            <a:r>
              <a:rPr lang="vi-VN" dirty="0">
                <a:cs typeface="Arial" panose="020B0604020202020204" pitchFamily="34" charset="0"/>
              </a:rPr>
              <a:t>lúc.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83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NamedParameterJdbcTemplate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Sử dụng tên tham số thay vì sử dụng ? cho các giá trị tham số, giúp mã dễ đọc và bảo trì hơn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56012"/>
            <a:ext cx="694372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13300"/>
            <a:ext cx="6734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1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src/main/resources/schema.sql (Tạo table)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src/main/resources/data.sql (Tạo data)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Cách cấu hình để khi start app sẽ tự động tạo table +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4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new project thì ta thử start.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Lỗi console, không thể start, why???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57426"/>
            <a:ext cx="7134767" cy="29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spring.datasource.url=jdbc:mariadb:${db.server.name}:${db.server.port}/${db.name}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spring.datasource.username=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spring.datasource.password=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Tùy vào DB mà cấu hình sẽ khác nhau.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spring.datasource.url=jdbc:mariadb://localhost:3306/demo_jdbc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spring.datasource.username=root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spring.datasource.password=root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thêm thông tin cấu hình, start lại thử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Đã okie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83723"/>
            <a:ext cx="8392895" cy="18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VD ta có table như sau: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3187"/>
            <a:ext cx="4019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3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Để query data với JDBC ta sử dụng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JdbcTemplate là một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Spring Framework cung cấp một cách thuận tiện và hiệu quả để truy cập và thao tác với cơ sở dữ liệu sử dụng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giúp đơn giản hóa việc tương tác với cơ sở dữ liệu bằng cách loại bỏ nhiều mã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liên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quan đến việc quản lý kết nối, xử lý ngoại lệ và thực thi các câu lệnh SQL.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Đơn giản hơn ở chỗ, nếu so với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JDBC: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viết nhiều code trước và sau thực hiện query (tạo connection, statement, đóng resultset, đóng connection…)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phải xử lý transaction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 không cần quan tâm tới những vấn đề đó nữa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8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866</TotalTime>
  <Words>828</Words>
  <Application>Microsoft Office PowerPoint</Application>
  <PresentationFormat>Widescreen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Spring Boot</vt:lpstr>
      <vt:lpstr>New project</vt:lpstr>
      <vt:lpstr>Start project</vt:lpstr>
      <vt:lpstr>Start project</vt:lpstr>
      <vt:lpstr>Start project</vt:lpstr>
      <vt:lpstr>Start project</vt:lpstr>
      <vt:lpstr>Start project</vt:lpstr>
      <vt:lpstr>JdbcTemplate</vt:lpstr>
      <vt:lpstr>JdbcTemplate</vt:lpstr>
      <vt:lpstr>JdbcTemplate</vt:lpstr>
      <vt:lpstr>Example</vt:lpstr>
      <vt:lpstr>Example</vt:lpstr>
      <vt:lpstr>Query</vt:lpstr>
      <vt:lpstr>queryForObject</vt:lpstr>
      <vt:lpstr>queryForObject</vt:lpstr>
      <vt:lpstr>queryForObject</vt:lpstr>
      <vt:lpstr>RowMapper</vt:lpstr>
      <vt:lpstr>queryForObject</vt:lpstr>
      <vt:lpstr>queryForList</vt:lpstr>
      <vt:lpstr>queryForList</vt:lpstr>
      <vt:lpstr>queryForList</vt:lpstr>
      <vt:lpstr>query</vt:lpstr>
      <vt:lpstr>query</vt:lpstr>
      <vt:lpstr>query</vt:lpstr>
      <vt:lpstr>update</vt:lpstr>
      <vt:lpstr>batchUpdate</vt:lpstr>
      <vt:lpstr>NamedParameterJdbcTemplate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User</cp:lastModifiedBy>
  <cp:revision>381</cp:revision>
  <dcterms:created xsi:type="dcterms:W3CDTF">2024-06-06T15:40:49Z</dcterms:created>
  <dcterms:modified xsi:type="dcterms:W3CDTF">2024-07-09T17:18:56Z</dcterms:modified>
</cp:coreProperties>
</file>