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?section=windows" TargetMode="External"/><Relationship Id="rId2" Type="http://schemas.openxmlformats.org/officeDocument/2006/relationships/hyperlink" Target="https://jdk.java.net/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webstore.google.com/detail/talend-api-tester-free-ed/aejoelaoggembcahagimdiliamlcdmfm" TargetMode="External"/><Relationship Id="rId2" Type="http://schemas.openxmlformats.org/officeDocument/2006/relationships/hyperlink" Target="https://mariadb.org/download/?t=mariadb&amp;p=mariadb&amp;r=11.4.2&amp;os=windows&amp;cpu=x86_64&amp;pkg=msi&amp;mirror=bk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01. Helloword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Console sau khi start thành công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9" y="2796247"/>
            <a:ext cx="9894583" cy="29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Console sau khi start thành công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8709" y="2796247"/>
            <a:ext cx="9894583" cy="2980795"/>
            <a:chOff x="1148709" y="2796247"/>
            <a:chExt cx="9894583" cy="2980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09" y="2796247"/>
              <a:ext cx="9894583" cy="298079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103708" y="5436636"/>
              <a:ext cx="2861388" cy="15551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6010979" y="4057422"/>
            <a:ext cx="5032313" cy="11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Khi start 1 SpringApplication thì mặc định sẽ chạy bằng Tomcat server port 8080 và path mặc định là 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0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thay đổi port và path thì chúng ta thay đổi trong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32027" y="2654318"/>
            <a:ext cx="2670615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server.port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8081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server.servlet.context-path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/api/v2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32027" y="4210388"/>
            <a:ext cx="9947812" cy="1632341"/>
            <a:chOff x="1132027" y="4210388"/>
            <a:chExt cx="9947812" cy="16323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027" y="4210388"/>
              <a:ext cx="9947812" cy="16323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229831" y="5449249"/>
              <a:ext cx="2973611" cy="15551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2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tạo một api trả về “Hello world” nào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RestController: Có thể hiểu là đánh dấu cho api controller (Nó bao gồm Controller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 ResponseBody)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GetMapping: Đánh dấu đây là method 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08" y="3626633"/>
            <a:ext cx="8296984" cy="2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Sử dụng Talend API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thử api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5" y="2865201"/>
            <a:ext cx="10841210" cy="30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bạn có thể tự tìm kiếm thông tin giới thiệu về Spring trên internet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Trong năm 2023 thì Spring là framework backend phổ biến nhất trên github.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graph that shows the best backend frameworks, most popular back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26" y="3100253"/>
            <a:ext cx="4443484" cy="33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Hiện tại JDK mới nhất là JDK 22, nên mình sẽ dùng luôn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https://jdk.java.net/22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Mình sẽ sử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dụng IntelliJ IDEA Community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Edition (Free) để code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https://www.jetbrains.com/idea/download/?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section=windows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điều kiện thì mua IntelliJ IDEA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Ultimate để sử dụng vì nó support Spring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MariaDB vì nó free và cũng khá nhẹ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https://mariadb.org/download/?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t=mariadb&amp;p=mariadb&amp;r=11.4.2&amp;os=windows&amp;cpu=x86_64&amp;pkg=msi&amp;mirror=bkns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API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Mình sẽ sử dụng extension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Talend API Tester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(Vì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Postman bị chặn)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chromewebstore.google.com/detail/talend-api-tester-free-ed/aejoelaoggembcahagimdiliamlcdmfm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Vì IntelliJ IDEA Community Edition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support Spring nên mọi người không init trực tiếp project trên đó được, nên init trên web của spring luôn nhé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https://start.spring.io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47" y="3325361"/>
            <a:ext cx="6585241" cy="30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những thông tin cho project của bạn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47" y="2747546"/>
            <a:ext cx="3806642" cy="3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Dependencies là những thư viện sử dụng cho project (Từ từ mình sẽ học thêm)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63" y="2955740"/>
            <a:ext cx="4801209" cy="1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input đầy đủ thì click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để down project về &gt; giải nén &gt; import vào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38" y="2843575"/>
            <a:ext cx="4580659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chạy dự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án thì run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HelloSpringBootApplication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Hoặc click button start ở thanh top 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45" y="1173039"/>
            <a:ext cx="3769006" cy="462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93" y="3824750"/>
            <a:ext cx="38385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496</TotalTime>
  <Words>340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JetBrains Mono</vt:lpstr>
      <vt:lpstr>Arial</vt:lpstr>
      <vt:lpstr>Trebuchet MS</vt:lpstr>
      <vt:lpstr>Wingdings 3</vt:lpstr>
      <vt:lpstr>Facet</vt:lpstr>
      <vt:lpstr>Spring Boot</vt:lpstr>
      <vt:lpstr>Introduction</vt:lpstr>
      <vt:lpstr>Environment</vt:lpstr>
      <vt:lpstr>Environment</vt:lpstr>
      <vt:lpstr>Initial project Spring</vt:lpstr>
      <vt:lpstr>Initial project Spring</vt:lpstr>
      <vt:lpstr>Initial project Spring</vt:lpstr>
      <vt:lpstr>Initial project Spring</vt:lpstr>
      <vt:lpstr>Initial project Spring</vt:lpstr>
      <vt:lpstr>Initial project Spring</vt:lpstr>
      <vt:lpstr>Initial project Spring</vt:lpstr>
      <vt:lpstr>Initial project Spring</vt:lpstr>
      <vt:lpstr>Helloworld</vt:lpstr>
      <vt:lpstr>Helloworld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61</cp:revision>
  <dcterms:created xsi:type="dcterms:W3CDTF">2024-06-06T15:40:49Z</dcterms:created>
  <dcterms:modified xsi:type="dcterms:W3CDTF">2024-06-15T14:13:47Z</dcterms:modified>
</cp:coreProperties>
</file>