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7" r:id="rId4"/>
    <p:sldId id="326" r:id="rId5"/>
    <p:sldId id="323" r:id="rId6"/>
    <p:sldId id="329" r:id="rId7"/>
    <p:sldId id="352" r:id="rId8"/>
    <p:sldId id="353" r:id="rId9"/>
    <p:sldId id="354" r:id="rId10"/>
    <p:sldId id="355" r:id="rId11"/>
    <p:sldId id="357" r:id="rId12"/>
    <p:sldId id="356" r:id="rId13"/>
    <p:sldId id="332" r:id="rId14"/>
    <p:sldId id="330" r:id="rId15"/>
    <p:sldId id="331" r:id="rId16"/>
    <p:sldId id="333" r:id="rId17"/>
    <p:sldId id="334" r:id="rId18"/>
    <p:sldId id="336" r:id="rId19"/>
    <p:sldId id="335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07.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SEQUENCE: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tự động tăng lên cấp tiến như 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… nhưng có thể chỉ định được bước nhảy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Default config như này thì nó sẽ chỉ định tới sequence user_seq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Nếu DB không tồn tại user_seq thì khi insert record mới sẽ báo lỗi không tìm thấy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CE0EB-1A9D-0876-DEF6-DAF5E7731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80" y="3211390"/>
            <a:ext cx="4155232" cy="120032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User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@Id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    @GeneratedValue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JetBrains Mono"/>
              </a:rPr>
              <a:t>strategy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JetBrains Mono"/>
              </a:rPr>
              <a:t>GenerationType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/>
              </a:rPr>
              <a:t>SEQUENCE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id;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name;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email;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9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SEQUENCE: Muốn chỉ định sequence cụ thể ta làm như sau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Này sẽ chỉ định tới sequence là user_sequence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9AF7B-178B-9DF6-4585-59AFFBF4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36" y="2955500"/>
            <a:ext cx="7375971" cy="1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@GeneratedValue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thường được sử dụng kết hợp với annotation </a:t>
            </a:r>
            <a:r>
              <a:rPr lang="vi-V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@Id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để đánh dấu một thuộc tính là khóa chính và tự động sinh giá trị cho thuộc tính đó khi một bản ghi mới được thêm vào cơ sở dữ liệu.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tương tự như sequence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nhưng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sử dụng table để hỗ trợ việc tạo ra các giá trị cho trường khóa chính.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SEQUENCE: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tự động tăng lên cấp tiến như 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… nhưng có thể chỉ định được bước nhảy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tự động tăng lên cấp tiến như 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UUID: Dãy số và chữ kết hợp với nhau 8dd5f315-9788-4d00-87bb-10eed9eff566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AUTO: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Mặc định, JPA sẽ chọn chiến lược phù hợp nhất dựa trên cơ sở dữ liệu đang sử 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Nếu key kiểu số thì sẽ sử dụng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SEQUENCE.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Nếu key kiểu UUID thì sẽ sử dụng UUID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9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Tiếp theo là tạo repository để thao tác với cơ sở dữ liệu: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Spring data JDBC sẽ có 2 interface chúng ta cần quan tâm đó là CrudRepository và PagingAndSortingRepository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7334" y="3416089"/>
            <a:ext cx="6320366" cy="60016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UserPagingRepository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PagingAndSortingRepository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77334" y="2678070"/>
            <a:ext cx="6320366" cy="60016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UserRepository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CrudRepository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8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Repository là gì?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Repository là một phần của Spring Data, giúp tách biệt logic truy xuất dữ liệu khỏi logic nghiệp vụ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(Service)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và cung cấp các phương thức để thực hiện các thao tác CRUD một cách dễ dàng.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@Repository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dùng để đánh dấu một class là repository.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9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Tiếp theo tạo service để xử lý business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7334" y="2629526"/>
            <a:ext cx="4929716" cy="144655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UserService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UserRepository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userRepository;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UserPagingRepository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userPagingRepository;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Code here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Cuối cùng là controller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568115"/>
            <a:ext cx="4167716" cy="1277273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UserController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UserService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userService;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Code here</a:t>
            </a:r>
            <a:b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5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get count all user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Spring data jdbc thì chúng ta không cần viết thêm vì CrudRepository đã tạo sẳn cho chúng ta rồi, chúng ta chỉ việc lấy ra và sử dụng ^^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04487"/>
            <a:ext cx="4648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9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get user theo id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3075"/>
            <a:ext cx="543877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91014"/>
            <a:ext cx="9220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get user theo id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Spring data jdbc thì chúng ta không cần viết thêm vì CrudRepository đã tạo sẳn cho chúng ta rồi, chúng ta chỉ việc lấy ra và sử dụng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3301656"/>
            <a:ext cx="4542366" cy="60016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getUserById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userRepository.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findById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4016914"/>
            <a:ext cx="4542366" cy="93871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"/{id}"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getUserById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@PathVariable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userService.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getUserById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orElse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Cũng như </a:t>
            </a:r>
            <a:r>
              <a:rPr lang="vi-VN">
                <a:cs typeface="Arial" panose="020B0604020202020204" pitchFamily="34" charset="0"/>
              </a:rPr>
              <a:t>Spring Data JDBC</a:t>
            </a:r>
            <a:r>
              <a:rPr lang="en-US">
                <a:cs typeface="Arial" panose="020B0604020202020204" pitchFamily="34" charset="0"/>
              </a:rPr>
              <a:t>, Spring Data JPA cũng</a:t>
            </a:r>
            <a:r>
              <a:rPr lang="vi-VN">
                <a:cs typeface="Arial" panose="020B0604020202020204" pitchFamily="34" charset="0"/>
              </a:rPr>
              <a:t> là một phần của Spring Data, cung cấp các giải pháp cho việc tương tác với cơ sở dữ liệu.</a:t>
            </a:r>
            <a:endParaRPr lang="en-US"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get user theo name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data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1162"/>
            <a:ext cx="6943725" cy="10953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7334" y="5042357"/>
            <a:ext cx="6943725" cy="43088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"SELECT * FROM user WHERE name LIKE CONCAT('%',:name,'%')"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findAllByName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3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get all email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data jdbc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43700"/>
            <a:ext cx="4448175" cy="10572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334" y="5035343"/>
            <a:ext cx="4448175" cy="43088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"SELECT email FROM user"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findAllMail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muốn count số lượng name thì làm thế nào?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9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muốn count số lượng name thì làm thế nào?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730957"/>
            <a:ext cx="5647266" cy="43088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"SELECT name, COUNT(*) as count FROM user GROUP BY name"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...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countName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8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CrudRepository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muốn count số lượng name thì làm thế nào?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334" y="2737306"/>
            <a:ext cx="6383866" cy="43088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@Query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"SELECT name, COUNT(*) as count FROM user GROUP BY name"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countName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Thử làm chức năng add và update User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PagingAndSortingRepository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về paging và sort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2748086"/>
            <a:ext cx="8834966" cy="161582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"/list"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defaultValue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	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defaultValue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"2"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	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defaultValue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sortBy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	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defaultValue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"asc"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sortDir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Sort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sort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sortDir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equalsIgnoreCase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?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sortBy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ascending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sortBy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descending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userService.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en-US" sz="1100">
                <a:solidFill>
                  <a:srgbClr val="78DCE8"/>
                </a:solidFill>
                <a:latin typeface="Arial Unicode MS"/>
                <a:ea typeface="JetBrains Mono"/>
              </a:rPr>
              <a:t>PageRequest</a:t>
            </a:r>
            <a:r>
              <a:rPr lang="en-US" altLang="en-US" sz="1100">
                <a:solidFill>
                  <a:srgbClr val="F8F8F2"/>
                </a:solidFill>
                <a:latin typeface="Arial Unicode MS"/>
                <a:ea typeface="JetBrains Mono"/>
              </a:rPr>
              <a:t>.</a:t>
            </a:r>
            <a:r>
              <a:rPr lang="en-US" altLang="en-US" sz="1100" i="1">
                <a:solidFill>
                  <a:srgbClr val="50FA78"/>
                </a:solidFill>
                <a:latin typeface="Arial Unicode MS"/>
                <a:ea typeface="JetBrains Mono"/>
              </a:rPr>
              <a:t>of</a:t>
            </a:r>
            <a:r>
              <a:rPr lang="en-US" altLang="en-US" sz="1100">
                <a:solidFill>
                  <a:srgbClr val="F8F8F2"/>
                </a:solidFill>
                <a:latin typeface="Arial Unicode MS"/>
                <a:ea typeface="JetBrains Mono"/>
              </a:rPr>
              <a:t>(</a:t>
            </a:r>
            <a:r>
              <a:rPr lang="en-US" altLang="en-US" sz="1100" i="1">
                <a:solidFill>
                  <a:srgbClr val="F89580"/>
                </a:solidFill>
                <a:latin typeface="Arial Unicode MS"/>
                <a:ea typeface="JetBrains Mono"/>
              </a:rPr>
              <a:t>page</a:t>
            </a:r>
            <a:r>
              <a:rPr lang="en-US" altLang="en-US" sz="1100">
                <a:solidFill>
                  <a:srgbClr val="F8F8F2"/>
                </a:solidFill>
                <a:latin typeface="Arial Unicode MS"/>
                <a:ea typeface="JetBrains Mono"/>
              </a:rPr>
              <a:t>, </a:t>
            </a:r>
            <a:r>
              <a:rPr lang="en-US" altLang="en-US" sz="1100" i="1">
                <a:solidFill>
                  <a:srgbClr val="F89580"/>
                </a:solidFill>
                <a:latin typeface="Arial Unicode MS"/>
                <a:ea typeface="JetBrains Mono"/>
              </a:rPr>
              <a:t>size</a:t>
            </a:r>
            <a:r>
              <a:rPr lang="en-US" altLang="en-US" sz="1100">
                <a:solidFill>
                  <a:srgbClr val="F8F8F2"/>
                </a:solidFill>
                <a:latin typeface="Arial Unicode MS"/>
                <a:ea typeface="JetBrains Mono"/>
              </a:rPr>
              <a:t>, sort)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2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relationship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6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table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Profile,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profile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để tham chiếu được với table Profile từ table User ta cần bổ sung column user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A9D3E-CA95-BE69-4EC3-82CDDB89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32" y="3711228"/>
            <a:ext cx="5657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3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table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Profile,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profile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BFE7B-76E2-B41A-1336-4148BBA9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5988"/>
            <a:ext cx="2066925" cy="161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E1419-C16D-FA89-AFBE-54B61EF1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33" y="3139363"/>
            <a:ext cx="20574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B0EDB5-9011-356E-EC5D-37B1E776C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089" y="2544050"/>
            <a:ext cx="25527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291CD-B806-F7EA-E908-FC4C4A2A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61503"/>
            <a:ext cx="8327300" cy="33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table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Permission,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permission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để tham chiếu được với table Permission từ table User ta cần bổ sung column user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0FB1C-7D06-C9E9-4F87-508FF96B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39327"/>
            <a:ext cx="5619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table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Profile,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profile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726AC-2F38-7C9D-F8E7-741B4E77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2" y="2805500"/>
            <a:ext cx="3048000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E3FB6-6211-C20D-7D41-AB9CF72D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95" y="3134112"/>
            <a:ext cx="1819275" cy="116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FD2A6-F82F-C1D9-FEA7-56A7380C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947" y="1562780"/>
            <a:ext cx="2533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2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One-to-many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ý: Ngoài ra khi chúng dùng List thay vì Set thì ngoài column user ta cần thêm column user_key vào nữa nhé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ta có table User và Test, mỗi user sẽ có lúc có nhiều bài test và một bài test có thể có nhiều user cùng làm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BD5E5-DEAB-DFF2-5DED-F5283379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60318"/>
            <a:ext cx="7972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0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ta có table User và Test, mỗi user sẽ có lúc có nhiều bài test và một bài test có thể có nhiều user cùng làm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335C2-13AC-2BAE-6313-54B0AEF6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17785"/>
            <a:ext cx="1800225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6F9D9-190E-F568-2AC6-7A6D0E57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12" y="3117785"/>
            <a:ext cx="1762125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A14B5-BC92-9DDE-4835-BC951C099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048" y="3117785"/>
            <a:ext cx="3038475" cy="201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BA3D9C-FA74-B12D-3004-7E44B62C0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224" y="428625"/>
            <a:ext cx="259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Sample data với table User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0487"/>
            <a:ext cx="3552825" cy="1914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4602887"/>
            <a:ext cx="45487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INSERT INTO `user` (`id`, `name`, `email`) VALUES</a:t>
            </a:r>
          </a:p>
          <a:p>
            <a:r>
              <a:rPr lang="en-US" sz="1400"/>
              <a:t>	(1, 'Hào', 'hao@abc.com'),</a:t>
            </a:r>
          </a:p>
          <a:p>
            <a:r>
              <a:rPr lang="en-US" sz="1400"/>
              <a:t>	(2, 'Lan', 'lan@abc.com'),</a:t>
            </a:r>
          </a:p>
          <a:p>
            <a:r>
              <a:rPr lang="en-US" sz="1400"/>
              <a:t>	(3, 'Điệp', 'diep@abc.com'),</a:t>
            </a:r>
          </a:p>
          <a:p>
            <a:r>
              <a:rPr lang="en-US" sz="1400"/>
              <a:t>	(4, 'Hào', 'hao@abc.com'),</a:t>
            </a:r>
          </a:p>
          <a:p>
            <a:r>
              <a:rPr lang="en-US" sz="1400"/>
              <a:t>	(5, 'Linh', 'linh@abc.com');</a:t>
            </a:r>
          </a:p>
        </p:txBody>
      </p:sp>
    </p:spTree>
    <p:extLst>
      <p:ext uri="{BB962C8B-B14F-4D97-AF65-F5344CB8AC3E}">
        <p14:creationId xmlns:p14="http://schemas.microsoft.com/office/powerpoint/2010/main" val="154349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hình DB trong application.properties: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spring.datasource.url=jdbc:mariadb://localhost:3006/demo_jpa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Để mapping với table trong DB ta cần tạo entity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Chú ý: Trong JPA cần phải có </a:t>
            </a:r>
            <a:r>
              <a:rPr lang="en-US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vì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không được khai báo với annotation </a:t>
            </a:r>
            <a:r>
              <a:rPr lang="vi-V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thì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đó sẽ không được JPA coi là một entity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sẽ không thể ánh xạ với một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trong cơ sở dữ 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và không sử dụng được Repository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D2C502-8610-B4FD-E88B-F905FB7CD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670215"/>
            <a:ext cx="5418666" cy="120032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User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@Id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    @GeneratedValue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JetBrains Mono"/>
              </a:rPr>
              <a:t>strategy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JetBrains Mono"/>
              </a:rPr>
              <a:t>GenerationType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/>
              </a:rPr>
              <a:t>IDENTITY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id;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name;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email;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0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  <a:r>
              <a:rPr lang="en-US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@GeneratedValue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thường được sử dụng kết hợp với annotation </a:t>
            </a:r>
            <a:r>
              <a:rPr lang="vi-V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@Id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để đánh dấu một thuộc tính là khóa chính và tự động sinh giá trị cho thuộc tính đó khi một bản ghi mới được thêm vào cơ sở dữ liệu.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54554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AUTO: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Mặc định, JPA sẽ chọn chiến lược phù hợp nhất dựa trên cơ sở dữ liệu đang sử 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Nếu key kiểu số thì sẽ sử dụng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SEQUENCE.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Nếu key kiểu UUID thì sẽ sử dụng UUID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FD4680-590F-399D-1655-EC9163D7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49" y="3429000"/>
            <a:ext cx="4118302" cy="120032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User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@Id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    @GeneratedValue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JetBrains Mono"/>
              </a:rPr>
              <a:t>strategy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JetBrains Mono"/>
              </a:rPr>
              <a:t>GenerationType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/>
              </a:rPr>
              <a:t>AUTO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id;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name;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email;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5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GeneratedValue có 5 giá trị: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tự động tăng lên cấp tiến như 1,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CA55C-8990-481E-4058-D72C1A3B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80" y="2956353"/>
            <a:ext cx="4093028" cy="120032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@Entity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User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@Id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0FA78"/>
                </a:solidFill>
                <a:effectLst/>
                <a:latin typeface="JetBrains Mono"/>
              </a:rPr>
              <a:t>    @GeneratedValue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9580"/>
                </a:solidFill>
                <a:effectLst/>
                <a:latin typeface="JetBrains Mono"/>
              </a:rPr>
              <a:t>strategy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FFEA"/>
                </a:solidFill>
                <a:effectLst/>
                <a:latin typeface="JetBrains Mono"/>
              </a:rPr>
              <a:t>GenerationType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580FF"/>
                </a:solidFill>
                <a:effectLst/>
                <a:latin typeface="JetBrains Mono"/>
              </a:rPr>
              <a:t>IDENTITY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Long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id;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name;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780BF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email;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18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1466</TotalTime>
  <Words>1629</Words>
  <Application>Microsoft Office PowerPoint</Application>
  <PresentationFormat>Widescreen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JetBrains Mono</vt:lpstr>
      <vt:lpstr>Trebuchet MS</vt:lpstr>
      <vt:lpstr>Wingdings 3</vt:lpstr>
      <vt:lpstr>Facet</vt:lpstr>
      <vt:lpstr>Spring Boot</vt:lpstr>
      <vt:lpstr>Introduction</vt:lpstr>
      <vt:lpstr>New project</vt:lpstr>
      <vt:lpstr>Data</vt:lpstr>
      <vt:lpstr>Start project</vt:lpstr>
      <vt:lpstr>Entity</vt:lpstr>
      <vt:lpstr>GeneratedValue</vt:lpstr>
      <vt:lpstr>GeneratedValue</vt:lpstr>
      <vt:lpstr>GeneratedValue</vt:lpstr>
      <vt:lpstr>GeneratedValue</vt:lpstr>
      <vt:lpstr>GeneratedValue</vt:lpstr>
      <vt:lpstr>GeneratedValue</vt:lpstr>
      <vt:lpstr>Start project</vt:lpstr>
      <vt:lpstr>Start project</vt:lpstr>
      <vt:lpstr>Start project</vt:lpstr>
      <vt:lpstr>Start project</vt:lpstr>
      <vt:lpstr>CrudRepository</vt:lpstr>
      <vt:lpstr>CrudRepository</vt:lpstr>
      <vt:lpstr>CrudRepository</vt:lpstr>
      <vt:lpstr>CrudRepository</vt:lpstr>
      <vt:lpstr>CrudRepository</vt:lpstr>
      <vt:lpstr>CrudRepository</vt:lpstr>
      <vt:lpstr>CrudRepository</vt:lpstr>
      <vt:lpstr>CrudRepository</vt:lpstr>
      <vt:lpstr>Exercise</vt:lpstr>
      <vt:lpstr>PagingAndSortingRepository</vt:lpstr>
      <vt:lpstr>Relationships</vt:lpstr>
      <vt:lpstr>One-to-one</vt:lpstr>
      <vt:lpstr>One-to-one</vt:lpstr>
      <vt:lpstr>One-to-many</vt:lpstr>
      <vt:lpstr>One-to-many</vt:lpstr>
      <vt:lpstr>One-to-many</vt:lpstr>
      <vt:lpstr>Many-to-many</vt:lpstr>
      <vt:lpstr>Many-to-many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Hào Lê</cp:lastModifiedBy>
  <cp:revision>514</cp:revision>
  <dcterms:created xsi:type="dcterms:W3CDTF">2024-06-06T15:40:49Z</dcterms:created>
  <dcterms:modified xsi:type="dcterms:W3CDTF">2024-08-19T16:23:01Z</dcterms:modified>
</cp:coreProperties>
</file>