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327" r:id="rId3"/>
    <p:sldId id="436" r:id="rId4"/>
    <p:sldId id="447" r:id="rId5"/>
    <p:sldId id="448" r:id="rId6"/>
    <p:sldId id="449" r:id="rId7"/>
    <p:sldId id="450" r:id="rId8"/>
    <p:sldId id="44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5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7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8005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295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24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6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9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0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8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3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8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0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8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4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9A89-72C0-40C6-A55C-C6C12D525AC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25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Spring Boot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10.Spring Security JDBC</a:t>
            </a:r>
          </a:p>
        </p:txBody>
      </p:sp>
    </p:spTree>
    <p:extLst>
      <p:ext uri="{BB962C8B-B14F-4D97-AF65-F5344CB8AC3E}">
        <p14:creationId xmlns:p14="http://schemas.microsoft.com/office/powerpoint/2010/main" val="423122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New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Tạo mới project: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59748-480A-AFE2-B768-C78E519B0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70926"/>
            <a:ext cx="9160030" cy="367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3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Basic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Cách add thông tin user vào bộ nhớ: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61391-2CF2-E29C-9B86-1587FB37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77510"/>
            <a:ext cx="8327300" cy="24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6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Basic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Sử dụng JdbcUserDetailsManager: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25EEB0-DC78-BB09-DDFA-569B6A9B8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49497"/>
            <a:ext cx="9160030" cy="19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3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Basic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Mặc định JdbcUserDetailsManager sẽ sử dụng 2 table users và authorities để lưu thông tin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/org/springframework/security/core/userdetails/jdbc/users.ddl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Basic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Chú ý khi lưu thông tin role thì Spring tự động thêm tiền tố “ROLE_” trước khi lưu DB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org.springframework.security.core.userdetails.User.UserBuilder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3E406-DB17-E143-9F14-A298913A2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76661"/>
            <a:ext cx="2524213" cy="1450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78F91C-45A1-2C47-05F2-28B1AE09B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43504"/>
            <a:ext cx="6870023" cy="167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4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Basic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Tương tự khi mapping role với các endpoint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E10523-E6C1-B7A5-7745-AB0C25742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90947"/>
            <a:ext cx="6876528" cy="188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Basic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Xong, chạy thử thôi ^^</a:t>
            </a:r>
          </a:p>
          <a:p>
            <a:pPr lv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7226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3072</TotalTime>
  <Words>117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JetBrains Mono</vt:lpstr>
      <vt:lpstr>Trebuchet MS</vt:lpstr>
      <vt:lpstr>Wingdings 3</vt:lpstr>
      <vt:lpstr>Facet</vt:lpstr>
      <vt:lpstr>Spring Boot</vt:lpstr>
      <vt:lpstr>New project</vt:lpstr>
      <vt:lpstr>Basic Configuration</vt:lpstr>
      <vt:lpstr>Basic Configuration</vt:lpstr>
      <vt:lpstr>Basic Configuration</vt:lpstr>
      <vt:lpstr>Basic Configuration</vt:lpstr>
      <vt:lpstr>Basic Configuration</vt:lpstr>
      <vt:lpstr>Basic Configuration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User</dc:creator>
  <cp:lastModifiedBy>Hào Lê</cp:lastModifiedBy>
  <cp:revision>902</cp:revision>
  <dcterms:created xsi:type="dcterms:W3CDTF">2024-06-06T15:40:49Z</dcterms:created>
  <dcterms:modified xsi:type="dcterms:W3CDTF">2024-10-07T15:41:34Z</dcterms:modified>
</cp:coreProperties>
</file>