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81" r:id="rId21"/>
    <p:sldId id="277" r:id="rId22"/>
    <p:sldId id="278" r:id="rId23"/>
    <p:sldId id="279" r:id="rId24"/>
    <p:sldId id="280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7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767E-5F26-7348-3C17-07FB4567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40BD-03DD-50E3-1986-F2D69EFE8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27FF-AE9A-DF91-DB48-CB393521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2994-1B1E-0AE5-718A-2764CC63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BCEE-32FE-BFD2-6ABC-E6E5391D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0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8C3C-740C-6BAF-B5D6-73EF386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0BBE2-747E-5596-70A8-433999EE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0ABD-D618-AEB5-CB9D-A6E407B4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1F3D-AD38-2F38-8573-55164D4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3AE4-57A8-306A-8904-B8C6060D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6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A72AC-D836-3A1D-FCAD-884074C2F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5F7D4-BB6E-346A-4C34-C1025F07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64C8-6E4A-3BAC-41C5-DD3D5D36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7759-2191-6885-BAE3-F1BE99D3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B917-AE11-D38F-8917-41A66C46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91A3-93A9-D1C7-713F-82C8C16E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0C6F-7D12-82A2-E534-285B6ECC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0904-6847-952B-D432-F3D7491B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9D97-2E61-C520-2ED3-42D6A57D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F2E4-1487-0F2A-59CE-580AA1E5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9AA2-117F-39E8-80B6-A0720073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1118-D364-A5BF-9DFB-8D44D159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6CE-207D-00C9-D960-71499396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4334-6016-3178-C1B2-D9AC6924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28E5-F87C-1D10-FA1D-DA78037F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2913-9A0C-5157-320B-576B75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D403-7681-7F63-B80F-395B30E2D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02B8A-E149-AA4E-00A1-C994A9E0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69250-8EBC-BA01-4BE9-5D3EA80F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604A-51BD-4DBF-8983-CFE5F65C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454C-4C3D-EAED-9446-EB4989DF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DAE-3E8D-8307-7FBB-EC7D04BD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3963-04E9-C474-D554-26C1834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F3155-3E74-06A8-2300-3605C00D5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45CC7-30FB-8F1A-6876-5FD72755A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4C08E-5B42-8AA7-458C-0FC5C0CF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BB104-CA94-0FA6-9E85-DDB94E62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7E043-A9F4-E3D7-75C6-B655845D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0B314-E706-2990-E091-CA369F11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480B-F59D-E97B-5BE9-F0575FF0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75C0A-0C93-89B2-C531-297C8393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E6C8C-A22E-B7AD-AEEB-29F93181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513A1-6935-8F7F-566D-11204066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3B9C2-9B89-8384-A846-31D22DF4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5B49-CBC8-9302-2764-49DFDF59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CED1-CAF0-6571-F691-1DB1E06F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3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0AD9-BC31-77ED-A227-A12D8C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C448-1B59-B689-5F35-56281A85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E7A6-7B49-644A-3E69-C8FDEC6CD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C9D5-5F3F-D009-F63A-B0E7C0D6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34F4-EF6D-D8A2-95C5-0D6CDFB7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A66B9-D899-50DD-6A34-DB2468A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9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0AD4-DE0F-95C8-ACA1-8DB428DC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A5EBE-D9D7-092E-591C-05111A370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9C3D4-F646-F8AB-A02B-2EBA3D256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A087-4CFC-B924-9D0E-48E5E883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27BF-895E-92FF-D363-07BA5994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A301F-A7D5-B952-9D2A-FF54B7E0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916A0-C6D8-7ED4-F3DF-75B71B2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95CC-1899-CA84-F6E0-ACFC9FA6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0545-EEF3-98FE-313E-1E85D635B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9B7D5-F90C-476F-86D2-FF7EA9608F5D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04DC-9334-5FDB-0586-EE3E9CFCA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5A0F-A84B-2B51-C3F7-0A6DA5C27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h-renkuntla/Book-Recommendation-system-Project-" TargetMode="External"/><Relationship Id="rId7" Type="http://schemas.openxmlformats.org/officeDocument/2006/relationships/hyperlink" Target="https://github.com/Prajwal1508/Recommendation-System-Project-.git" TargetMode="External"/><Relationship Id="rId2" Type="http://schemas.openxmlformats.org/officeDocument/2006/relationships/hyperlink" Target="https://mahesh-renkuntla-book-recommendation-system-project--app-r7cvta.streamlit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beeya/Project-Recommendation-Systems" TargetMode="External"/><Relationship Id="rId5" Type="http://schemas.openxmlformats.org/officeDocument/2006/relationships/hyperlink" Target="https://github.com/nikhillegend/Recommendation-System-Project" TargetMode="External"/><Relationship Id="rId4" Type="http://schemas.openxmlformats.org/officeDocument/2006/relationships/hyperlink" Target="https://github.com/AdityaRao09/Book-Recommendation.gi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C27A-E0E0-B420-EA21-928FB356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7980"/>
            <a:ext cx="9144000" cy="66930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ED630-904C-FA84-BFA5-2A89AE1E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1757081"/>
            <a:ext cx="9269506" cy="4867837"/>
          </a:xfrm>
        </p:spPr>
        <p:txBody>
          <a:bodyPr/>
          <a:lstStyle/>
          <a:p>
            <a:r>
              <a:rPr lang="en-US" dirty="0"/>
              <a:t>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05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640EB2-9E86-C667-14BF-7732B6C6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2399071"/>
            <a:ext cx="4345858" cy="17993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the Most Number of Book Counts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73F835-A17E-3430-11EA-84382C5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6" y="807593"/>
            <a:ext cx="597801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391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ECD1-6B0D-09D0-594E-53A30851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7" y="452486"/>
            <a:ext cx="11085921" cy="602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ALL THREE DATASET</a:t>
            </a:r>
          </a:p>
          <a:p>
            <a:pPr marL="0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CE65D-B559-C4E6-7101-E82E27A0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1" y="1423447"/>
            <a:ext cx="10831437" cy="46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5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C7-7B64-6B9C-B8FA-B60A1366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113124"/>
            <a:ext cx="10825899" cy="9992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C983-AF3D-C4E1-57B9-D8BF664A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451728"/>
            <a:ext cx="11095348" cy="51093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BASED RECOMMENDATION 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weighted average formula 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(WR)=[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v+m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)]+[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v+m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as,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votes for the books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minimum votes required to be listed in the chart;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average rating of the book; and 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 vote across the whole report.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1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13373-FC54-85CC-2D89-1CADE0C98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548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D368-C0DC-6A1D-A4EF-E0E54A87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155448"/>
            <a:ext cx="10910740" cy="63093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COLLABORATIVE FILTERING BASED RECOMMENDATION: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1F28-3B3E-CADE-839B-CF7E851E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5" y="731520"/>
            <a:ext cx="11567160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use similarities of the 'user' and 'item' fields, with values of 'rating' predicted based on item-item similarity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SUBSET: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8" y="1335023"/>
            <a:ext cx="11842124" cy="2377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4209457"/>
            <a:ext cx="11676887" cy="25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7160"/>
            <a:ext cx="11823192" cy="661111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WITH ‘PAIRWISE DISTANCE’ FUNCTION :</a:t>
            </a:r>
          </a:p>
          <a:p>
            <a:pPr marL="0" indent="0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0" y="1056625"/>
            <a:ext cx="11691057" cy="49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164593"/>
            <a:ext cx="11497056" cy="7406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:</a:t>
            </a:r>
            <a:endParaRPr lang="en-IN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76" y="987552"/>
            <a:ext cx="11731752" cy="56875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SURPRISE LIBRARY FOR BUILDING A RECOMMENDER SYSTEM: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3" y="850393"/>
            <a:ext cx="11530647" cy="2386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35" y="3895344"/>
            <a:ext cx="11480325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6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28601"/>
            <a:ext cx="11585448" cy="80467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 MODEL :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978408"/>
            <a:ext cx="11512296" cy="56875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3" y="863633"/>
            <a:ext cx="11512550" cy="2629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8D0F99-BEC5-F874-E561-A23E4DDBF85D}"/>
              </a:ext>
            </a:extLst>
          </p:cNvPr>
          <p:cNvSpPr txBox="1"/>
          <p:nvPr/>
        </p:nvSpPr>
        <p:spPr>
          <a:xfrm>
            <a:off x="182753" y="349300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NMF MODEL: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CF1428-8779-4895-13AD-782DE2CD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8" y="4010921"/>
            <a:ext cx="11748010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5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47EEA-D76F-1FF1-A335-935320B2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Model Building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76884B-1EA8-7576-182C-3ED87AFD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7" y="2242551"/>
            <a:ext cx="5632157" cy="43350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B364D6E-999C-6FC6-A96A-AD7981C0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43" y="3429000"/>
            <a:ext cx="5632157" cy="1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92" y="466742"/>
            <a:ext cx="11768328" cy="75895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Some Results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69848"/>
            <a:ext cx="11768328" cy="57241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Graphical user interface, text, application, email">
            <a:extLst>
              <a:ext uri="{FF2B5EF4-FFF2-40B4-BE49-F238E27FC236}">
                <a16:creationId xmlns:a16="http://schemas.microsoft.com/office/drawing/2014/main" id="{FBD638B6-4593-86E9-FCDB-E230045BF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" y="1740363"/>
            <a:ext cx="11479260" cy="33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4B1C-E8F1-2987-BABD-8A84003E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3F0-DB42-54E6-EDBC-6193639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330" cy="4443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                                              PRESENTED BY: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NEHA GUPTA                                    MAHESH RENKUNTLA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ADITYA RAO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NIKHIL HOSAMANI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SOBEEYA HAMDAANI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PRAJWAL TIPALE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ASHISH SINHA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C56-2675-A9FF-75AF-4F9110EC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148816"/>
            <a:ext cx="10515600" cy="795081"/>
          </a:xfrm>
        </p:spPr>
        <p:txBody>
          <a:bodyPr/>
          <a:lstStyle/>
          <a:p>
            <a:r>
              <a:rPr lang="en-US" dirty="0"/>
              <a:t>EVALUATION EXCEL FILE</a:t>
            </a:r>
            <a:endParaRPr lang="en-IN" dirty="0"/>
          </a:p>
        </p:txBody>
      </p:sp>
      <p:pic>
        <p:nvPicPr>
          <p:cNvPr id="5" name="Content Placeholder 4" descr="Application">
            <a:extLst>
              <a:ext uri="{FF2B5EF4-FFF2-40B4-BE49-F238E27FC236}">
                <a16:creationId xmlns:a16="http://schemas.microsoft.com/office/drawing/2014/main" id="{700510B4-2387-58BE-ADDD-6411B48F8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1032387"/>
            <a:ext cx="11474245" cy="5676797"/>
          </a:xfrm>
        </p:spPr>
      </p:pic>
    </p:spTree>
    <p:extLst>
      <p:ext uri="{BB962C8B-B14F-4D97-AF65-F5344CB8AC3E}">
        <p14:creationId xmlns:p14="http://schemas.microsoft.com/office/powerpoint/2010/main" val="377089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D8F0-DE05-FB25-03F8-27D1E339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65126"/>
            <a:ext cx="10921181" cy="73608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USING STREAMLIT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application, Teams">
            <a:extLst>
              <a:ext uri="{FF2B5EF4-FFF2-40B4-BE49-F238E27FC236}">
                <a16:creationId xmlns:a16="http://schemas.microsoft.com/office/drawing/2014/main" id="{8C90E32C-CD55-F0CE-2AF5-CA015294D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42" y="1277938"/>
            <a:ext cx="9669033" cy="4955714"/>
          </a:xfrm>
        </p:spPr>
      </p:pic>
    </p:spTree>
    <p:extLst>
      <p:ext uri="{BB962C8B-B14F-4D97-AF65-F5344CB8AC3E}">
        <p14:creationId xmlns:p14="http://schemas.microsoft.com/office/powerpoint/2010/main" val="321071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57B-7C78-2A80-8EFD-9E5195AF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USER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495701D-D989-E826-F340-B84CCF17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10777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EC72-2221-3A39-9F6F-ADFDDBC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RECOMMENDED BOOKS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ED6C3A8-5D3B-B3FC-42AC-116445CD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260"/>
            <a:ext cx="10979426" cy="4754561"/>
          </a:xfrm>
        </p:spPr>
      </p:pic>
    </p:spTree>
    <p:extLst>
      <p:ext uri="{BB962C8B-B14F-4D97-AF65-F5344CB8AC3E}">
        <p14:creationId xmlns:p14="http://schemas.microsoft.com/office/powerpoint/2010/main" val="283033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F4B2-B869-4A4A-6B3E-388285C8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9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LINK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909C-F433-A6E6-7117-AF3DD737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09" y="681038"/>
            <a:ext cx="11560278" cy="872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https://mahesh-renkuntla-book-recommendation-system-project--app-r7cvta.streamlitapp.com/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5197E-22E4-0FA1-19F8-DBA7860A987A}"/>
              </a:ext>
            </a:extLst>
          </p:cNvPr>
          <p:cNvSpPr txBox="1"/>
          <p:nvPr/>
        </p:nvSpPr>
        <p:spPr>
          <a:xfrm>
            <a:off x="444909" y="1404950"/>
            <a:ext cx="994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8E3D5-5D34-82E5-EBA2-9FD7010DDF9D}"/>
              </a:ext>
            </a:extLst>
          </p:cNvPr>
          <p:cNvSpPr txBox="1"/>
          <p:nvPr/>
        </p:nvSpPr>
        <p:spPr>
          <a:xfrm>
            <a:off x="444909" y="2425955"/>
            <a:ext cx="11287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https://github.com/mahesh-renkuntla/Book-Recommendation-system-Project-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https://github.com/AdityaRao09/Book-Recommendation.git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https://github.com/nikhillegend/Recommendation-System-Project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https://github.com/sobeeya/Project-Recommendation-Systems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https://github.com/Prajwal1508/Recommendation-System-Project-.git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59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288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0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D53D-F8AF-1ED6-4629-7063780B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274"/>
            <a:ext cx="10515600" cy="9706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OBJECTIVE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75D3-569D-E66E-AF60-8C36739B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326"/>
            <a:ext cx="10018059" cy="4186518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recommendation system broadly recommends items to the user best suited to their tastes and traits. It uses the user’s previous data and other users' data to give new recommendations.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the recommendation models we have tried…</a:t>
            </a:r>
          </a:p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create a machine learning model to recommend relevant books to users based on popularity and user interests.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394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4483-71A1-143F-D807-ED4AA816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8" y="125506"/>
            <a:ext cx="11052142" cy="8157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6864-A260-B6CE-A39B-7C552868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941294"/>
            <a:ext cx="11877774" cy="5791200"/>
          </a:xfrm>
        </p:spPr>
        <p:txBody>
          <a:bodyPr/>
          <a:lstStyle/>
          <a:p>
            <a:pPr algn="just"/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we have used in this work is the 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Book-Crossing</a:t>
            </a:r>
            <a:r>
              <a:rPr lang="en-US" sz="18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 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comprises three tables: -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It has 8 columns; ISBN, Book title, Book author, Year of publication, Publisher, and three columns for Book cover Image URLs representing three different versions (small, medium, and large).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Contains the user’s information. It consists of 3 columns User-ID, Location, and age.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information on ratings of the books. It consists of 3 columns User-ID, ISBN, and Book Rating.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start with we must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the required libraries and input dataset :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35AD5-E988-2FB8-34E7-D49A4FA11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" y="3110845"/>
            <a:ext cx="11758368" cy="36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0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5B21-D168-908F-C1F2-9D836153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166820"/>
            <a:ext cx="11033288" cy="896471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EDA) &amp; Visualization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4A1CE-1604-0492-DB0B-E6FBB74852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1234"/>
            <a:ext cx="5217458" cy="2689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6FE99-1511-E164-4A29-9E078584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25" y="4168588"/>
            <a:ext cx="5602664" cy="259976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DEC2FE-38CE-8D1B-0849-CA076A5B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271234"/>
            <a:ext cx="11585541" cy="549711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BOOK DATA: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5B94A0E-8DF0-8F4A-BD2F-BE4AB4392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5" y="1762812"/>
            <a:ext cx="5354423" cy="47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E3258-6B15-9ED3-48D5-956FB587D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" y="112075"/>
            <a:ext cx="5844987" cy="3464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0ED8E-379E-EC5E-424A-004514A86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075"/>
            <a:ext cx="5844986" cy="3572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B9E1C-1E2C-882F-7F77-1AE658904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1" y="3684495"/>
            <a:ext cx="8672659" cy="30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42AA49-4E3A-18F0-CB39-158A9834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3" y="197964"/>
            <a:ext cx="5363852" cy="338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2EBDD-4FAE-3FE5-A88D-2C5780AFA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75" y="3497345"/>
            <a:ext cx="5646656" cy="324753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DDDA4CD-A1A1-A634-C307-9EE6E46D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7" y="113123"/>
            <a:ext cx="11877772" cy="66317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RATING DATASET: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55FF5E7F-30AE-9692-E3E2-C6EFD5CA8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1223128"/>
            <a:ext cx="5646656" cy="44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3D6D5F-94BC-2351-284B-2725E4C90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8" y="71566"/>
            <a:ext cx="5852820" cy="3152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FAF5CA-3E7E-9E20-9466-51EFF76FD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7" y="3318235"/>
            <a:ext cx="5759777" cy="3530717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2DD260A-D658-5F33-6E62-F232C9E8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48"/>
            <a:ext cx="12192000" cy="68399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DATASET 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0DF1FEF7-C759-011C-1A7C-12282CF9B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3" y="777711"/>
            <a:ext cx="5337233" cy="51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88557B-788B-D297-6745-C0ECCDADD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" y="766916"/>
            <a:ext cx="11287432" cy="54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9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467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RECOMMENDATION SYSTEM</vt:lpstr>
      <vt:lpstr>RECOMMENDATION SYSTEM</vt:lpstr>
      <vt:lpstr>INTRODUCTION &amp; OBJECTIVE</vt:lpstr>
      <vt:lpstr>DATASET:</vt:lpstr>
      <vt:lpstr>Exploratory Data Analysis (EDA) &amp;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 :</vt:lpstr>
      <vt:lpstr>PowerPoint Presentation</vt:lpstr>
      <vt:lpstr>2. COLLABORATIVE FILTERING BASED RECOMMENDATION:</vt:lpstr>
      <vt:lpstr>PowerPoint Presentation</vt:lpstr>
      <vt:lpstr>EVALUATION :</vt:lpstr>
      <vt:lpstr>SVD MODEL :</vt:lpstr>
      <vt:lpstr>Model Building</vt:lpstr>
      <vt:lpstr>Testing Some Results</vt:lpstr>
      <vt:lpstr>EVALUATION EXCEL FILE</vt:lpstr>
      <vt:lpstr>DEPLOYMENT USING STREAMLIT</vt:lpstr>
      <vt:lpstr>SELECT USER</vt:lpstr>
      <vt:lpstr>TOP 10 RECOMMENDED BOOKS</vt:lpstr>
      <vt:lpstr>APP LINK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nikhilhosamani7781@gmail.com</dc:creator>
  <cp:lastModifiedBy>USER</cp:lastModifiedBy>
  <cp:revision>19</cp:revision>
  <dcterms:created xsi:type="dcterms:W3CDTF">2022-10-22T18:44:56Z</dcterms:created>
  <dcterms:modified xsi:type="dcterms:W3CDTF">2022-10-27T04:25:52Z</dcterms:modified>
</cp:coreProperties>
</file>