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8" r:id="rId3"/>
    <p:sldId id="257" r:id="rId4"/>
    <p:sldId id="271" r:id="rId5"/>
    <p:sldId id="269" r:id="rId6"/>
    <p:sldId id="259" r:id="rId7"/>
    <p:sldId id="260" r:id="rId8"/>
    <p:sldId id="261" r:id="rId9"/>
    <p:sldId id="262" r:id="rId10"/>
    <p:sldId id="263" r:id="rId11"/>
    <p:sldId id="266" r:id="rId12"/>
    <p:sldId id="265" r:id="rId13"/>
    <p:sldId id="264" r:id="rId14"/>
    <p:sldId id="267" r:id="rId15"/>
    <p:sldId id="268"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26" autoAdjust="0"/>
    <p:restoredTop sz="93981" autoAdjust="0"/>
  </p:normalViewPr>
  <p:slideViewPr>
    <p:cSldViewPr snapToGrid="0">
      <p:cViewPr varScale="1">
        <p:scale>
          <a:sx n="65" d="100"/>
          <a:sy n="65" d="100"/>
        </p:scale>
        <p:origin x="234"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48D2B6-E6FC-44C6-A770-FC4DD9ADF0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C90F290F-EDAF-4818-962E-9F08B0C7A1DB}">
      <dgm:prSet phldrT="[Text]"/>
      <dgm:spPr/>
      <dgm:t>
        <a:bodyPr/>
        <a:lstStyle/>
        <a:p>
          <a:r>
            <a:rPr lang="en-US" dirty="0" smtClean="0"/>
            <a:t>Problem-solving strategies defined</a:t>
          </a:r>
          <a:endParaRPr lang="en-US" dirty="0"/>
        </a:p>
      </dgm:t>
    </dgm:pt>
    <dgm:pt modelId="{070B8C73-1741-42DB-B736-3080A9314E58}" type="parTrans" cxnId="{9BA35F77-C815-427F-96A2-6F521A8374B8}">
      <dgm:prSet/>
      <dgm:spPr/>
      <dgm:t>
        <a:bodyPr/>
        <a:lstStyle/>
        <a:p>
          <a:endParaRPr lang="en-US"/>
        </a:p>
      </dgm:t>
    </dgm:pt>
    <dgm:pt modelId="{29281866-721B-4785-BBEC-3FF95AC7CD59}" type="sibTrans" cxnId="{9BA35F77-C815-427F-96A2-6F521A8374B8}">
      <dgm:prSet/>
      <dgm:spPr/>
      <dgm:t>
        <a:bodyPr/>
        <a:lstStyle/>
        <a:p>
          <a:endParaRPr lang="en-US"/>
        </a:p>
      </dgm:t>
    </dgm:pt>
    <dgm:pt modelId="{E496D8AC-B8D3-4B42-B015-ED39909E9151}">
      <dgm:prSet/>
      <dgm:spPr/>
      <dgm:t>
        <a:bodyPr/>
        <a:lstStyle/>
        <a:p>
          <a:r>
            <a:rPr lang="en-US" dirty="0" smtClean="0"/>
            <a:t>Importance of Understanding Multiple Problem-solving Strategies</a:t>
          </a:r>
          <a:endParaRPr lang="en-US" dirty="0"/>
        </a:p>
      </dgm:t>
    </dgm:pt>
    <dgm:pt modelId="{5FD7EB60-30ED-49BE-9F7C-3203CFEB66D7}" type="parTrans" cxnId="{10265DE5-4225-4C38-AF18-CDC285615435}">
      <dgm:prSet/>
      <dgm:spPr/>
      <dgm:t>
        <a:bodyPr/>
        <a:lstStyle/>
        <a:p>
          <a:endParaRPr lang="en-US"/>
        </a:p>
      </dgm:t>
    </dgm:pt>
    <dgm:pt modelId="{940AE5F3-C5D7-4138-BCE8-D66A08E8EEFA}" type="sibTrans" cxnId="{10265DE5-4225-4C38-AF18-CDC285615435}">
      <dgm:prSet/>
      <dgm:spPr/>
      <dgm:t>
        <a:bodyPr/>
        <a:lstStyle/>
        <a:p>
          <a:endParaRPr lang="en-US"/>
        </a:p>
      </dgm:t>
    </dgm:pt>
    <dgm:pt modelId="{336E9C02-B719-4E08-B42D-D3CD6438E6DF}">
      <dgm:prSet/>
      <dgm:spPr/>
      <dgm:t>
        <a:bodyPr/>
        <a:lstStyle/>
        <a:p>
          <a:r>
            <a:rPr lang="en-US" dirty="0" smtClean="0"/>
            <a:t>Trial and Error</a:t>
          </a:r>
          <a:endParaRPr lang="en-US" dirty="0"/>
        </a:p>
      </dgm:t>
    </dgm:pt>
    <dgm:pt modelId="{68BAC46F-E65F-451C-BFF1-D13BFCA3473A}" type="parTrans" cxnId="{61E4C2B5-64E1-4FB2-A7E5-1A72CA6DD556}">
      <dgm:prSet/>
      <dgm:spPr/>
      <dgm:t>
        <a:bodyPr/>
        <a:lstStyle/>
        <a:p>
          <a:endParaRPr lang="en-US"/>
        </a:p>
      </dgm:t>
    </dgm:pt>
    <dgm:pt modelId="{0F31DA30-F510-427C-B260-A46CCADB298A}" type="sibTrans" cxnId="{61E4C2B5-64E1-4FB2-A7E5-1A72CA6DD556}">
      <dgm:prSet/>
      <dgm:spPr/>
      <dgm:t>
        <a:bodyPr/>
        <a:lstStyle/>
        <a:p>
          <a:endParaRPr lang="en-US"/>
        </a:p>
      </dgm:t>
    </dgm:pt>
    <dgm:pt modelId="{913C3CA1-0720-4E8F-AC49-6410C5EA57FE}">
      <dgm:prSet/>
      <dgm:spPr/>
      <dgm:t>
        <a:bodyPr/>
        <a:lstStyle/>
        <a:p>
          <a:r>
            <a:rPr lang="en-US" dirty="0" smtClean="0"/>
            <a:t>Algorithm and Heuristic</a:t>
          </a:r>
          <a:endParaRPr lang="en-US" dirty="0"/>
        </a:p>
      </dgm:t>
    </dgm:pt>
    <dgm:pt modelId="{F2E0027B-0C61-449C-8242-1006C292365C}" type="parTrans" cxnId="{91A71F48-96DA-4E6B-A020-E0BEA6E336F5}">
      <dgm:prSet/>
      <dgm:spPr/>
      <dgm:t>
        <a:bodyPr/>
        <a:lstStyle/>
        <a:p>
          <a:endParaRPr lang="en-US"/>
        </a:p>
      </dgm:t>
    </dgm:pt>
    <dgm:pt modelId="{B7F8A0DC-2C0A-4C70-99A1-E212792154AF}" type="sibTrans" cxnId="{91A71F48-96DA-4E6B-A020-E0BEA6E336F5}">
      <dgm:prSet/>
      <dgm:spPr/>
      <dgm:t>
        <a:bodyPr/>
        <a:lstStyle/>
        <a:p>
          <a:endParaRPr lang="en-US"/>
        </a:p>
      </dgm:t>
    </dgm:pt>
    <dgm:pt modelId="{936848F1-85A8-4EE8-B960-052F7F3E0086}">
      <dgm:prSet/>
      <dgm:spPr/>
      <dgm:t>
        <a:bodyPr/>
        <a:lstStyle/>
        <a:p>
          <a:r>
            <a:rPr lang="en-US" dirty="0" smtClean="0"/>
            <a:t>Means-Ends Analysis</a:t>
          </a:r>
          <a:endParaRPr lang="en-US" dirty="0"/>
        </a:p>
      </dgm:t>
    </dgm:pt>
    <dgm:pt modelId="{B75356CE-5F96-4EB1-9670-185471F90375}" type="parTrans" cxnId="{8C8134B1-5B6B-45C1-B491-378D36319CC9}">
      <dgm:prSet/>
      <dgm:spPr/>
      <dgm:t>
        <a:bodyPr/>
        <a:lstStyle/>
        <a:p>
          <a:endParaRPr lang="en-US"/>
        </a:p>
      </dgm:t>
    </dgm:pt>
    <dgm:pt modelId="{528E0F73-837C-45AE-9E5C-F7F9B842528E}" type="sibTrans" cxnId="{8C8134B1-5B6B-45C1-B491-378D36319CC9}">
      <dgm:prSet/>
      <dgm:spPr/>
      <dgm:t>
        <a:bodyPr/>
        <a:lstStyle/>
        <a:p>
          <a:endParaRPr lang="en-US"/>
        </a:p>
      </dgm:t>
    </dgm:pt>
    <dgm:pt modelId="{2B461ABB-8EBE-4AA3-8A4B-251F37763F17}">
      <dgm:prSet/>
      <dgm:spPr/>
      <dgm:t>
        <a:bodyPr/>
        <a:lstStyle/>
        <a:p>
          <a:r>
            <a:rPr lang="en-US" dirty="0" smtClean="0"/>
            <a:t>Other Problem-solving Strategies</a:t>
          </a:r>
          <a:endParaRPr lang="en-US" dirty="0"/>
        </a:p>
      </dgm:t>
    </dgm:pt>
    <dgm:pt modelId="{D991A431-EA82-42F4-960C-9CF5F5F03B4D}" type="parTrans" cxnId="{9E71AE47-BBB2-4B5F-AA1E-FE1E2E540F57}">
      <dgm:prSet/>
      <dgm:spPr/>
      <dgm:t>
        <a:bodyPr/>
        <a:lstStyle/>
        <a:p>
          <a:endParaRPr lang="en-US"/>
        </a:p>
      </dgm:t>
    </dgm:pt>
    <dgm:pt modelId="{15A487ED-DE65-4DA5-9C6E-66913979ED53}" type="sibTrans" cxnId="{9E71AE47-BBB2-4B5F-AA1E-FE1E2E540F57}">
      <dgm:prSet/>
      <dgm:spPr/>
      <dgm:t>
        <a:bodyPr/>
        <a:lstStyle/>
        <a:p>
          <a:endParaRPr lang="en-US"/>
        </a:p>
      </dgm:t>
    </dgm:pt>
    <dgm:pt modelId="{C743A989-C192-4139-A831-DF1C22FD3D30}">
      <dgm:prSet phldrT="[Text]"/>
      <dgm:spPr/>
      <dgm:t>
        <a:bodyPr/>
        <a:lstStyle/>
        <a:p>
          <a:endParaRPr lang="en-US"/>
        </a:p>
      </dgm:t>
    </dgm:pt>
    <dgm:pt modelId="{68C220BA-673C-478F-95B5-A52BFAC13345}" type="parTrans" cxnId="{7004BD36-C330-4FF4-9B5D-A34730828467}">
      <dgm:prSet/>
      <dgm:spPr/>
      <dgm:t>
        <a:bodyPr/>
        <a:lstStyle/>
        <a:p>
          <a:endParaRPr lang="en-US"/>
        </a:p>
      </dgm:t>
    </dgm:pt>
    <dgm:pt modelId="{34F8CE56-3802-4008-BB66-FEBBAE30818D}" type="sibTrans" cxnId="{7004BD36-C330-4FF4-9B5D-A34730828467}">
      <dgm:prSet/>
      <dgm:spPr/>
      <dgm:t>
        <a:bodyPr/>
        <a:lstStyle/>
        <a:p>
          <a:endParaRPr lang="en-US"/>
        </a:p>
      </dgm:t>
    </dgm:pt>
    <dgm:pt modelId="{AE2E5549-9CCC-4986-965B-B327142ECA2E}">
      <dgm:prSet/>
      <dgm:spPr/>
      <dgm:t>
        <a:bodyPr/>
        <a:lstStyle/>
        <a:p>
          <a:r>
            <a:rPr lang="en-US" dirty="0" smtClean="0"/>
            <a:t>Steps for problem solving</a:t>
          </a:r>
          <a:endParaRPr lang="en-US" dirty="0"/>
        </a:p>
      </dgm:t>
    </dgm:pt>
    <dgm:pt modelId="{6AE8CA74-6B2A-4798-9C81-1B06B7CD0416}" type="parTrans" cxnId="{CBDF6B94-5868-40AA-80C7-60817C04C093}">
      <dgm:prSet/>
      <dgm:spPr/>
      <dgm:t>
        <a:bodyPr/>
        <a:lstStyle/>
        <a:p>
          <a:endParaRPr lang="en-US"/>
        </a:p>
      </dgm:t>
    </dgm:pt>
    <dgm:pt modelId="{27733ECD-ADAD-4290-BB2F-ADD8F48B4729}" type="sibTrans" cxnId="{CBDF6B94-5868-40AA-80C7-60817C04C093}">
      <dgm:prSet/>
      <dgm:spPr/>
      <dgm:t>
        <a:bodyPr/>
        <a:lstStyle/>
        <a:p>
          <a:endParaRPr lang="en-US"/>
        </a:p>
      </dgm:t>
    </dgm:pt>
    <dgm:pt modelId="{ECAC1FF5-D82F-403D-ACA8-E8481802B8B2}">
      <dgm:prSet/>
      <dgm:spPr/>
      <dgm:t>
        <a:bodyPr/>
        <a:lstStyle/>
        <a:p>
          <a:endParaRPr lang="en-US" dirty="0"/>
        </a:p>
      </dgm:t>
    </dgm:pt>
    <dgm:pt modelId="{C1F021AF-8D4E-4050-95B7-A437EF842F01}" type="parTrans" cxnId="{63E926C2-892C-4302-9363-13B6DE8C6C3F}">
      <dgm:prSet/>
      <dgm:spPr/>
      <dgm:t>
        <a:bodyPr/>
        <a:lstStyle/>
        <a:p>
          <a:endParaRPr lang="en-US"/>
        </a:p>
      </dgm:t>
    </dgm:pt>
    <dgm:pt modelId="{BA1D9146-52D6-4A56-805D-00C5C13FA650}" type="sibTrans" cxnId="{63E926C2-892C-4302-9363-13B6DE8C6C3F}">
      <dgm:prSet/>
      <dgm:spPr/>
      <dgm:t>
        <a:bodyPr/>
        <a:lstStyle/>
        <a:p>
          <a:endParaRPr lang="en-US"/>
        </a:p>
      </dgm:t>
    </dgm:pt>
    <dgm:pt modelId="{83929675-3FA0-408F-937B-A458DD59BC60}">
      <dgm:prSet/>
      <dgm:spPr/>
      <dgm:t>
        <a:bodyPr/>
        <a:lstStyle/>
        <a:p>
          <a:endParaRPr lang="en-US" dirty="0"/>
        </a:p>
      </dgm:t>
    </dgm:pt>
    <dgm:pt modelId="{7FF7E10C-C41C-428D-803A-4D8C2F9C1C4D}" type="parTrans" cxnId="{5ACB1FBC-F06F-45D5-8B6B-27C89306010A}">
      <dgm:prSet/>
      <dgm:spPr/>
      <dgm:t>
        <a:bodyPr/>
        <a:lstStyle/>
        <a:p>
          <a:endParaRPr lang="en-US"/>
        </a:p>
      </dgm:t>
    </dgm:pt>
    <dgm:pt modelId="{1DD7D796-D94E-4D63-9084-EF1974D957D7}" type="sibTrans" cxnId="{5ACB1FBC-F06F-45D5-8B6B-27C89306010A}">
      <dgm:prSet/>
      <dgm:spPr/>
      <dgm:t>
        <a:bodyPr/>
        <a:lstStyle/>
        <a:p>
          <a:endParaRPr lang="en-US"/>
        </a:p>
      </dgm:t>
    </dgm:pt>
    <dgm:pt modelId="{41FC9F8C-AAEC-4368-8849-29FA13B31F8B}">
      <dgm:prSet/>
      <dgm:spPr/>
      <dgm:t>
        <a:bodyPr/>
        <a:lstStyle/>
        <a:p>
          <a:endParaRPr lang="en-US" dirty="0"/>
        </a:p>
      </dgm:t>
    </dgm:pt>
    <dgm:pt modelId="{2E3B43E3-DB60-4730-8755-511F982A12F2}" type="parTrans" cxnId="{5CF61B48-54E9-4F3B-AAF6-9587EFDA649A}">
      <dgm:prSet/>
      <dgm:spPr/>
      <dgm:t>
        <a:bodyPr/>
        <a:lstStyle/>
        <a:p>
          <a:endParaRPr lang="en-US"/>
        </a:p>
      </dgm:t>
    </dgm:pt>
    <dgm:pt modelId="{B492F36E-0F4D-40C9-92AF-54378A68A05C}" type="sibTrans" cxnId="{5CF61B48-54E9-4F3B-AAF6-9587EFDA649A}">
      <dgm:prSet/>
      <dgm:spPr/>
      <dgm:t>
        <a:bodyPr/>
        <a:lstStyle/>
        <a:p>
          <a:endParaRPr lang="en-US"/>
        </a:p>
      </dgm:t>
    </dgm:pt>
    <dgm:pt modelId="{10BE967C-863A-49BC-A621-5C2D4577CB85}">
      <dgm:prSet/>
      <dgm:spPr/>
      <dgm:t>
        <a:bodyPr/>
        <a:lstStyle/>
        <a:p>
          <a:endParaRPr lang="en-US" dirty="0"/>
        </a:p>
      </dgm:t>
    </dgm:pt>
    <dgm:pt modelId="{BB46714A-537E-4A64-AE8E-2ED1C43B3D49}" type="parTrans" cxnId="{009B26A6-C716-42BE-A31F-86180BA55A0D}">
      <dgm:prSet/>
      <dgm:spPr/>
      <dgm:t>
        <a:bodyPr/>
        <a:lstStyle/>
        <a:p>
          <a:endParaRPr lang="en-US"/>
        </a:p>
      </dgm:t>
    </dgm:pt>
    <dgm:pt modelId="{14E0CA53-0715-45DD-9085-E871227BCDEF}" type="sibTrans" cxnId="{009B26A6-C716-42BE-A31F-86180BA55A0D}">
      <dgm:prSet/>
      <dgm:spPr/>
      <dgm:t>
        <a:bodyPr/>
        <a:lstStyle/>
        <a:p>
          <a:endParaRPr lang="en-US"/>
        </a:p>
      </dgm:t>
    </dgm:pt>
    <dgm:pt modelId="{6FABB00D-22AD-4BBA-8C28-CCE85C3F59D8}">
      <dgm:prSet/>
      <dgm:spPr/>
      <dgm:t>
        <a:bodyPr/>
        <a:lstStyle/>
        <a:p>
          <a:r>
            <a:rPr lang="en-US" dirty="0" smtClean="0"/>
            <a:t>Some common roadblocks to effective problem solving</a:t>
          </a:r>
          <a:endParaRPr lang="en-US" dirty="0"/>
        </a:p>
      </dgm:t>
    </dgm:pt>
    <dgm:pt modelId="{D783D10D-0BB3-4365-83D5-39CFDEF47E09}" type="parTrans" cxnId="{B6BAF4BA-1936-4529-8B02-D9F0B3C49514}">
      <dgm:prSet/>
      <dgm:spPr/>
      <dgm:t>
        <a:bodyPr/>
        <a:lstStyle/>
        <a:p>
          <a:endParaRPr lang="en-US"/>
        </a:p>
      </dgm:t>
    </dgm:pt>
    <dgm:pt modelId="{BCA1483F-3D4C-44B2-8006-ECFAC29964E6}" type="sibTrans" cxnId="{B6BAF4BA-1936-4529-8B02-D9F0B3C49514}">
      <dgm:prSet/>
      <dgm:spPr/>
      <dgm:t>
        <a:bodyPr/>
        <a:lstStyle/>
        <a:p>
          <a:endParaRPr lang="en-US"/>
        </a:p>
      </dgm:t>
    </dgm:pt>
    <dgm:pt modelId="{37300473-1759-4632-86CD-246CBA74CF45}">
      <dgm:prSet/>
      <dgm:spPr/>
      <dgm:t>
        <a:bodyPr/>
        <a:lstStyle/>
        <a:p>
          <a:endParaRPr lang="en-US" dirty="0"/>
        </a:p>
      </dgm:t>
    </dgm:pt>
    <dgm:pt modelId="{C4B0F92C-FAAE-40CB-BB0D-E6EB067D1F3C}" type="parTrans" cxnId="{8D2AE8C2-BB04-4075-90F8-DE35513E3EDD}">
      <dgm:prSet/>
      <dgm:spPr/>
      <dgm:t>
        <a:bodyPr/>
        <a:lstStyle/>
        <a:p>
          <a:endParaRPr lang="en-US"/>
        </a:p>
      </dgm:t>
    </dgm:pt>
    <dgm:pt modelId="{1C5448A4-6C0A-4AC6-BD00-1AF457775511}" type="sibTrans" cxnId="{8D2AE8C2-BB04-4075-90F8-DE35513E3EDD}">
      <dgm:prSet/>
      <dgm:spPr/>
      <dgm:t>
        <a:bodyPr/>
        <a:lstStyle/>
        <a:p>
          <a:endParaRPr lang="en-US"/>
        </a:p>
      </dgm:t>
    </dgm:pt>
    <dgm:pt modelId="{A9A404AE-306D-41DE-98A5-F305681FBC63}">
      <dgm:prSet/>
      <dgm:spPr/>
      <dgm:t>
        <a:bodyPr/>
        <a:lstStyle/>
        <a:p>
          <a:r>
            <a:rPr lang="en-US" dirty="0" smtClean="0"/>
            <a:t>Methods of studying problem solving</a:t>
          </a:r>
          <a:endParaRPr lang="en-US" dirty="0"/>
        </a:p>
      </dgm:t>
    </dgm:pt>
    <dgm:pt modelId="{F7223D7C-D913-4C18-ADC5-1FFAEE4D36D2}" type="parTrans" cxnId="{59706755-1E84-489B-B478-BBA15A73C2F3}">
      <dgm:prSet/>
      <dgm:spPr/>
      <dgm:t>
        <a:bodyPr/>
        <a:lstStyle/>
        <a:p>
          <a:endParaRPr lang="en-US"/>
        </a:p>
      </dgm:t>
    </dgm:pt>
    <dgm:pt modelId="{ADEE8D63-CED7-47C0-9F94-1C09130BECFD}" type="sibTrans" cxnId="{59706755-1E84-489B-B478-BBA15A73C2F3}">
      <dgm:prSet/>
      <dgm:spPr/>
      <dgm:t>
        <a:bodyPr/>
        <a:lstStyle/>
        <a:p>
          <a:endParaRPr lang="en-US"/>
        </a:p>
      </dgm:t>
    </dgm:pt>
    <dgm:pt modelId="{625F2FCA-8490-4485-A2B9-5DF9CC471109}">
      <dgm:prSet/>
      <dgm:spPr/>
      <dgm:t>
        <a:bodyPr/>
        <a:lstStyle/>
        <a:p>
          <a:endParaRPr lang="en-US" dirty="0"/>
        </a:p>
      </dgm:t>
    </dgm:pt>
    <dgm:pt modelId="{2BEC9AE5-88C9-4720-9A1A-2B7C84609829}" type="parTrans" cxnId="{90A3FF6A-9606-4139-8669-5CFA196DEEDC}">
      <dgm:prSet/>
      <dgm:spPr/>
      <dgm:t>
        <a:bodyPr/>
        <a:lstStyle/>
        <a:p>
          <a:endParaRPr lang="en-US"/>
        </a:p>
      </dgm:t>
    </dgm:pt>
    <dgm:pt modelId="{8FB71495-397E-43F4-8797-81B5EE9CB50D}" type="sibTrans" cxnId="{90A3FF6A-9606-4139-8669-5CFA196DEEDC}">
      <dgm:prSet/>
      <dgm:spPr/>
      <dgm:t>
        <a:bodyPr/>
        <a:lstStyle/>
        <a:p>
          <a:endParaRPr lang="en-US"/>
        </a:p>
      </dgm:t>
    </dgm:pt>
    <dgm:pt modelId="{24887754-278B-4EF2-9C61-5B3FB43C8903}">
      <dgm:prSet/>
      <dgm:spPr/>
      <dgm:t>
        <a:bodyPr/>
        <a:lstStyle/>
        <a:p>
          <a:endParaRPr lang="en-US" dirty="0"/>
        </a:p>
      </dgm:t>
    </dgm:pt>
    <dgm:pt modelId="{FCE6723A-AB03-44CE-B554-55FF73DEF342}" type="parTrans" cxnId="{81FEB469-40DD-46A4-AFF1-64FD15AAF7A9}">
      <dgm:prSet/>
      <dgm:spPr/>
      <dgm:t>
        <a:bodyPr/>
        <a:lstStyle/>
        <a:p>
          <a:endParaRPr lang="en-US"/>
        </a:p>
      </dgm:t>
    </dgm:pt>
    <dgm:pt modelId="{6729AFEC-5F71-4D76-A970-0F4C69B19366}" type="sibTrans" cxnId="{81FEB469-40DD-46A4-AFF1-64FD15AAF7A9}">
      <dgm:prSet/>
      <dgm:spPr/>
      <dgm:t>
        <a:bodyPr/>
        <a:lstStyle/>
        <a:p>
          <a:endParaRPr lang="en-US"/>
        </a:p>
      </dgm:t>
    </dgm:pt>
    <dgm:pt modelId="{35E7E8F8-D0FA-4E3C-AF56-023E0DF6AFDE}">
      <dgm:prSet/>
      <dgm:spPr/>
      <dgm:t>
        <a:bodyPr/>
        <a:lstStyle/>
        <a:p>
          <a:endParaRPr lang="en-US" dirty="0"/>
        </a:p>
      </dgm:t>
    </dgm:pt>
    <dgm:pt modelId="{CFC5C13A-9BA3-4E8A-8DEE-C540A59376B9}" type="parTrans" cxnId="{0359C911-A9AF-40C8-A7C4-09D4866C91A9}">
      <dgm:prSet/>
      <dgm:spPr/>
      <dgm:t>
        <a:bodyPr/>
        <a:lstStyle/>
        <a:p>
          <a:endParaRPr lang="en-US"/>
        </a:p>
      </dgm:t>
    </dgm:pt>
    <dgm:pt modelId="{F082A310-5050-48AB-9043-01D0B8C33B9E}" type="sibTrans" cxnId="{0359C911-A9AF-40C8-A7C4-09D4866C91A9}">
      <dgm:prSet/>
      <dgm:spPr/>
      <dgm:t>
        <a:bodyPr/>
        <a:lstStyle/>
        <a:p>
          <a:endParaRPr lang="en-US"/>
        </a:p>
      </dgm:t>
    </dgm:pt>
    <dgm:pt modelId="{CD884DA2-775A-4E42-8396-0127C2F1AB5B}" type="pres">
      <dgm:prSet presAssocID="{7448D2B6-E6FC-44C6-A770-FC4DD9ADF0D7}" presName="linearFlow" presStyleCnt="0">
        <dgm:presLayoutVars>
          <dgm:dir/>
          <dgm:animLvl val="lvl"/>
          <dgm:resizeHandles val="exact"/>
        </dgm:presLayoutVars>
      </dgm:prSet>
      <dgm:spPr/>
      <dgm:t>
        <a:bodyPr/>
        <a:lstStyle/>
        <a:p>
          <a:endParaRPr lang="en-US"/>
        </a:p>
      </dgm:t>
    </dgm:pt>
    <dgm:pt modelId="{40643FA0-CEB7-4911-AEE9-AFD42C17F729}" type="pres">
      <dgm:prSet presAssocID="{C743A989-C192-4139-A831-DF1C22FD3D30}" presName="composite" presStyleCnt="0"/>
      <dgm:spPr/>
    </dgm:pt>
    <dgm:pt modelId="{C2BB703A-59A9-4264-B000-2D894622E9A7}" type="pres">
      <dgm:prSet presAssocID="{C743A989-C192-4139-A831-DF1C22FD3D30}" presName="parentText" presStyleLbl="alignNode1" presStyleIdx="0" presStyleCnt="9">
        <dgm:presLayoutVars>
          <dgm:chMax val="1"/>
          <dgm:bulletEnabled val="1"/>
        </dgm:presLayoutVars>
      </dgm:prSet>
      <dgm:spPr/>
      <dgm:t>
        <a:bodyPr/>
        <a:lstStyle/>
        <a:p>
          <a:endParaRPr lang="en-US"/>
        </a:p>
      </dgm:t>
    </dgm:pt>
    <dgm:pt modelId="{761FAD0F-4F3B-4E20-A129-C0D0A4E47F7F}" type="pres">
      <dgm:prSet presAssocID="{C743A989-C192-4139-A831-DF1C22FD3D30}" presName="descendantText" presStyleLbl="alignAcc1" presStyleIdx="0" presStyleCnt="9">
        <dgm:presLayoutVars>
          <dgm:bulletEnabled val="1"/>
        </dgm:presLayoutVars>
      </dgm:prSet>
      <dgm:spPr/>
      <dgm:t>
        <a:bodyPr/>
        <a:lstStyle/>
        <a:p>
          <a:endParaRPr lang="en-US"/>
        </a:p>
      </dgm:t>
    </dgm:pt>
    <dgm:pt modelId="{BBF35F7C-5ABC-4A03-B2F2-D0971EE6A08D}" type="pres">
      <dgm:prSet presAssocID="{34F8CE56-3802-4008-BB66-FEBBAE30818D}" presName="sp" presStyleCnt="0"/>
      <dgm:spPr/>
    </dgm:pt>
    <dgm:pt modelId="{EE474C1F-D7C3-469E-9F81-1210AEB41720}" type="pres">
      <dgm:prSet presAssocID="{24887754-278B-4EF2-9C61-5B3FB43C8903}" presName="composite" presStyleCnt="0"/>
      <dgm:spPr/>
    </dgm:pt>
    <dgm:pt modelId="{6077D5DF-6457-408D-A5DC-2778EC81CF46}" type="pres">
      <dgm:prSet presAssocID="{24887754-278B-4EF2-9C61-5B3FB43C8903}" presName="parentText" presStyleLbl="alignNode1" presStyleIdx="1" presStyleCnt="9">
        <dgm:presLayoutVars>
          <dgm:chMax val="1"/>
          <dgm:bulletEnabled val="1"/>
        </dgm:presLayoutVars>
      </dgm:prSet>
      <dgm:spPr/>
      <dgm:t>
        <a:bodyPr/>
        <a:lstStyle/>
        <a:p>
          <a:endParaRPr lang="en-US"/>
        </a:p>
      </dgm:t>
    </dgm:pt>
    <dgm:pt modelId="{6B16C4E0-AD16-45D2-947B-689BBF5F8002}" type="pres">
      <dgm:prSet presAssocID="{24887754-278B-4EF2-9C61-5B3FB43C8903}" presName="descendantText" presStyleLbl="alignAcc1" presStyleIdx="1" presStyleCnt="9">
        <dgm:presLayoutVars>
          <dgm:bulletEnabled val="1"/>
        </dgm:presLayoutVars>
      </dgm:prSet>
      <dgm:spPr/>
      <dgm:t>
        <a:bodyPr/>
        <a:lstStyle/>
        <a:p>
          <a:endParaRPr lang="en-US"/>
        </a:p>
      </dgm:t>
    </dgm:pt>
    <dgm:pt modelId="{EFD8520D-9379-44F9-9E5B-3D6CB47926C5}" type="pres">
      <dgm:prSet presAssocID="{6729AFEC-5F71-4D76-A970-0F4C69B19366}" presName="sp" presStyleCnt="0"/>
      <dgm:spPr/>
    </dgm:pt>
    <dgm:pt modelId="{F8A3113C-007B-4988-A287-6B1DCBC8088D}" type="pres">
      <dgm:prSet presAssocID="{35E7E8F8-D0FA-4E3C-AF56-023E0DF6AFDE}" presName="composite" presStyleCnt="0"/>
      <dgm:spPr/>
    </dgm:pt>
    <dgm:pt modelId="{720F3655-34E8-4AB2-BBCE-D71EBF194353}" type="pres">
      <dgm:prSet presAssocID="{35E7E8F8-D0FA-4E3C-AF56-023E0DF6AFDE}" presName="parentText" presStyleLbl="alignNode1" presStyleIdx="2" presStyleCnt="9">
        <dgm:presLayoutVars>
          <dgm:chMax val="1"/>
          <dgm:bulletEnabled val="1"/>
        </dgm:presLayoutVars>
      </dgm:prSet>
      <dgm:spPr/>
      <dgm:t>
        <a:bodyPr/>
        <a:lstStyle/>
        <a:p>
          <a:endParaRPr lang="en-US"/>
        </a:p>
      </dgm:t>
    </dgm:pt>
    <dgm:pt modelId="{2236A326-0E70-4FD6-8AB4-C5EADCD8281F}" type="pres">
      <dgm:prSet presAssocID="{35E7E8F8-D0FA-4E3C-AF56-023E0DF6AFDE}" presName="descendantText" presStyleLbl="alignAcc1" presStyleIdx="2" presStyleCnt="9">
        <dgm:presLayoutVars>
          <dgm:bulletEnabled val="1"/>
        </dgm:presLayoutVars>
      </dgm:prSet>
      <dgm:spPr/>
      <dgm:t>
        <a:bodyPr/>
        <a:lstStyle/>
        <a:p>
          <a:endParaRPr lang="en-US"/>
        </a:p>
      </dgm:t>
    </dgm:pt>
    <dgm:pt modelId="{4013029A-EC58-4E6E-9450-16E8A1DF8938}" type="pres">
      <dgm:prSet presAssocID="{F082A310-5050-48AB-9043-01D0B8C33B9E}" presName="sp" presStyleCnt="0"/>
      <dgm:spPr/>
    </dgm:pt>
    <dgm:pt modelId="{C0FE222F-7920-49D8-A4A0-7487877697DA}" type="pres">
      <dgm:prSet presAssocID="{625F2FCA-8490-4485-A2B9-5DF9CC471109}" presName="composite" presStyleCnt="0"/>
      <dgm:spPr/>
    </dgm:pt>
    <dgm:pt modelId="{90D3017E-9C86-43A3-AB4A-D401A040A1EA}" type="pres">
      <dgm:prSet presAssocID="{625F2FCA-8490-4485-A2B9-5DF9CC471109}" presName="parentText" presStyleLbl="alignNode1" presStyleIdx="3" presStyleCnt="9">
        <dgm:presLayoutVars>
          <dgm:chMax val="1"/>
          <dgm:bulletEnabled val="1"/>
        </dgm:presLayoutVars>
      </dgm:prSet>
      <dgm:spPr/>
      <dgm:t>
        <a:bodyPr/>
        <a:lstStyle/>
        <a:p>
          <a:endParaRPr lang="en-US"/>
        </a:p>
      </dgm:t>
    </dgm:pt>
    <dgm:pt modelId="{BCBA7FDC-D3D0-47EC-B3E3-76E74FFA2CEE}" type="pres">
      <dgm:prSet presAssocID="{625F2FCA-8490-4485-A2B9-5DF9CC471109}" presName="descendantText" presStyleLbl="alignAcc1" presStyleIdx="3" presStyleCnt="9">
        <dgm:presLayoutVars>
          <dgm:bulletEnabled val="1"/>
        </dgm:presLayoutVars>
      </dgm:prSet>
      <dgm:spPr/>
      <dgm:t>
        <a:bodyPr/>
        <a:lstStyle/>
        <a:p>
          <a:endParaRPr lang="en-US"/>
        </a:p>
      </dgm:t>
    </dgm:pt>
    <dgm:pt modelId="{843760A8-7FDB-4628-8777-CBE1AC563E27}" type="pres">
      <dgm:prSet presAssocID="{8FB71495-397E-43F4-8797-81B5EE9CB50D}" presName="sp" presStyleCnt="0"/>
      <dgm:spPr/>
    </dgm:pt>
    <dgm:pt modelId="{CFCE2C27-1A73-4D3A-B38D-E664F4751E0E}" type="pres">
      <dgm:prSet presAssocID="{ECAC1FF5-D82F-403D-ACA8-E8481802B8B2}" presName="composite" presStyleCnt="0"/>
      <dgm:spPr/>
    </dgm:pt>
    <dgm:pt modelId="{7BB0B1D1-0BCC-4839-9F91-F9A3772A52DF}" type="pres">
      <dgm:prSet presAssocID="{ECAC1FF5-D82F-403D-ACA8-E8481802B8B2}" presName="parentText" presStyleLbl="alignNode1" presStyleIdx="4" presStyleCnt="9">
        <dgm:presLayoutVars>
          <dgm:chMax val="1"/>
          <dgm:bulletEnabled val="1"/>
        </dgm:presLayoutVars>
      </dgm:prSet>
      <dgm:spPr/>
      <dgm:t>
        <a:bodyPr/>
        <a:lstStyle/>
        <a:p>
          <a:endParaRPr lang="en-US"/>
        </a:p>
      </dgm:t>
    </dgm:pt>
    <dgm:pt modelId="{6B5C43E8-D4B0-4628-A9D5-CF344626ED4C}" type="pres">
      <dgm:prSet presAssocID="{ECAC1FF5-D82F-403D-ACA8-E8481802B8B2}" presName="descendantText" presStyleLbl="alignAcc1" presStyleIdx="4" presStyleCnt="9">
        <dgm:presLayoutVars>
          <dgm:bulletEnabled val="1"/>
        </dgm:presLayoutVars>
      </dgm:prSet>
      <dgm:spPr/>
      <dgm:t>
        <a:bodyPr/>
        <a:lstStyle/>
        <a:p>
          <a:endParaRPr lang="en-US"/>
        </a:p>
      </dgm:t>
    </dgm:pt>
    <dgm:pt modelId="{938B9FC6-5559-4C76-90C9-EE482C196E01}" type="pres">
      <dgm:prSet presAssocID="{BA1D9146-52D6-4A56-805D-00C5C13FA650}" presName="sp" presStyleCnt="0"/>
      <dgm:spPr/>
    </dgm:pt>
    <dgm:pt modelId="{EDA882C0-D2E4-4A1B-9C48-16EC77CB0B47}" type="pres">
      <dgm:prSet presAssocID="{83929675-3FA0-408F-937B-A458DD59BC60}" presName="composite" presStyleCnt="0"/>
      <dgm:spPr/>
    </dgm:pt>
    <dgm:pt modelId="{6889A5B3-8FF7-4E57-A700-431350E31C13}" type="pres">
      <dgm:prSet presAssocID="{83929675-3FA0-408F-937B-A458DD59BC60}" presName="parentText" presStyleLbl="alignNode1" presStyleIdx="5" presStyleCnt="9">
        <dgm:presLayoutVars>
          <dgm:chMax val="1"/>
          <dgm:bulletEnabled val="1"/>
        </dgm:presLayoutVars>
      </dgm:prSet>
      <dgm:spPr/>
      <dgm:t>
        <a:bodyPr/>
        <a:lstStyle/>
        <a:p>
          <a:endParaRPr lang="en-US"/>
        </a:p>
      </dgm:t>
    </dgm:pt>
    <dgm:pt modelId="{B492293F-058D-4401-9265-C6F5BCE9C599}" type="pres">
      <dgm:prSet presAssocID="{83929675-3FA0-408F-937B-A458DD59BC60}" presName="descendantText" presStyleLbl="alignAcc1" presStyleIdx="5" presStyleCnt="9">
        <dgm:presLayoutVars>
          <dgm:bulletEnabled val="1"/>
        </dgm:presLayoutVars>
      </dgm:prSet>
      <dgm:spPr/>
      <dgm:t>
        <a:bodyPr/>
        <a:lstStyle/>
        <a:p>
          <a:endParaRPr lang="en-US"/>
        </a:p>
      </dgm:t>
    </dgm:pt>
    <dgm:pt modelId="{93102462-298B-472C-81B3-4891B43DC98D}" type="pres">
      <dgm:prSet presAssocID="{1DD7D796-D94E-4D63-9084-EF1974D957D7}" presName="sp" presStyleCnt="0"/>
      <dgm:spPr/>
    </dgm:pt>
    <dgm:pt modelId="{F5707B10-097B-43B7-9143-62E1FCC7118C}" type="pres">
      <dgm:prSet presAssocID="{41FC9F8C-AAEC-4368-8849-29FA13B31F8B}" presName="composite" presStyleCnt="0"/>
      <dgm:spPr/>
    </dgm:pt>
    <dgm:pt modelId="{4B4F5A2F-631C-45BF-ADBB-34126EE0F386}" type="pres">
      <dgm:prSet presAssocID="{41FC9F8C-AAEC-4368-8849-29FA13B31F8B}" presName="parentText" presStyleLbl="alignNode1" presStyleIdx="6" presStyleCnt="9">
        <dgm:presLayoutVars>
          <dgm:chMax val="1"/>
          <dgm:bulletEnabled val="1"/>
        </dgm:presLayoutVars>
      </dgm:prSet>
      <dgm:spPr/>
      <dgm:t>
        <a:bodyPr/>
        <a:lstStyle/>
        <a:p>
          <a:endParaRPr lang="en-US"/>
        </a:p>
      </dgm:t>
    </dgm:pt>
    <dgm:pt modelId="{CB503159-FD6F-46F5-A476-AD50D8A45B5F}" type="pres">
      <dgm:prSet presAssocID="{41FC9F8C-AAEC-4368-8849-29FA13B31F8B}" presName="descendantText" presStyleLbl="alignAcc1" presStyleIdx="6" presStyleCnt="9">
        <dgm:presLayoutVars>
          <dgm:bulletEnabled val="1"/>
        </dgm:presLayoutVars>
      </dgm:prSet>
      <dgm:spPr/>
      <dgm:t>
        <a:bodyPr/>
        <a:lstStyle/>
        <a:p>
          <a:endParaRPr lang="en-US"/>
        </a:p>
      </dgm:t>
    </dgm:pt>
    <dgm:pt modelId="{191497C1-ACEF-44E2-8CC9-A429D4B9FCBB}" type="pres">
      <dgm:prSet presAssocID="{B492F36E-0F4D-40C9-92AF-54378A68A05C}" presName="sp" presStyleCnt="0"/>
      <dgm:spPr/>
    </dgm:pt>
    <dgm:pt modelId="{C5C4F128-6A3D-4A33-AC59-96A22B435A58}" type="pres">
      <dgm:prSet presAssocID="{10BE967C-863A-49BC-A621-5C2D4577CB85}" presName="composite" presStyleCnt="0"/>
      <dgm:spPr/>
    </dgm:pt>
    <dgm:pt modelId="{38CB59E0-0E61-46AD-B609-2A4DEE11E7B2}" type="pres">
      <dgm:prSet presAssocID="{10BE967C-863A-49BC-A621-5C2D4577CB85}" presName="parentText" presStyleLbl="alignNode1" presStyleIdx="7" presStyleCnt="9">
        <dgm:presLayoutVars>
          <dgm:chMax val="1"/>
          <dgm:bulletEnabled val="1"/>
        </dgm:presLayoutVars>
      </dgm:prSet>
      <dgm:spPr/>
      <dgm:t>
        <a:bodyPr/>
        <a:lstStyle/>
        <a:p>
          <a:endParaRPr lang="en-US"/>
        </a:p>
      </dgm:t>
    </dgm:pt>
    <dgm:pt modelId="{A69C3DF2-A385-477C-80F2-073FDB9EC399}" type="pres">
      <dgm:prSet presAssocID="{10BE967C-863A-49BC-A621-5C2D4577CB85}" presName="descendantText" presStyleLbl="alignAcc1" presStyleIdx="7" presStyleCnt="9">
        <dgm:presLayoutVars>
          <dgm:bulletEnabled val="1"/>
        </dgm:presLayoutVars>
      </dgm:prSet>
      <dgm:spPr/>
      <dgm:t>
        <a:bodyPr/>
        <a:lstStyle/>
        <a:p>
          <a:endParaRPr lang="en-US"/>
        </a:p>
      </dgm:t>
    </dgm:pt>
    <dgm:pt modelId="{858B69F6-1757-4385-B4CC-A5272DBD05CD}" type="pres">
      <dgm:prSet presAssocID="{14E0CA53-0715-45DD-9085-E871227BCDEF}" presName="sp" presStyleCnt="0"/>
      <dgm:spPr/>
    </dgm:pt>
    <dgm:pt modelId="{4CE157C5-01E3-4E46-A92C-E28E9EFBC91A}" type="pres">
      <dgm:prSet presAssocID="{37300473-1759-4632-86CD-246CBA74CF45}" presName="composite" presStyleCnt="0"/>
      <dgm:spPr/>
    </dgm:pt>
    <dgm:pt modelId="{6D0BD047-D4E3-41CB-8102-C29E9135DC04}" type="pres">
      <dgm:prSet presAssocID="{37300473-1759-4632-86CD-246CBA74CF45}" presName="parentText" presStyleLbl="alignNode1" presStyleIdx="8" presStyleCnt="9">
        <dgm:presLayoutVars>
          <dgm:chMax val="1"/>
          <dgm:bulletEnabled val="1"/>
        </dgm:presLayoutVars>
      </dgm:prSet>
      <dgm:spPr/>
      <dgm:t>
        <a:bodyPr/>
        <a:lstStyle/>
        <a:p>
          <a:endParaRPr lang="en-US"/>
        </a:p>
      </dgm:t>
    </dgm:pt>
    <dgm:pt modelId="{9399E2ED-9D52-437C-819D-2D9C67FD0944}" type="pres">
      <dgm:prSet presAssocID="{37300473-1759-4632-86CD-246CBA74CF45}" presName="descendantText" presStyleLbl="alignAcc1" presStyleIdx="8" presStyleCnt="9">
        <dgm:presLayoutVars>
          <dgm:bulletEnabled val="1"/>
        </dgm:presLayoutVars>
      </dgm:prSet>
      <dgm:spPr/>
      <dgm:t>
        <a:bodyPr/>
        <a:lstStyle/>
        <a:p>
          <a:endParaRPr lang="en-US"/>
        </a:p>
      </dgm:t>
    </dgm:pt>
  </dgm:ptLst>
  <dgm:cxnLst>
    <dgm:cxn modelId="{43B9ACDE-C83F-4E36-AF2D-11E418FB5BEC}" type="presOf" srcId="{ECAC1FF5-D82F-403D-ACA8-E8481802B8B2}" destId="{7BB0B1D1-0BCC-4839-9F91-F9A3772A52DF}" srcOrd="0" destOrd="0" presId="urn:microsoft.com/office/officeart/2005/8/layout/chevron2"/>
    <dgm:cxn modelId="{7B0355B6-06EA-45C3-9B8C-F27EE1A5FA99}" type="presOf" srcId="{A9A404AE-306D-41DE-98A5-F305681FBC63}" destId="{BCBA7FDC-D3D0-47EC-B3E3-76E74FFA2CEE}" srcOrd="0" destOrd="0" presId="urn:microsoft.com/office/officeart/2005/8/layout/chevron2"/>
    <dgm:cxn modelId="{81FEB469-40DD-46A4-AFF1-64FD15AAF7A9}" srcId="{7448D2B6-E6FC-44C6-A770-FC4DD9ADF0D7}" destId="{24887754-278B-4EF2-9C61-5B3FB43C8903}" srcOrd="1" destOrd="0" parTransId="{FCE6723A-AB03-44CE-B554-55FF73DEF342}" sibTransId="{6729AFEC-5F71-4D76-A970-0F4C69B19366}"/>
    <dgm:cxn modelId="{D01169E7-997B-4F0C-ADB3-38B7E73FFA67}" type="presOf" srcId="{24887754-278B-4EF2-9C61-5B3FB43C8903}" destId="{6077D5DF-6457-408D-A5DC-2778EC81CF46}" srcOrd="0" destOrd="0" presId="urn:microsoft.com/office/officeart/2005/8/layout/chevron2"/>
    <dgm:cxn modelId="{CBDF6B94-5868-40AA-80C7-60817C04C093}" srcId="{24887754-278B-4EF2-9C61-5B3FB43C8903}" destId="{AE2E5549-9CCC-4986-965B-B327142ECA2E}" srcOrd="0" destOrd="0" parTransId="{6AE8CA74-6B2A-4798-9C81-1B06B7CD0416}" sibTransId="{27733ECD-ADAD-4290-BB2F-ADD8F48B4729}"/>
    <dgm:cxn modelId="{59706755-1E84-489B-B478-BBA15A73C2F3}" srcId="{625F2FCA-8490-4485-A2B9-5DF9CC471109}" destId="{A9A404AE-306D-41DE-98A5-F305681FBC63}" srcOrd="0" destOrd="0" parTransId="{F7223D7C-D913-4C18-ADC5-1FFAEE4D36D2}" sibTransId="{ADEE8D63-CED7-47C0-9F94-1C09130BECFD}"/>
    <dgm:cxn modelId="{8D2AE8C2-BB04-4075-90F8-DE35513E3EDD}" srcId="{7448D2B6-E6FC-44C6-A770-FC4DD9ADF0D7}" destId="{37300473-1759-4632-86CD-246CBA74CF45}" srcOrd="8" destOrd="0" parTransId="{C4B0F92C-FAAE-40CB-BB0D-E6EB067D1F3C}" sibTransId="{1C5448A4-6C0A-4AC6-BD00-1AF457775511}"/>
    <dgm:cxn modelId="{C1D8FD49-3C2F-46D3-A18C-473067072D7F}" type="presOf" srcId="{936848F1-85A8-4EE8-B960-052F7F3E0086}" destId="{CB503159-FD6F-46F5-A476-AD50D8A45B5F}" srcOrd="0" destOrd="0" presId="urn:microsoft.com/office/officeart/2005/8/layout/chevron2"/>
    <dgm:cxn modelId="{8C8134B1-5B6B-45C1-B491-378D36319CC9}" srcId="{41FC9F8C-AAEC-4368-8849-29FA13B31F8B}" destId="{936848F1-85A8-4EE8-B960-052F7F3E0086}" srcOrd="0" destOrd="0" parTransId="{B75356CE-5F96-4EB1-9670-185471F90375}" sibTransId="{528E0F73-837C-45AE-9E5C-F7F9B842528E}"/>
    <dgm:cxn modelId="{88A4C52A-18E8-4A1F-B7FB-2C4A09C0333F}" type="presOf" srcId="{6FABB00D-22AD-4BBA-8C28-CCE85C3F59D8}" destId="{9399E2ED-9D52-437C-819D-2D9C67FD0944}" srcOrd="0" destOrd="0" presId="urn:microsoft.com/office/officeart/2005/8/layout/chevron2"/>
    <dgm:cxn modelId="{9BA35F77-C815-427F-96A2-6F521A8374B8}" srcId="{C743A989-C192-4139-A831-DF1C22FD3D30}" destId="{C90F290F-EDAF-4818-962E-9F08B0C7A1DB}" srcOrd="0" destOrd="0" parTransId="{070B8C73-1741-42DB-B736-3080A9314E58}" sibTransId="{29281866-721B-4785-BBEC-3FF95AC7CD59}"/>
    <dgm:cxn modelId="{97645521-811E-4A6A-8724-F23FE8306613}" type="presOf" srcId="{913C3CA1-0720-4E8F-AC49-6410C5EA57FE}" destId="{B492293F-058D-4401-9265-C6F5BCE9C599}" srcOrd="0" destOrd="0" presId="urn:microsoft.com/office/officeart/2005/8/layout/chevron2"/>
    <dgm:cxn modelId="{ABFE123B-AB56-4B3A-AF8D-080E26C2FF23}" type="presOf" srcId="{C90F290F-EDAF-4818-962E-9F08B0C7A1DB}" destId="{761FAD0F-4F3B-4E20-A129-C0D0A4E47F7F}" srcOrd="0" destOrd="0" presId="urn:microsoft.com/office/officeart/2005/8/layout/chevron2"/>
    <dgm:cxn modelId="{A13BCF1A-117F-4D87-AD7A-2B397B5A011D}" type="presOf" srcId="{35E7E8F8-D0FA-4E3C-AF56-023E0DF6AFDE}" destId="{720F3655-34E8-4AB2-BBCE-D71EBF194353}" srcOrd="0" destOrd="0" presId="urn:microsoft.com/office/officeart/2005/8/layout/chevron2"/>
    <dgm:cxn modelId="{5C000B1C-D722-4BB4-8C26-8FD1228CCD78}" type="presOf" srcId="{83929675-3FA0-408F-937B-A458DD59BC60}" destId="{6889A5B3-8FF7-4E57-A700-431350E31C13}" srcOrd="0" destOrd="0" presId="urn:microsoft.com/office/officeart/2005/8/layout/chevron2"/>
    <dgm:cxn modelId="{B205BFC3-D7A9-4C9D-B915-ABDB8ED13E18}" type="presOf" srcId="{41FC9F8C-AAEC-4368-8849-29FA13B31F8B}" destId="{4B4F5A2F-631C-45BF-ADBB-34126EE0F386}" srcOrd="0" destOrd="0" presId="urn:microsoft.com/office/officeart/2005/8/layout/chevron2"/>
    <dgm:cxn modelId="{A5B33B2E-538F-47AD-9E97-C8AA93E8C53F}" type="presOf" srcId="{625F2FCA-8490-4485-A2B9-5DF9CC471109}" destId="{90D3017E-9C86-43A3-AB4A-D401A040A1EA}" srcOrd="0" destOrd="0" presId="urn:microsoft.com/office/officeart/2005/8/layout/chevron2"/>
    <dgm:cxn modelId="{88E3DBEF-A053-4CB8-AA74-6F9AB315DE1E}" type="presOf" srcId="{336E9C02-B719-4E08-B42D-D3CD6438E6DF}" destId="{6B5C43E8-D4B0-4628-A9D5-CF344626ED4C}" srcOrd="0" destOrd="0" presId="urn:microsoft.com/office/officeart/2005/8/layout/chevron2"/>
    <dgm:cxn modelId="{C0934BAD-4095-4453-9ACD-07FC5C705AC5}" type="presOf" srcId="{2B461ABB-8EBE-4AA3-8A4B-251F37763F17}" destId="{A69C3DF2-A385-477C-80F2-073FDB9EC399}" srcOrd="0" destOrd="0" presId="urn:microsoft.com/office/officeart/2005/8/layout/chevron2"/>
    <dgm:cxn modelId="{90A3FF6A-9606-4139-8669-5CFA196DEEDC}" srcId="{7448D2B6-E6FC-44C6-A770-FC4DD9ADF0D7}" destId="{625F2FCA-8490-4485-A2B9-5DF9CC471109}" srcOrd="3" destOrd="0" parTransId="{2BEC9AE5-88C9-4720-9A1A-2B7C84609829}" sibTransId="{8FB71495-397E-43F4-8797-81B5EE9CB50D}"/>
    <dgm:cxn modelId="{61E4C2B5-64E1-4FB2-A7E5-1A72CA6DD556}" srcId="{ECAC1FF5-D82F-403D-ACA8-E8481802B8B2}" destId="{336E9C02-B719-4E08-B42D-D3CD6438E6DF}" srcOrd="0" destOrd="0" parTransId="{68BAC46F-E65F-451C-BFF1-D13BFCA3473A}" sibTransId="{0F31DA30-F510-427C-B260-A46CCADB298A}"/>
    <dgm:cxn modelId="{0359C911-A9AF-40C8-A7C4-09D4866C91A9}" srcId="{7448D2B6-E6FC-44C6-A770-FC4DD9ADF0D7}" destId="{35E7E8F8-D0FA-4E3C-AF56-023E0DF6AFDE}" srcOrd="2" destOrd="0" parTransId="{CFC5C13A-9BA3-4E8A-8DEE-C540A59376B9}" sibTransId="{F082A310-5050-48AB-9043-01D0B8C33B9E}"/>
    <dgm:cxn modelId="{B147B3D9-F2D1-4844-BD1F-AC948C1AD7B8}" type="presOf" srcId="{E496D8AC-B8D3-4B42-B015-ED39909E9151}" destId="{2236A326-0E70-4FD6-8AB4-C5EADCD8281F}" srcOrd="0" destOrd="0" presId="urn:microsoft.com/office/officeart/2005/8/layout/chevron2"/>
    <dgm:cxn modelId="{5ACB1FBC-F06F-45D5-8B6B-27C89306010A}" srcId="{7448D2B6-E6FC-44C6-A770-FC4DD9ADF0D7}" destId="{83929675-3FA0-408F-937B-A458DD59BC60}" srcOrd="5" destOrd="0" parTransId="{7FF7E10C-C41C-428D-803A-4D8C2F9C1C4D}" sibTransId="{1DD7D796-D94E-4D63-9084-EF1974D957D7}"/>
    <dgm:cxn modelId="{91A71F48-96DA-4E6B-A020-E0BEA6E336F5}" srcId="{83929675-3FA0-408F-937B-A458DD59BC60}" destId="{913C3CA1-0720-4E8F-AC49-6410C5EA57FE}" srcOrd="0" destOrd="0" parTransId="{F2E0027B-0C61-449C-8242-1006C292365C}" sibTransId="{B7F8A0DC-2C0A-4C70-99A1-E212792154AF}"/>
    <dgm:cxn modelId="{5CF61B48-54E9-4F3B-AAF6-9587EFDA649A}" srcId="{7448D2B6-E6FC-44C6-A770-FC4DD9ADF0D7}" destId="{41FC9F8C-AAEC-4368-8849-29FA13B31F8B}" srcOrd="6" destOrd="0" parTransId="{2E3B43E3-DB60-4730-8755-511F982A12F2}" sibTransId="{B492F36E-0F4D-40C9-92AF-54378A68A05C}"/>
    <dgm:cxn modelId="{63E926C2-892C-4302-9363-13B6DE8C6C3F}" srcId="{7448D2B6-E6FC-44C6-A770-FC4DD9ADF0D7}" destId="{ECAC1FF5-D82F-403D-ACA8-E8481802B8B2}" srcOrd="4" destOrd="0" parTransId="{C1F021AF-8D4E-4050-95B7-A437EF842F01}" sibTransId="{BA1D9146-52D6-4A56-805D-00C5C13FA650}"/>
    <dgm:cxn modelId="{10265DE5-4225-4C38-AF18-CDC285615435}" srcId="{35E7E8F8-D0FA-4E3C-AF56-023E0DF6AFDE}" destId="{E496D8AC-B8D3-4B42-B015-ED39909E9151}" srcOrd="0" destOrd="0" parTransId="{5FD7EB60-30ED-49BE-9F7C-3203CFEB66D7}" sibTransId="{940AE5F3-C5D7-4138-BCE8-D66A08E8EEFA}"/>
    <dgm:cxn modelId="{7004BD36-C330-4FF4-9B5D-A34730828467}" srcId="{7448D2B6-E6FC-44C6-A770-FC4DD9ADF0D7}" destId="{C743A989-C192-4139-A831-DF1C22FD3D30}" srcOrd="0" destOrd="0" parTransId="{68C220BA-673C-478F-95B5-A52BFAC13345}" sibTransId="{34F8CE56-3802-4008-BB66-FEBBAE30818D}"/>
    <dgm:cxn modelId="{B6BAF4BA-1936-4529-8B02-D9F0B3C49514}" srcId="{37300473-1759-4632-86CD-246CBA74CF45}" destId="{6FABB00D-22AD-4BBA-8C28-CCE85C3F59D8}" srcOrd="0" destOrd="0" parTransId="{D783D10D-0BB3-4365-83D5-39CFDEF47E09}" sibTransId="{BCA1483F-3D4C-44B2-8006-ECFAC29964E6}"/>
    <dgm:cxn modelId="{009B26A6-C716-42BE-A31F-86180BA55A0D}" srcId="{7448D2B6-E6FC-44C6-A770-FC4DD9ADF0D7}" destId="{10BE967C-863A-49BC-A621-5C2D4577CB85}" srcOrd="7" destOrd="0" parTransId="{BB46714A-537E-4A64-AE8E-2ED1C43B3D49}" sibTransId="{14E0CA53-0715-45DD-9085-E871227BCDEF}"/>
    <dgm:cxn modelId="{ED61BC2F-85AB-4433-A675-9A18DD5EB08A}" type="presOf" srcId="{C743A989-C192-4139-A831-DF1C22FD3D30}" destId="{C2BB703A-59A9-4264-B000-2D894622E9A7}" srcOrd="0" destOrd="0" presId="urn:microsoft.com/office/officeart/2005/8/layout/chevron2"/>
    <dgm:cxn modelId="{9E71AE47-BBB2-4B5F-AA1E-FE1E2E540F57}" srcId="{10BE967C-863A-49BC-A621-5C2D4577CB85}" destId="{2B461ABB-8EBE-4AA3-8A4B-251F37763F17}" srcOrd="0" destOrd="0" parTransId="{D991A431-EA82-42F4-960C-9CF5F5F03B4D}" sibTransId="{15A487ED-DE65-4DA5-9C6E-66913979ED53}"/>
    <dgm:cxn modelId="{40020184-101B-46E0-9708-B66397A73663}" type="presOf" srcId="{7448D2B6-E6FC-44C6-A770-FC4DD9ADF0D7}" destId="{CD884DA2-775A-4E42-8396-0127C2F1AB5B}" srcOrd="0" destOrd="0" presId="urn:microsoft.com/office/officeart/2005/8/layout/chevron2"/>
    <dgm:cxn modelId="{22D5FEBB-AADE-481E-9C9C-181EC6F108D5}" type="presOf" srcId="{10BE967C-863A-49BC-A621-5C2D4577CB85}" destId="{38CB59E0-0E61-46AD-B609-2A4DEE11E7B2}" srcOrd="0" destOrd="0" presId="urn:microsoft.com/office/officeart/2005/8/layout/chevron2"/>
    <dgm:cxn modelId="{3704E8F9-67B2-4527-8F43-FD16C6908E73}" type="presOf" srcId="{37300473-1759-4632-86CD-246CBA74CF45}" destId="{6D0BD047-D4E3-41CB-8102-C29E9135DC04}" srcOrd="0" destOrd="0" presId="urn:microsoft.com/office/officeart/2005/8/layout/chevron2"/>
    <dgm:cxn modelId="{7E4BC7AA-C2AD-4D98-8B5C-E8CE1B76CF8E}" type="presOf" srcId="{AE2E5549-9CCC-4986-965B-B327142ECA2E}" destId="{6B16C4E0-AD16-45D2-947B-689BBF5F8002}" srcOrd="0" destOrd="0" presId="urn:microsoft.com/office/officeart/2005/8/layout/chevron2"/>
    <dgm:cxn modelId="{60A1888C-E7EE-4017-96AF-6D406246F76F}" type="presParOf" srcId="{CD884DA2-775A-4E42-8396-0127C2F1AB5B}" destId="{40643FA0-CEB7-4911-AEE9-AFD42C17F729}" srcOrd="0" destOrd="0" presId="urn:microsoft.com/office/officeart/2005/8/layout/chevron2"/>
    <dgm:cxn modelId="{207F6F45-1AEF-4E55-AE26-2BE25041B23E}" type="presParOf" srcId="{40643FA0-CEB7-4911-AEE9-AFD42C17F729}" destId="{C2BB703A-59A9-4264-B000-2D894622E9A7}" srcOrd="0" destOrd="0" presId="urn:microsoft.com/office/officeart/2005/8/layout/chevron2"/>
    <dgm:cxn modelId="{12D5733A-6623-43EF-80DB-B7024D77AE9A}" type="presParOf" srcId="{40643FA0-CEB7-4911-AEE9-AFD42C17F729}" destId="{761FAD0F-4F3B-4E20-A129-C0D0A4E47F7F}" srcOrd="1" destOrd="0" presId="urn:microsoft.com/office/officeart/2005/8/layout/chevron2"/>
    <dgm:cxn modelId="{3FCBE929-4EDA-432D-BC4D-2B7631D12E1D}" type="presParOf" srcId="{CD884DA2-775A-4E42-8396-0127C2F1AB5B}" destId="{BBF35F7C-5ABC-4A03-B2F2-D0971EE6A08D}" srcOrd="1" destOrd="0" presId="urn:microsoft.com/office/officeart/2005/8/layout/chevron2"/>
    <dgm:cxn modelId="{8704FEEA-7DD9-460B-84A1-1C6EE0B4D179}" type="presParOf" srcId="{CD884DA2-775A-4E42-8396-0127C2F1AB5B}" destId="{EE474C1F-D7C3-469E-9F81-1210AEB41720}" srcOrd="2" destOrd="0" presId="urn:microsoft.com/office/officeart/2005/8/layout/chevron2"/>
    <dgm:cxn modelId="{51832C13-E409-4A48-BF97-04126B3D6B90}" type="presParOf" srcId="{EE474C1F-D7C3-469E-9F81-1210AEB41720}" destId="{6077D5DF-6457-408D-A5DC-2778EC81CF46}" srcOrd="0" destOrd="0" presId="urn:microsoft.com/office/officeart/2005/8/layout/chevron2"/>
    <dgm:cxn modelId="{EAE1A0B3-71D9-4CB0-A1A1-C4D181553ACD}" type="presParOf" srcId="{EE474C1F-D7C3-469E-9F81-1210AEB41720}" destId="{6B16C4E0-AD16-45D2-947B-689BBF5F8002}" srcOrd="1" destOrd="0" presId="urn:microsoft.com/office/officeart/2005/8/layout/chevron2"/>
    <dgm:cxn modelId="{49132F4F-4CA6-406A-B5EF-7F82FC37D706}" type="presParOf" srcId="{CD884DA2-775A-4E42-8396-0127C2F1AB5B}" destId="{EFD8520D-9379-44F9-9E5B-3D6CB47926C5}" srcOrd="3" destOrd="0" presId="urn:microsoft.com/office/officeart/2005/8/layout/chevron2"/>
    <dgm:cxn modelId="{3CCCBE21-54E6-4774-AA85-6E05FFAE3065}" type="presParOf" srcId="{CD884DA2-775A-4E42-8396-0127C2F1AB5B}" destId="{F8A3113C-007B-4988-A287-6B1DCBC8088D}" srcOrd="4" destOrd="0" presId="urn:microsoft.com/office/officeart/2005/8/layout/chevron2"/>
    <dgm:cxn modelId="{FCADEBA0-3043-457E-9797-366A4DE28462}" type="presParOf" srcId="{F8A3113C-007B-4988-A287-6B1DCBC8088D}" destId="{720F3655-34E8-4AB2-BBCE-D71EBF194353}" srcOrd="0" destOrd="0" presId="urn:microsoft.com/office/officeart/2005/8/layout/chevron2"/>
    <dgm:cxn modelId="{F249D746-F15D-4A25-9B36-372EC5BBCC10}" type="presParOf" srcId="{F8A3113C-007B-4988-A287-6B1DCBC8088D}" destId="{2236A326-0E70-4FD6-8AB4-C5EADCD8281F}" srcOrd="1" destOrd="0" presId="urn:microsoft.com/office/officeart/2005/8/layout/chevron2"/>
    <dgm:cxn modelId="{0281AA63-C099-4DD9-810E-E956306010AF}" type="presParOf" srcId="{CD884DA2-775A-4E42-8396-0127C2F1AB5B}" destId="{4013029A-EC58-4E6E-9450-16E8A1DF8938}" srcOrd="5" destOrd="0" presId="urn:microsoft.com/office/officeart/2005/8/layout/chevron2"/>
    <dgm:cxn modelId="{8DB90EE3-354B-44AB-9D26-1BF9135BFEED}" type="presParOf" srcId="{CD884DA2-775A-4E42-8396-0127C2F1AB5B}" destId="{C0FE222F-7920-49D8-A4A0-7487877697DA}" srcOrd="6" destOrd="0" presId="urn:microsoft.com/office/officeart/2005/8/layout/chevron2"/>
    <dgm:cxn modelId="{E6D1966E-0C71-4457-9B95-ABB48061C1C7}" type="presParOf" srcId="{C0FE222F-7920-49D8-A4A0-7487877697DA}" destId="{90D3017E-9C86-43A3-AB4A-D401A040A1EA}" srcOrd="0" destOrd="0" presId="urn:microsoft.com/office/officeart/2005/8/layout/chevron2"/>
    <dgm:cxn modelId="{67154342-F88A-43CF-8A69-D2CDBBA5B3DC}" type="presParOf" srcId="{C0FE222F-7920-49D8-A4A0-7487877697DA}" destId="{BCBA7FDC-D3D0-47EC-B3E3-76E74FFA2CEE}" srcOrd="1" destOrd="0" presId="urn:microsoft.com/office/officeart/2005/8/layout/chevron2"/>
    <dgm:cxn modelId="{4E5BD210-5E3D-4302-8E13-55DAF9EAE75F}" type="presParOf" srcId="{CD884DA2-775A-4E42-8396-0127C2F1AB5B}" destId="{843760A8-7FDB-4628-8777-CBE1AC563E27}" srcOrd="7" destOrd="0" presId="urn:microsoft.com/office/officeart/2005/8/layout/chevron2"/>
    <dgm:cxn modelId="{F60FD6B7-F938-46A7-A4AF-72140AC79C42}" type="presParOf" srcId="{CD884DA2-775A-4E42-8396-0127C2F1AB5B}" destId="{CFCE2C27-1A73-4D3A-B38D-E664F4751E0E}" srcOrd="8" destOrd="0" presId="urn:microsoft.com/office/officeart/2005/8/layout/chevron2"/>
    <dgm:cxn modelId="{F6F361FF-3C8B-49C6-97D1-8A9B6145806D}" type="presParOf" srcId="{CFCE2C27-1A73-4D3A-B38D-E664F4751E0E}" destId="{7BB0B1D1-0BCC-4839-9F91-F9A3772A52DF}" srcOrd="0" destOrd="0" presId="urn:microsoft.com/office/officeart/2005/8/layout/chevron2"/>
    <dgm:cxn modelId="{E78CF27C-4A93-4B39-96B8-A1B8C3A70406}" type="presParOf" srcId="{CFCE2C27-1A73-4D3A-B38D-E664F4751E0E}" destId="{6B5C43E8-D4B0-4628-A9D5-CF344626ED4C}" srcOrd="1" destOrd="0" presId="urn:microsoft.com/office/officeart/2005/8/layout/chevron2"/>
    <dgm:cxn modelId="{C19AE15A-3606-4C4A-92C7-839F191C0F50}" type="presParOf" srcId="{CD884DA2-775A-4E42-8396-0127C2F1AB5B}" destId="{938B9FC6-5559-4C76-90C9-EE482C196E01}" srcOrd="9" destOrd="0" presId="urn:microsoft.com/office/officeart/2005/8/layout/chevron2"/>
    <dgm:cxn modelId="{5599E3FB-F57A-450A-A9C4-6B48357284B1}" type="presParOf" srcId="{CD884DA2-775A-4E42-8396-0127C2F1AB5B}" destId="{EDA882C0-D2E4-4A1B-9C48-16EC77CB0B47}" srcOrd="10" destOrd="0" presId="urn:microsoft.com/office/officeart/2005/8/layout/chevron2"/>
    <dgm:cxn modelId="{DBF23CCC-953F-4977-AF85-9D8AE2E70A57}" type="presParOf" srcId="{EDA882C0-D2E4-4A1B-9C48-16EC77CB0B47}" destId="{6889A5B3-8FF7-4E57-A700-431350E31C13}" srcOrd="0" destOrd="0" presId="urn:microsoft.com/office/officeart/2005/8/layout/chevron2"/>
    <dgm:cxn modelId="{EDFAF2F9-99B7-4874-9C99-84B202A12783}" type="presParOf" srcId="{EDA882C0-D2E4-4A1B-9C48-16EC77CB0B47}" destId="{B492293F-058D-4401-9265-C6F5BCE9C599}" srcOrd="1" destOrd="0" presId="urn:microsoft.com/office/officeart/2005/8/layout/chevron2"/>
    <dgm:cxn modelId="{D65FB800-CA23-417A-AD3A-81F057871FAF}" type="presParOf" srcId="{CD884DA2-775A-4E42-8396-0127C2F1AB5B}" destId="{93102462-298B-472C-81B3-4891B43DC98D}" srcOrd="11" destOrd="0" presId="urn:microsoft.com/office/officeart/2005/8/layout/chevron2"/>
    <dgm:cxn modelId="{B51B8156-0C05-40DA-97B4-C291A4CCD0FF}" type="presParOf" srcId="{CD884DA2-775A-4E42-8396-0127C2F1AB5B}" destId="{F5707B10-097B-43B7-9143-62E1FCC7118C}" srcOrd="12" destOrd="0" presId="urn:microsoft.com/office/officeart/2005/8/layout/chevron2"/>
    <dgm:cxn modelId="{EDAEBEB9-773D-4101-B69D-EEDA5C5EEC18}" type="presParOf" srcId="{F5707B10-097B-43B7-9143-62E1FCC7118C}" destId="{4B4F5A2F-631C-45BF-ADBB-34126EE0F386}" srcOrd="0" destOrd="0" presId="urn:microsoft.com/office/officeart/2005/8/layout/chevron2"/>
    <dgm:cxn modelId="{7F3860C2-7886-4FA4-838C-1A3CDADAC0E0}" type="presParOf" srcId="{F5707B10-097B-43B7-9143-62E1FCC7118C}" destId="{CB503159-FD6F-46F5-A476-AD50D8A45B5F}" srcOrd="1" destOrd="0" presId="urn:microsoft.com/office/officeart/2005/8/layout/chevron2"/>
    <dgm:cxn modelId="{4409D888-2490-4D55-A9AD-14A2A097BC03}" type="presParOf" srcId="{CD884DA2-775A-4E42-8396-0127C2F1AB5B}" destId="{191497C1-ACEF-44E2-8CC9-A429D4B9FCBB}" srcOrd="13" destOrd="0" presId="urn:microsoft.com/office/officeart/2005/8/layout/chevron2"/>
    <dgm:cxn modelId="{3209D34E-A207-40A4-9AEC-BD4979C1D977}" type="presParOf" srcId="{CD884DA2-775A-4E42-8396-0127C2F1AB5B}" destId="{C5C4F128-6A3D-4A33-AC59-96A22B435A58}" srcOrd="14" destOrd="0" presId="urn:microsoft.com/office/officeart/2005/8/layout/chevron2"/>
    <dgm:cxn modelId="{EE7296AD-B6BB-4D4B-B349-2E062C699D18}" type="presParOf" srcId="{C5C4F128-6A3D-4A33-AC59-96A22B435A58}" destId="{38CB59E0-0E61-46AD-B609-2A4DEE11E7B2}" srcOrd="0" destOrd="0" presId="urn:microsoft.com/office/officeart/2005/8/layout/chevron2"/>
    <dgm:cxn modelId="{49AE05BF-4EEA-40C2-B95C-FF6F98CE41DA}" type="presParOf" srcId="{C5C4F128-6A3D-4A33-AC59-96A22B435A58}" destId="{A69C3DF2-A385-477C-80F2-073FDB9EC399}" srcOrd="1" destOrd="0" presId="urn:microsoft.com/office/officeart/2005/8/layout/chevron2"/>
    <dgm:cxn modelId="{5D74C1D8-4DFA-4021-AD8F-F004FB67B366}" type="presParOf" srcId="{CD884DA2-775A-4E42-8396-0127C2F1AB5B}" destId="{858B69F6-1757-4385-B4CC-A5272DBD05CD}" srcOrd="15" destOrd="0" presId="urn:microsoft.com/office/officeart/2005/8/layout/chevron2"/>
    <dgm:cxn modelId="{C8CF8939-C300-43C7-99C7-78685960C21B}" type="presParOf" srcId="{CD884DA2-775A-4E42-8396-0127C2F1AB5B}" destId="{4CE157C5-01E3-4E46-A92C-E28E9EFBC91A}" srcOrd="16" destOrd="0" presId="urn:microsoft.com/office/officeart/2005/8/layout/chevron2"/>
    <dgm:cxn modelId="{156302FD-A205-4BAF-A0D2-94ECE59B0E9D}" type="presParOf" srcId="{4CE157C5-01E3-4E46-A92C-E28E9EFBC91A}" destId="{6D0BD047-D4E3-41CB-8102-C29E9135DC04}" srcOrd="0" destOrd="0" presId="urn:microsoft.com/office/officeart/2005/8/layout/chevron2"/>
    <dgm:cxn modelId="{70A1FDA0-BADA-43C0-A815-3554EB4C57D9}" type="presParOf" srcId="{4CE157C5-01E3-4E46-A92C-E28E9EFBC91A}" destId="{9399E2ED-9D52-437C-819D-2D9C67FD094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C49BFCB-3166-498C-89EB-E4F324463C80}" type="doc">
      <dgm:prSet loTypeId="urn:microsoft.com/office/officeart/2005/8/layout/arrow2" loCatId="process" qsTypeId="urn:microsoft.com/office/officeart/2005/8/quickstyle/simple2" qsCatId="simple" csTypeId="urn:microsoft.com/office/officeart/2005/8/colors/accent0_3" csCatId="mainScheme" phldr="1"/>
      <dgm:spPr/>
      <dgm:t>
        <a:bodyPr/>
        <a:lstStyle/>
        <a:p>
          <a:endParaRPr lang="en-US"/>
        </a:p>
      </dgm:t>
    </dgm:pt>
    <dgm:pt modelId="{96A36CE1-B09C-4B33-8857-3644CD6E6214}">
      <dgm:prSet phldrT="[Text]" custT="1"/>
      <dgm:spPr/>
      <dgm:t>
        <a:bodyPr/>
        <a:lstStyle/>
        <a:p>
          <a:r>
            <a:rPr lang="en-US" sz="2000" dirty="0" smtClean="0"/>
            <a:t>Trial and Error</a:t>
          </a:r>
          <a:endParaRPr lang="en-US" sz="2000" dirty="0"/>
        </a:p>
      </dgm:t>
    </dgm:pt>
    <dgm:pt modelId="{E01E3865-838A-452A-BE6A-EF968A76350F}" type="parTrans" cxnId="{AB5A0B30-F194-452E-979F-B7871A386AF6}">
      <dgm:prSet/>
      <dgm:spPr/>
      <dgm:t>
        <a:bodyPr/>
        <a:lstStyle/>
        <a:p>
          <a:endParaRPr lang="en-US" sz="2000"/>
        </a:p>
      </dgm:t>
    </dgm:pt>
    <dgm:pt modelId="{87067B33-A882-4862-8307-A000A5624482}" type="sibTrans" cxnId="{AB5A0B30-F194-452E-979F-B7871A386AF6}">
      <dgm:prSet/>
      <dgm:spPr/>
      <dgm:t>
        <a:bodyPr/>
        <a:lstStyle/>
        <a:p>
          <a:endParaRPr lang="en-US" sz="2000"/>
        </a:p>
      </dgm:t>
    </dgm:pt>
    <dgm:pt modelId="{73DFEDA5-8A6E-4245-BD95-F748C24E2675}">
      <dgm:prSet phldrT="[Text]" custT="1"/>
      <dgm:spPr/>
      <dgm:t>
        <a:bodyPr/>
        <a:lstStyle/>
        <a:p>
          <a:r>
            <a:rPr lang="en-US" sz="2000" dirty="0" smtClean="0"/>
            <a:t>Algorithm and Heuristics</a:t>
          </a:r>
          <a:endParaRPr lang="en-US" sz="2000" dirty="0"/>
        </a:p>
      </dgm:t>
    </dgm:pt>
    <dgm:pt modelId="{47CCE8AC-C2E6-4D81-A076-E87D363806B6}" type="parTrans" cxnId="{7AF308DA-F9BB-4993-9C45-06479B5F7FFA}">
      <dgm:prSet/>
      <dgm:spPr/>
      <dgm:t>
        <a:bodyPr/>
        <a:lstStyle/>
        <a:p>
          <a:endParaRPr lang="en-US"/>
        </a:p>
      </dgm:t>
    </dgm:pt>
    <dgm:pt modelId="{703CB557-86DC-40F5-A19A-5D2D592F8958}" type="sibTrans" cxnId="{7AF308DA-F9BB-4993-9C45-06479B5F7FFA}">
      <dgm:prSet/>
      <dgm:spPr/>
      <dgm:t>
        <a:bodyPr/>
        <a:lstStyle/>
        <a:p>
          <a:endParaRPr lang="en-US"/>
        </a:p>
      </dgm:t>
    </dgm:pt>
    <dgm:pt modelId="{58758002-92D0-4109-AD68-3C172FFA22A4}">
      <dgm:prSet phldrT="[Text]" custT="1"/>
      <dgm:spPr/>
      <dgm:t>
        <a:bodyPr/>
        <a:lstStyle/>
        <a:p>
          <a:r>
            <a:rPr lang="en-US" sz="2000" b="0" i="0" dirty="0" smtClean="0"/>
            <a:t>Difference Reduction</a:t>
          </a:r>
          <a:endParaRPr lang="en-US" sz="2000" dirty="0"/>
        </a:p>
      </dgm:t>
    </dgm:pt>
    <dgm:pt modelId="{A60BD1BC-002D-4E0D-BACD-DC35B2CB1423}" type="parTrans" cxnId="{D253A5AC-6EC0-44BA-900C-5ACD534CE3FF}">
      <dgm:prSet/>
      <dgm:spPr/>
      <dgm:t>
        <a:bodyPr/>
        <a:lstStyle/>
        <a:p>
          <a:endParaRPr lang="en-US"/>
        </a:p>
      </dgm:t>
    </dgm:pt>
    <dgm:pt modelId="{7EBA456E-1A2E-46E3-94EF-769B9DF1B747}" type="sibTrans" cxnId="{D253A5AC-6EC0-44BA-900C-5ACD534CE3FF}">
      <dgm:prSet/>
      <dgm:spPr/>
      <dgm:t>
        <a:bodyPr/>
        <a:lstStyle/>
        <a:p>
          <a:endParaRPr lang="en-US"/>
        </a:p>
      </dgm:t>
    </dgm:pt>
    <dgm:pt modelId="{2EB5DEDE-B69E-4F71-8E63-73B0D6DE8B51}">
      <dgm:prSet phldrT="[Text]" custT="1"/>
      <dgm:spPr/>
      <dgm:t>
        <a:bodyPr/>
        <a:lstStyle/>
        <a:p>
          <a:r>
            <a:rPr lang="en-US" sz="2000" dirty="0" smtClean="0"/>
            <a:t>Means-End Analysis</a:t>
          </a:r>
          <a:endParaRPr lang="en-US" sz="2000" dirty="0"/>
        </a:p>
      </dgm:t>
    </dgm:pt>
    <dgm:pt modelId="{9A95D480-7741-48CA-A492-DC9030D73C79}" type="parTrans" cxnId="{7508A3B1-6328-434C-8A9A-84FA733D6060}">
      <dgm:prSet/>
      <dgm:spPr/>
      <dgm:t>
        <a:bodyPr/>
        <a:lstStyle/>
        <a:p>
          <a:endParaRPr lang="en-US"/>
        </a:p>
      </dgm:t>
    </dgm:pt>
    <dgm:pt modelId="{23D5E65C-B79A-41A5-991A-643E3727E228}" type="sibTrans" cxnId="{7508A3B1-6328-434C-8A9A-84FA733D6060}">
      <dgm:prSet/>
      <dgm:spPr/>
      <dgm:t>
        <a:bodyPr/>
        <a:lstStyle/>
        <a:p>
          <a:endParaRPr lang="en-US"/>
        </a:p>
      </dgm:t>
    </dgm:pt>
    <dgm:pt modelId="{1C614E21-E121-48EA-9AFA-06597A9E9228}" type="pres">
      <dgm:prSet presAssocID="{6C49BFCB-3166-498C-89EB-E4F324463C80}" presName="arrowDiagram" presStyleCnt="0">
        <dgm:presLayoutVars>
          <dgm:chMax val="5"/>
          <dgm:dir/>
          <dgm:resizeHandles val="exact"/>
        </dgm:presLayoutVars>
      </dgm:prSet>
      <dgm:spPr/>
      <dgm:t>
        <a:bodyPr/>
        <a:lstStyle/>
        <a:p>
          <a:endParaRPr lang="en-US"/>
        </a:p>
      </dgm:t>
    </dgm:pt>
    <dgm:pt modelId="{1C341DD1-1900-4E5E-A925-EA4FF96E2058}" type="pres">
      <dgm:prSet presAssocID="{6C49BFCB-3166-498C-89EB-E4F324463C80}" presName="arrow" presStyleLbl="bgShp" presStyleIdx="0" presStyleCnt="1"/>
      <dgm:spPr/>
    </dgm:pt>
    <dgm:pt modelId="{ECF0D15E-BFFA-4A87-B6C5-92E70979E04F}" type="pres">
      <dgm:prSet presAssocID="{6C49BFCB-3166-498C-89EB-E4F324463C80}" presName="arrowDiagram4" presStyleCnt="0"/>
      <dgm:spPr/>
    </dgm:pt>
    <dgm:pt modelId="{F8B33AB4-AAC5-4634-94D0-112FF1E1B5D4}" type="pres">
      <dgm:prSet presAssocID="{96A36CE1-B09C-4B33-8857-3644CD6E6214}" presName="bullet4a" presStyleLbl="node1" presStyleIdx="0" presStyleCnt="4"/>
      <dgm:spPr/>
    </dgm:pt>
    <dgm:pt modelId="{55127882-F930-4930-BDBC-BA9F7F97824F}" type="pres">
      <dgm:prSet presAssocID="{96A36CE1-B09C-4B33-8857-3644CD6E6214}" presName="textBox4a" presStyleLbl="revTx" presStyleIdx="0" presStyleCnt="4">
        <dgm:presLayoutVars>
          <dgm:bulletEnabled val="1"/>
        </dgm:presLayoutVars>
      </dgm:prSet>
      <dgm:spPr/>
      <dgm:t>
        <a:bodyPr/>
        <a:lstStyle/>
        <a:p>
          <a:endParaRPr lang="en-US"/>
        </a:p>
      </dgm:t>
    </dgm:pt>
    <dgm:pt modelId="{0E194941-1721-470B-8602-BE365D0C25B3}" type="pres">
      <dgm:prSet presAssocID="{73DFEDA5-8A6E-4245-BD95-F748C24E2675}" presName="bullet4b" presStyleLbl="node1" presStyleIdx="1" presStyleCnt="4"/>
      <dgm:spPr/>
    </dgm:pt>
    <dgm:pt modelId="{928FAC4E-354E-48B4-99D3-D5DE46299917}" type="pres">
      <dgm:prSet presAssocID="{73DFEDA5-8A6E-4245-BD95-F748C24E2675}" presName="textBox4b" presStyleLbl="revTx" presStyleIdx="1" presStyleCnt="4">
        <dgm:presLayoutVars>
          <dgm:bulletEnabled val="1"/>
        </dgm:presLayoutVars>
      </dgm:prSet>
      <dgm:spPr/>
      <dgm:t>
        <a:bodyPr/>
        <a:lstStyle/>
        <a:p>
          <a:endParaRPr lang="en-US"/>
        </a:p>
      </dgm:t>
    </dgm:pt>
    <dgm:pt modelId="{A05FF3F3-CB91-4030-B370-B3F6CFE5687F}" type="pres">
      <dgm:prSet presAssocID="{2EB5DEDE-B69E-4F71-8E63-73B0D6DE8B51}" presName="bullet4c" presStyleLbl="node1" presStyleIdx="2" presStyleCnt="4"/>
      <dgm:spPr/>
    </dgm:pt>
    <dgm:pt modelId="{609E305E-BE3A-4A7D-9056-DE5F5E5C4B90}" type="pres">
      <dgm:prSet presAssocID="{2EB5DEDE-B69E-4F71-8E63-73B0D6DE8B51}" presName="textBox4c" presStyleLbl="revTx" presStyleIdx="2" presStyleCnt="4">
        <dgm:presLayoutVars>
          <dgm:bulletEnabled val="1"/>
        </dgm:presLayoutVars>
      </dgm:prSet>
      <dgm:spPr/>
      <dgm:t>
        <a:bodyPr/>
        <a:lstStyle/>
        <a:p>
          <a:endParaRPr lang="en-US"/>
        </a:p>
      </dgm:t>
    </dgm:pt>
    <dgm:pt modelId="{2956640B-A217-46A6-84B8-31CB861ADB8A}" type="pres">
      <dgm:prSet presAssocID="{58758002-92D0-4109-AD68-3C172FFA22A4}" presName="bullet4d" presStyleLbl="node1" presStyleIdx="3" presStyleCnt="4"/>
      <dgm:spPr/>
    </dgm:pt>
    <dgm:pt modelId="{DF162DA0-ECE1-4755-B871-AA797D7F6FA6}" type="pres">
      <dgm:prSet presAssocID="{58758002-92D0-4109-AD68-3C172FFA22A4}" presName="textBox4d" presStyleLbl="revTx" presStyleIdx="3" presStyleCnt="4">
        <dgm:presLayoutVars>
          <dgm:bulletEnabled val="1"/>
        </dgm:presLayoutVars>
      </dgm:prSet>
      <dgm:spPr/>
      <dgm:t>
        <a:bodyPr/>
        <a:lstStyle/>
        <a:p>
          <a:endParaRPr lang="en-US"/>
        </a:p>
      </dgm:t>
    </dgm:pt>
  </dgm:ptLst>
  <dgm:cxnLst>
    <dgm:cxn modelId="{4F1D4BDE-E0DC-4DF5-B51F-6484FCC1E8DC}" type="presOf" srcId="{58758002-92D0-4109-AD68-3C172FFA22A4}" destId="{DF162DA0-ECE1-4755-B871-AA797D7F6FA6}" srcOrd="0" destOrd="0" presId="urn:microsoft.com/office/officeart/2005/8/layout/arrow2"/>
    <dgm:cxn modelId="{AB5A0B30-F194-452E-979F-B7871A386AF6}" srcId="{6C49BFCB-3166-498C-89EB-E4F324463C80}" destId="{96A36CE1-B09C-4B33-8857-3644CD6E6214}" srcOrd="0" destOrd="0" parTransId="{E01E3865-838A-452A-BE6A-EF968A76350F}" sibTransId="{87067B33-A882-4862-8307-A000A5624482}"/>
    <dgm:cxn modelId="{768FF6D3-FE4B-43BD-93AD-A8B3893D43D8}" type="presOf" srcId="{6C49BFCB-3166-498C-89EB-E4F324463C80}" destId="{1C614E21-E121-48EA-9AFA-06597A9E9228}" srcOrd="0" destOrd="0" presId="urn:microsoft.com/office/officeart/2005/8/layout/arrow2"/>
    <dgm:cxn modelId="{7508A3B1-6328-434C-8A9A-84FA733D6060}" srcId="{6C49BFCB-3166-498C-89EB-E4F324463C80}" destId="{2EB5DEDE-B69E-4F71-8E63-73B0D6DE8B51}" srcOrd="2" destOrd="0" parTransId="{9A95D480-7741-48CA-A492-DC9030D73C79}" sibTransId="{23D5E65C-B79A-41A5-991A-643E3727E228}"/>
    <dgm:cxn modelId="{2AB2067E-76F1-4C72-B140-AB6CC874FC74}" type="presOf" srcId="{73DFEDA5-8A6E-4245-BD95-F748C24E2675}" destId="{928FAC4E-354E-48B4-99D3-D5DE46299917}" srcOrd="0" destOrd="0" presId="urn:microsoft.com/office/officeart/2005/8/layout/arrow2"/>
    <dgm:cxn modelId="{7AF308DA-F9BB-4993-9C45-06479B5F7FFA}" srcId="{6C49BFCB-3166-498C-89EB-E4F324463C80}" destId="{73DFEDA5-8A6E-4245-BD95-F748C24E2675}" srcOrd="1" destOrd="0" parTransId="{47CCE8AC-C2E6-4D81-A076-E87D363806B6}" sibTransId="{703CB557-86DC-40F5-A19A-5D2D592F8958}"/>
    <dgm:cxn modelId="{CE8E4E8C-A0A1-49C5-BDA8-591256671D87}" type="presOf" srcId="{96A36CE1-B09C-4B33-8857-3644CD6E6214}" destId="{55127882-F930-4930-BDBC-BA9F7F97824F}" srcOrd="0" destOrd="0" presId="urn:microsoft.com/office/officeart/2005/8/layout/arrow2"/>
    <dgm:cxn modelId="{1F3D7267-4D16-42E6-A403-BB7A7A797323}" type="presOf" srcId="{2EB5DEDE-B69E-4F71-8E63-73B0D6DE8B51}" destId="{609E305E-BE3A-4A7D-9056-DE5F5E5C4B90}" srcOrd="0" destOrd="0" presId="urn:microsoft.com/office/officeart/2005/8/layout/arrow2"/>
    <dgm:cxn modelId="{D253A5AC-6EC0-44BA-900C-5ACD534CE3FF}" srcId="{6C49BFCB-3166-498C-89EB-E4F324463C80}" destId="{58758002-92D0-4109-AD68-3C172FFA22A4}" srcOrd="3" destOrd="0" parTransId="{A60BD1BC-002D-4E0D-BACD-DC35B2CB1423}" sibTransId="{7EBA456E-1A2E-46E3-94EF-769B9DF1B747}"/>
    <dgm:cxn modelId="{19053F76-563F-4FFB-810C-8D94B4B7630F}" type="presParOf" srcId="{1C614E21-E121-48EA-9AFA-06597A9E9228}" destId="{1C341DD1-1900-4E5E-A925-EA4FF96E2058}" srcOrd="0" destOrd="0" presId="urn:microsoft.com/office/officeart/2005/8/layout/arrow2"/>
    <dgm:cxn modelId="{73E8FA39-59A4-4F52-978E-62B81772F4E9}" type="presParOf" srcId="{1C614E21-E121-48EA-9AFA-06597A9E9228}" destId="{ECF0D15E-BFFA-4A87-B6C5-92E70979E04F}" srcOrd="1" destOrd="0" presId="urn:microsoft.com/office/officeart/2005/8/layout/arrow2"/>
    <dgm:cxn modelId="{C860BCDB-913C-44F4-AB13-5E344D6D0A64}" type="presParOf" srcId="{ECF0D15E-BFFA-4A87-B6C5-92E70979E04F}" destId="{F8B33AB4-AAC5-4634-94D0-112FF1E1B5D4}" srcOrd="0" destOrd="0" presId="urn:microsoft.com/office/officeart/2005/8/layout/arrow2"/>
    <dgm:cxn modelId="{F8C620E4-44B8-425D-BEA4-3C931262788A}" type="presParOf" srcId="{ECF0D15E-BFFA-4A87-B6C5-92E70979E04F}" destId="{55127882-F930-4930-BDBC-BA9F7F97824F}" srcOrd="1" destOrd="0" presId="urn:microsoft.com/office/officeart/2005/8/layout/arrow2"/>
    <dgm:cxn modelId="{658D19E0-512E-459C-B5E4-E478ACCB7754}" type="presParOf" srcId="{ECF0D15E-BFFA-4A87-B6C5-92E70979E04F}" destId="{0E194941-1721-470B-8602-BE365D0C25B3}" srcOrd="2" destOrd="0" presId="urn:microsoft.com/office/officeart/2005/8/layout/arrow2"/>
    <dgm:cxn modelId="{7F79CBEB-B3DB-431A-AE19-8C102C06FFAE}" type="presParOf" srcId="{ECF0D15E-BFFA-4A87-B6C5-92E70979E04F}" destId="{928FAC4E-354E-48B4-99D3-D5DE46299917}" srcOrd="3" destOrd="0" presId="urn:microsoft.com/office/officeart/2005/8/layout/arrow2"/>
    <dgm:cxn modelId="{C8537B76-A30F-46C7-A8A1-C908D35B73BC}" type="presParOf" srcId="{ECF0D15E-BFFA-4A87-B6C5-92E70979E04F}" destId="{A05FF3F3-CB91-4030-B370-B3F6CFE5687F}" srcOrd="4" destOrd="0" presId="urn:microsoft.com/office/officeart/2005/8/layout/arrow2"/>
    <dgm:cxn modelId="{5A1E9EE2-0F67-4C7D-AED5-A80ACEAB8B2E}" type="presParOf" srcId="{ECF0D15E-BFFA-4A87-B6C5-92E70979E04F}" destId="{609E305E-BE3A-4A7D-9056-DE5F5E5C4B90}" srcOrd="5" destOrd="0" presId="urn:microsoft.com/office/officeart/2005/8/layout/arrow2"/>
    <dgm:cxn modelId="{21D08A9A-B092-4F27-8EB7-923AB8485D7A}" type="presParOf" srcId="{ECF0D15E-BFFA-4A87-B6C5-92E70979E04F}" destId="{2956640B-A217-46A6-84B8-31CB861ADB8A}" srcOrd="6" destOrd="0" presId="urn:microsoft.com/office/officeart/2005/8/layout/arrow2"/>
    <dgm:cxn modelId="{0961AAC5-43E3-4BDD-913D-4C590235FE1F}" type="presParOf" srcId="{ECF0D15E-BFFA-4A87-B6C5-92E70979E04F}" destId="{DF162DA0-ECE1-4755-B871-AA797D7F6FA6}"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C49BFCB-3166-498C-89EB-E4F324463C80}" type="doc">
      <dgm:prSet loTypeId="urn:microsoft.com/office/officeart/2005/8/layout/vList2" loCatId="list" qsTypeId="urn:microsoft.com/office/officeart/2005/8/quickstyle/simple2" qsCatId="simple" csTypeId="urn:microsoft.com/office/officeart/2005/8/colors/accent0_1" csCatId="mainScheme" phldr="1"/>
      <dgm:spPr/>
      <dgm:t>
        <a:bodyPr/>
        <a:lstStyle/>
        <a:p>
          <a:endParaRPr lang="en-US"/>
        </a:p>
      </dgm:t>
    </dgm:pt>
    <dgm:pt modelId="{96A36CE1-B09C-4B33-8857-3644CD6E6214}">
      <dgm:prSet phldrT="[Text]" custT="1"/>
      <dgm:spPr/>
      <dgm:t>
        <a:bodyPr/>
        <a:lstStyle/>
        <a:p>
          <a:r>
            <a:rPr lang="en-US" sz="2000" dirty="0" smtClean="0"/>
            <a:t>A trial-and-error approach to problem-solving involves trying a number of different solutions and ruling out those that do not work. </a:t>
          </a:r>
          <a:endParaRPr lang="en-US" sz="2000" dirty="0"/>
        </a:p>
      </dgm:t>
    </dgm:pt>
    <dgm:pt modelId="{E01E3865-838A-452A-BE6A-EF968A76350F}" type="parTrans" cxnId="{AB5A0B30-F194-452E-979F-B7871A386AF6}">
      <dgm:prSet/>
      <dgm:spPr/>
      <dgm:t>
        <a:bodyPr/>
        <a:lstStyle/>
        <a:p>
          <a:endParaRPr lang="en-US" sz="2000"/>
        </a:p>
      </dgm:t>
    </dgm:pt>
    <dgm:pt modelId="{87067B33-A882-4862-8307-A000A5624482}" type="sibTrans" cxnId="{AB5A0B30-F194-452E-979F-B7871A386AF6}">
      <dgm:prSet/>
      <dgm:spPr/>
      <dgm:t>
        <a:bodyPr/>
        <a:lstStyle/>
        <a:p>
          <a:endParaRPr lang="en-US" sz="2000"/>
        </a:p>
      </dgm:t>
    </dgm:pt>
    <dgm:pt modelId="{6C5CAD76-78C1-44D6-A717-64C8EFD034C2}">
      <dgm:prSet custT="1"/>
      <dgm:spPr/>
      <dgm:t>
        <a:bodyPr/>
        <a:lstStyle/>
        <a:p>
          <a:r>
            <a:rPr lang="en-US" sz="2000" smtClean="0"/>
            <a:t>This approach can be a good option if you have a very limited number of options available. </a:t>
          </a:r>
        </a:p>
      </dgm:t>
    </dgm:pt>
    <dgm:pt modelId="{2D73C19C-B0B2-44BC-9FCD-B98985269930}" type="parTrans" cxnId="{8A6340FA-D369-4AB3-A2CA-2BE32540F809}">
      <dgm:prSet/>
      <dgm:spPr/>
      <dgm:t>
        <a:bodyPr/>
        <a:lstStyle/>
        <a:p>
          <a:endParaRPr lang="en-US" sz="2000"/>
        </a:p>
      </dgm:t>
    </dgm:pt>
    <dgm:pt modelId="{4AA21CAB-54B7-4AE0-B721-31C7001CEDF1}" type="sibTrans" cxnId="{8A6340FA-D369-4AB3-A2CA-2BE32540F809}">
      <dgm:prSet/>
      <dgm:spPr/>
      <dgm:t>
        <a:bodyPr/>
        <a:lstStyle/>
        <a:p>
          <a:endParaRPr lang="en-US" sz="2000"/>
        </a:p>
      </dgm:t>
    </dgm:pt>
    <dgm:pt modelId="{33E9F679-E14D-4A98-BA01-76D0EA0D65E4}">
      <dgm:prSet custT="1"/>
      <dgm:spPr/>
      <dgm:t>
        <a:bodyPr/>
        <a:lstStyle/>
        <a:p>
          <a:r>
            <a:rPr lang="en-US" sz="2000" smtClean="0"/>
            <a:t>When using trial and error, one would continue to try different solutions until the problem is solved. </a:t>
          </a:r>
        </a:p>
      </dgm:t>
    </dgm:pt>
    <dgm:pt modelId="{4DE78A52-7DE1-43D8-9A00-03A70AD4ED65}" type="parTrans" cxnId="{8A6335B8-E8C8-4554-AE97-3866724A4C77}">
      <dgm:prSet/>
      <dgm:spPr/>
      <dgm:t>
        <a:bodyPr/>
        <a:lstStyle/>
        <a:p>
          <a:endParaRPr lang="en-US" sz="2000"/>
        </a:p>
      </dgm:t>
    </dgm:pt>
    <dgm:pt modelId="{80E4AAFD-FA9A-43E5-BA3B-171CDBAE106B}" type="sibTrans" cxnId="{8A6335B8-E8C8-4554-AE97-3866724A4C77}">
      <dgm:prSet/>
      <dgm:spPr/>
      <dgm:t>
        <a:bodyPr/>
        <a:lstStyle/>
        <a:p>
          <a:endParaRPr lang="en-US" sz="2000"/>
        </a:p>
      </dgm:t>
    </dgm:pt>
    <dgm:pt modelId="{2D0CE270-723A-4958-9FAF-95A185EE1AB7}">
      <dgm:prSet custT="1"/>
      <dgm:spPr/>
      <dgm:t>
        <a:bodyPr/>
        <a:lstStyle/>
        <a:p>
          <a:r>
            <a:rPr lang="en-US" sz="2000" smtClean="0"/>
            <a:t>For example, in a broken printer one could try checking the ink levels, and if that doesn’t work, you could check to make sure the paper tray isn’t jammed. Or maybe the printer isn’t actually connected to a laptop.</a:t>
          </a:r>
        </a:p>
      </dgm:t>
    </dgm:pt>
    <dgm:pt modelId="{98A06184-13AA-4DC5-BFB1-5A12A8174CC7}" type="parTrans" cxnId="{740CB94F-00FF-49D0-82AE-6123CCD1ABB5}">
      <dgm:prSet/>
      <dgm:spPr/>
      <dgm:t>
        <a:bodyPr/>
        <a:lstStyle/>
        <a:p>
          <a:endParaRPr lang="en-US" sz="2000"/>
        </a:p>
      </dgm:t>
    </dgm:pt>
    <dgm:pt modelId="{BAAE931A-2C3B-409E-9691-4960689272DD}" type="sibTrans" cxnId="{740CB94F-00FF-49D0-82AE-6123CCD1ABB5}">
      <dgm:prSet/>
      <dgm:spPr/>
      <dgm:t>
        <a:bodyPr/>
        <a:lstStyle/>
        <a:p>
          <a:endParaRPr lang="en-US" sz="2000"/>
        </a:p>
      </dgm:t>
    </dgm:pt>
    <dgm:pt modelId="{29C253F7-FA6F-4BCB-AE25-DE8BD39841D0}">
      <dgm:prSet custT="1"/>
      <dgm:spPr/>
      <dgm:t>
        <a:bodyPr/>
        <a:lstStyle/>
        <a:p>
          <a:r>
            <a:rPr lang="en-US" sz="2000" smtClean="0"/>
            <a:t>Although trial and error is not typically one of the most time-efficient strategies, it is a commonly used one.</a:t>
          </a:r>
        </a:p>
      </dgm:t>
    </dgm:pt>
    <dgm:pt modelId="{8B845163-7F7A-4AD5-ABD8-12E60ADF297E}" type="parTrans" cxnId="{B00CA9E3-B6E9-4BD7-BF90-632EF3B0C8B1}">
      <dgm:prSet/>
      <dgm:spPr/>
      <dgm:t>
        <a:bodyPr/>
        <a:lstStyle/>
        <a:p>
          <a:endParaRPr lang="en-US" sz="2000"/>
        </a:p>
      </dgm:t>
    </dgm:pt>
    <dgm:pt modelId="{05B571C5-CB30-4992-A5E1-5407207F487F}" type="sibTrans" cxnId="{B00CA9E3-B6E9-4BD7-BF90-632EF3B0C8B1}">
      <dgm:prSet/>
      <dgm:spPr/>
      <dgm:t>
        <a:bodyPr/>
        <a:lstStyle/>
        <a:p>
          <a:endParaRPr lang="en-US" sz="2000"/>
        </a:p>
      </dgm:t>
    </dgm:pt>
    <dgm:pt modelId="{92E3F050-7344-44DE-869D-29F5BE1F44EB}" type="pres">
      <dgm:prSet presAssocID="{6C49BFCB-3166-498C-89EB-E4F324463C80}" presName="linear" presStyleCnt="0">
        <dgm:presLayoutVars>
          <dgm:animLvl val="lvl"/>
          <dgm:resizeHandles val="exact"/>
        </dgm:presLayoutVars>
      </dgm:prSet>
      <dgm:spPr/>
      <dgm:t>
        <a:bodyPr/>
        <a:lstStyle/>
        <a:p>
          <a:endParaRPr lang="en-US"/>
        </a:p>
      </dgm:t>
    </dgm:pt>
    <dgm:pt modelId="{42E14060-96A7-4239-845B-716E6DC19953}" type="pres">
      <dgm:prSet presAssocID="{96A36CE1-B09C-4B33-8857-3644CD6E6214}" presName="parentText" presStyleLbl="node1" presStyleIdx="0" presStyleCnt="5">
        <dgm:presLayoutVars>
          <dgm:chMax val="0"/>
          <dgm:bulletEnabled val="1"/>
        </dgm:presLayoutVars>
      </dgm:prSet>
      <dgm:spPr/>
      <dgm:t>
        <a:bodyPr/>
        <a:lstStyle/>
        <a:p>
          <a:endParaRPr lang="en-US"/>
        </a:p>
      </dgm:t>
    </dgm:pt>
    <dgm:pt modelId="{B32C3877-F108-43BE-BE1D-6765078DC592}" type="pres">
      <dgm:prSet presAssocID="{87067B33-A882-4862-8307-A000A5624482}" presName="spacer" presStyleCnt="0"/>
      <dgm:spPr/>
    </dgm:pt>
    <dgm:pt modelId="{A2DEA9CA-8582-4D79-9C7A-1A02687EA3B0}" type="pres">
      <dgm:prSet presAssocID="{6C5CAD76-78C1-44D6-A717-64C8EFD034C2}" presName="parentText" presStyleLbl="node1" presStyleIdx="1" presStyleCnt="5">
        <dgm:presLayoutVars>
          <dgm:chMax val="0"/>
          <dgm:bulletEnabled val="1"/>
        </dgm:presLayoutVars>
      </dgm:prSet>
      <dgm:spPr/>
      <dgm:t>
        <a:bodyPr/>
        <a:lstStyle/>
        <a:p>
          <a:endParaRPr lang="en-US"/>
        </a:p>
      </dgm:t>
    </dgm:pt>
    <dgm:pt modelId="{39E35F0D-2201-40BE-A866-5F2A8DE9B874}" type="pres">
      <dgm:prSet presAssocID="{4AA21CAB-54B7-4AE0-B721-31C7001CEDF1}" presName="spacer" presStyleCnt="0"/>
      <dgm:spPr/>
    </dgm:pt>
    <dgm:pt modelId="{3DA74EA6-DAD2-4242-B13E-0FEECCBA05C2}" type="pres">
      <dgm:prSet presAssocID="{33E9F679-E14D-4A98-BA01-76D0EA0D65E4}" presName="parentText" presStyleLbl="node1" presStyleIdx="2" presStyleCnt="5">
        <dgm:presLayoutVars>
          <dgm:chMax val="0"/>
          <dgm:bulletEnabled val="1"/>
        </dgm:presLayoutVars>
      </dgm:prSet>
      <dgm:spPr/>
      <dgm:t>
        <a:bodyPr/>
        <a:lstStyle/>
        <a:p>
          <a:endParaRPr lang="en-US"/>
        </a:p>
      </dgm:t>
    </dgm:pt>
    <dgm:pt modelId="{2E71CFBB-B4D2-4B7F-A904-5EC9E76A71E9}" type="pres">
      <dgm:prSet presAssocID="{80E4AAFD-FA9A-43E5-BA3B-171CDBAE106B}" presName="spacer" presStyleCnt="0"/>
      <dgm:spPr/>
    </dgm:pt>
    <dgm:pt modelId="{173D597F-A3EA-4564-A6F8-BE0141A54570}" type="pres">
      <dgm:prSet presAssocID="{2D0CE270-723A-4958-9FAF-95A185EE1AB7}" presName="parentText" presStyleLbl="node1" presStyleIdx="3" presStyleCnt="5">
        <dgm:presLayoutVars>
          <dgm:chMax val="0"/>
          <dgm:bulletEnabled val="1"/>
        </dgm:presLayoutVars>
      </dgm:prSet>
      <dgm:spPr/>
      <dgm:t>
        <a:bodyPr/>
        <a:lstStyle/>
        <a:p>
          <a:endParaRPr lang="en-US"/>
        </a:p>
      </dgm:t>
    </dgm:pt>
    <dgm:pt modelId="{BEFB1693-7A03-4C31-9BF8-D78C6A457F0C}" type="pres">
      <dgm:prSet presAssocID="{BAAE931A-2C3B-409E-9691-4960689272DD}" presName="spacer" presStyleCnt="0"/>
      <dgm:spPr/>
    </dgm:pt>
    <dgm:pt modelId="{DD8B7F53-D687-4BB7-99A4-7A1CFEF90DBC}" type="pres">
      <dgm:prSet presAssocID="{29C253F7-FA6F-4BCB-AE25-DE8BD39841D0}" presName="parentText" presStyleLbl="node1" presStyleIdx="4" presStyleCnt="5">
        <dgm:presLayoutVars>
          <dgm:chMax val="0"/>
          <dgm:bulletEnabled val="1"/>
        </dgm:presLayoutVars>
      </dgm:prSet>
      <dgm:spPr/>
      <dgm:t>
        <a:bodyPr/>
        <a:lstStyle/>
        <a:p>
          <a:endParaRPr lang="en-US"/>
        </a:p>
      </dgm:t>
    </dgm:pt>
  </dgm:ptLst>
  <dgm:cxnLst>
    <dgm:cxn modelId="{C2CCC4E1-B9A9-41E0-8699-0029DEFB17F8}" type="presOf" srcId="{33E9F679-E14D-4A98-BA01-76D0EA0D65E4}" destId="{3DA74EA6-DAD2-4242-B13E-0FEECCBA05C2}" srcOrd="0" destOrd="0" presId="urn:microsoft.com/office/officeart/2005/8/layout/vList2"/>
    <dgm:cxn modelId="{AB5A0B30-F194-452E-979F-B7871A386AF6}" srcId="{6C49BFCB-3166-498C-89EB-E4F324463C80}" destId="{96A36CE1-B09C-4B33-8857-3644CD6E6214}" srcOrd="0" destOrd="0" parTransId="{E01E3865-838A-452A-BE6A-EF968A76350F}" sibTransId="{87067B33-A882-4862-8307-A000A5624482}"/>
    <dgm:cxn modelId="{8A6335B8-E8C8-4554-AE97-3866724A4C77}" srcId="{6C49BFCB-3166-498C-89EB-E4F324463C80}" destId="{33E9F679-E14D-4A98-BA01-76D0EA0D65E4}" srcOrd="2" destOrd="0" parTransId="{4DE78A52-7DE1-43D8-9A00-03A70AD4ED65}" sibTransId="{80E4AAFD-FA9A-43E5-BA3B-171CDBAE106B}"/>
    <dgm:cxn modelId="{8A6340FA-D369-4AB3-A2CA-2BE32540F809}" srcId="{6C49BFCB-3166-498C-89EB-E4F324463C80}" destId="{6C5CAD76-78C1-44D6-A717-64C8EFD034C2}" srcOrd="1" destOrd="0" parTransId="{2D73C19C-B0B2-44BC-9FCD-B98985269930}" sibTransId="{4AA21CAB-54B7-4AE0-B721-31C7001CEDF1}"/>
    <dgm:cxn modelId="{D374B7E6-AF6B-4096-9314-C228B5194453}" type="presOf" srcId="{2D0CE270-723A-4958-9FAF-95A185EE1AB7}" destId="{173D597F-A3EA-4564-A6F8-BE0141A54570}" srcOrd="0" destOrd="0" presId="urn:microsoft.com/office/officeart/2005/8/layout/vList2"/>
    <dgm:cxn modelId="{8079D24B-6DAA-4E06-B7F2-86DE9A11F93A}" type="presOf" srcId="{6C5CAD76-78C1-44D6-A717-64C8EFD034C2}" destId="{A2DEA9CA-8582-4D79-9C7A-1A02687EA3B0}" srcOrd="0" destOrd="0" presId="urn:microsoft.com/office/officeart/2005/8/layout/vList2"/>
    <dgm:cxn modelId="{F8258796-802B-4246-9700-38CD605921CA}" type="presOf" srcId="{29C253F7-FA6F-4BCB-AE25-DE8BD39841D0}" destId="{DD8B7F53-D687-4BB7-99A4-7A1CFEF90DBC}" srcOrd="0" destOrd="0" presId="urn:microsoft.com/office/officeart/2005/8/layout/vList2"/>
    <dgm:cxn modelId="{6FEA5592-FEB9-4E57-A97C-8306488CF28B}" type="presOf" srcId="{96A36CE1-B09C-4B33-8857-3644CD6E6214}" destId="{42E14060-96A7-4239-845B-716E6DC19953}" srcOrd="0" destOrd="0" presId="urn:microsoft.com/office/officeart/2005/8/layout/vList2"/>
    <dgm:cxn modelId="{740CB94F-00FF-49D0-82AE-6123CCD1ABB5}" srcId="{6C49BFCB-3166-498C-89EB-E4F324463C80}" destId="{2D0CE270-723A-4958-9FAF-95A185EE1AB7}" srcOrd="3" destOrd="0" parTransId="{98A06184-13AA-4DC5-BFB1-5A12A8174CC7}" sibTransId="{BAAE931A-2C3B-409E-9691-4960689272DD}"/>
    <dgm:cxn modelId="{B00CA9E3-B6E9-4BD7-BF90-632EF3B0C8B1}" srcId="{6C49BFCB-3166-498C-89EB-E4F324463C80}" destId="{29C253F7-FA6F-4BCB-AE25-DE8BD39841D0}" srcOrd="4" destOrd="0" parTransId="{8B845163-7F7A-4AD5-ABD8-12E60ADF297E}" sibTransId="{05B571C5-CB30-4992-A5E1-5407207F487F}"/>
    <dgm:cxn modelId="{48D6FADA-1691-4460-A1CF-196592537031}" type="presOf" srcId="{6C49BFCB-3166-498C-89EB-E4F324463C80}" destId="{92E3F050-7344-44DE-869D-29F5BE1F44EB}" srcOrd="0" destOrd="0" presId="urn:microsoft.com/office/officeart/2005/8/layout/vList2"/>
    <dgm:cxn modelId="{DE8E1D66-4D3C-4EFF-9733-85ECD80CF8F2}" type="presParOf" srcId="{92E3F050-7344-44DE-869D-29F5BE1F44EB}" destId="{42E14060-96A7-4239-845B-716E6DC19953}" srcOrd="0" destOrd="0" presId="urn:microsoft.com/office/officeart/2005/8/layout/vList2"/>
    <dgm:cxn modelId="{D2B4C266-3988-4DCA-9EB3-5550FA15B821}" type="presParOf" srcId="{92E3F050-7344-44DE-869D-29F5BE1F44EB}" destId="{B32C3877-F108-43BE-BE1D-6765078DC592}" srcOrd="1" destOrd="0" presId="urn:microsoft.com/office/officeart/2005/8/layout/vList2"/>
    <dgm:cxn modelId="{EFFD961E-4840-4C48-84C5-97B84192573B}" type="presParOf" srcId="{92E3F050-7344-44DE-869D-29F5BE1F44EB}" destId="{A2DEA9CA-8582-4D79-9C7A-1A02687EA3B0}" srcOrd="2" destOrd="0" presId="urn:microsoft.com/office/officeart/2005/8/layout/vList2"/>
    <dgm:cxn modelId="{13548D34-E277-4DDC-8623-901B2CB46239}" type="presParOf" srcId="{92E3F050-7344-44DE-869D-29F5BE1F44EB}" destId="{39E35F0D-2201-40BE-A866-5F2A8DE9B874}" srcOrd="3" destOrd="0" presId="urn:microsoft.com/office/officeart/2005/8/layout/vList2"/>
    <dgm:cxn modelId="{F63B6661-2E11-4E70-B838-A512B0776979}" type="presParOf" srcId="{92E3F050-7344-44DE-869D-29F5BE1F44EB}" destId="{3DA74EA6-DAD2-4242-B13E-0FEECCBA05C2}" srcOrd="4" destOrd="0" presId="urn:microsoft.com/office/officeart/2005/8/layout/vList2"/>
    <dgm:cxn modelId="{F0CA9178-304C-4980-82E0-C0050AA59F0D}" type="presParOf" srcId="{92E3F050-7344-44DE-869D-29F5BE1F44EB}" destId="{2E71CFBB-B4D2-4B7F-A904-5EC9E76A71E9}" srcOrd="5" destOrd="0" presId="urn:microsoft.com/office/officeart/2005/8/layout/vList2"/>
    <dgm:cxn modelId="{DB3E127C-4ED2-47D2-87DF-9355BEDE9E7C}" type="presParOf" srcId="{92E3F050-7344-44DE-869D-29F5BE1F44EB}" destId="{173D597F-A3EA-4564-A6F8-BE0141A54570}" srcOrd="6" destOrd="0" presId="urn:microsoft.com/office/officeart/2005/8/layout/vList2"/>
    <dgm:cxn modelId="{525E305E-28EB-43CC-A537-D6559B9D00F7}" type="presParOf" srcId="{92E3F050-7344-44DE-869D-29F5BE1F44EB}" destId="{BEFB1693-7A03-4C31-9BF8-D78C6A457F0C}" srcOrd="7" destOrd="0" presId="urn:microsoft.com/office/officeart/2005/8/layout/vList2"/>
    <dgm:cxn modelId="{6AEB9EE6-093A-4B4F-B808-40FA405FD805}" type="presParOf" srcId="{92E3F050-7344-44DE-869D-29F5BE1F44EB}" destId="{DD8B7F53-D687-4BB7-99A4-7A1CFEF90DB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C49BFCB-3166-498C-89EB-E4F324463C80}" type="doc">
      <dgm:prSet loTypeId="urn:microsoft.com/office/officeart/2005/8/layout/list1" loCatId="list" qsTypeId="urn:microsoft.com/office/officeart/2005/8/quickstyle/simple2" qsCatId="simple" csTypeId="urn:microsoft.com/office/officeart/2005/8/colors/accent3_1" csCatId="accent3" phldr="1"/>
      <dgm:spPr/>
      <dgm:t>
        <a:bodyPr/>
        <a:lstStyle/>
        <a:p>
          <a:endParaRPr lang="en-US"/>
        </a:p>
      </dgm:t>
    </dgm:pt>
    <dgm:pt modelId="{96A36CE1-B09C-4B33-8857-3644CD6E6214}">
      <dgm:prSet phldrT="[Text]" custT="1"/>
      <dgm:spPr/>
      <dgm:t>
        <a:bodyPr/>
        <a:lstStyle/>
        <a:p>
          <a:r>
            <a:rPr lang="en-US" sz="2000" dirty="0" smtClean="0"/>
            <a:t>A common technique is an algorithm. </a:t>
          </a:r>
          <a:endParaRPr lang="en-US" sz="2000" dirty="0"/>
        </a:p>
      </dgm:t>
    </dgm:pt>
    <dgm:pt modelId="{E01E3865-838A-452A-BE6A-EF968A76350F}" type="parTrans" cxnId="{AB5A0B30-F194-452E-979F-B7871A386AF6}">
      <dgm:prSet/>
      <dgm:spPr/>
      <dgm:t>
        <a:bodyPr/>
        <a:lstStyle/>
        <a:p>
          <a:endParaRPr lang="en-US" sz="2000"/>
        </a:p>
      </dgm:t>
    </dgm:pt>
    <dgm:pt modelId="{87067B33-A882-4862-8307-A000A5624482}" type="sibTrans" cxnId="{AB5A0B30-F194-452E-979F-B7871A386AF6}">
      <dgm:prSet/>
      <dgm:spPr/>
      <dgm:t>
        <a:bodyPr/>
        <a:lstStyle/>
        <a:p>
          <a:endParaRPr lang="en-US" sz="2000"/>
        </a:p>
      </dgm:t>
    </dgm:pt>
    <dgm:pt modelId="{B168E929-751A-4480-A62E-7B6F9D48DBC8}">
      <dgm:prSet custT="1"/>
      <dgm:spPr/>
      <dgm:t>
        <a:bodyPr/>
        <a:lstStyle/>
        <a:p>
          <a:r>
            <a:rPr lang="en-US" sz="2000" dirty="0" smtClean="0"/>
            <a:t>An algorithm is a problem-solving formula that provides you with step-by-step instructions used to achieve a desired outcome.</a:t>
          </a:r>
        </a:p>
      </dgm:t>
    </dgm:pt>
    <dgm:pt modelId="{4348FC9B-22A2-473A-99BF-140CED09198B}" type="parTrans" cxnId="{A2C01DDF-F90B-4F1B-8DBB-80A70CDEDE6B}">
      <dgm:prSet/>
      <dgm:spPr/>
      <dgm:t>
        <a:bodyPr/>
        <a:lstStyle/>
        <a:p>
          <a:endParaRPr lang="en-US"/>
        </a:p>
      </dgm:t>
    </dgm:pt>
    <dgm:pt modelId="{462A1807-4045-4C6D-961B-88D0634A152A}" type="sibTrans" cxnId="{A2C01DDF-F90B-4F1B-8DBB-80A70CDEDE6B}">
      <dgm:prSet/>
      <dgm:spPr/>
      <dgm:t>
        <a:bodyPr/>
        <a:lstStyle/>
        <a:p>
          <a:endParaRPr lang="en-US"/>
        </a:p>
      </dgm:t>
    </dgm:pt>
    <dgm:pt modelId="{CED6A47C-AFC0-4C1B-B39B-62E3B7AD4415}">
      <dgm:prSet custT="1"/>
      <dgm:spPr/>
      <dgm:t>
        <a:bodyPr/>
        <a:lstStyle/>
        <a:p>
          <a:r>
            <a:rPr lang="en-US" sz="2000" dirty="0" smtClean="0"/>
            <a:t>A heuristic is another technique of problem solving.</a:t>
          </a:r>
        </a:p>
      </dgm:t>
    </dgm:pt>
    <dgm:pt modelId="{0DCB4B07-CD2E-426A-BD64-628F94B80DD1}" type="parTrans" cxnId="{0CF9BD1C-E7C7-43A3-94AC-CB36224DA9F0}">
      <dgm:prSet/>
      <dgm:spPr/>
      <dgm:t>
        <a:bodyPr/>
        <a:lstStyle/>
        <a:p>
          <a:endParaRPr lang="en-US"/>
        </a:p>
      </dgm:t>
    </dgm:pt>
    <dgm:pt modelId="{C48837D7-9F8D-4A9D-804E-7467799A3899}" type="sibTrans" cxnId="{0CF9BD1C-E7C7-43A3-94AC-CB36224DA9F0}">
      <dgm:prSet/>
      <dgm:spPr/>
      <dgm:t>
        <a:bodyPr/>
        <a:lstStyle/>
        <a:p>
          <a:endParaRPr lang="en-US"/>
        </a:p>
      </dgm:t>
    </dgm:pt>
    <dgm:pt modelId="{8D5D3BF3-6699-41AB-8B0C-E18F20CC6C6D}">
      <dgm:prSet custT="1"/>
      <dgm:spPr/>
      <dgm:t>
        <a:bodyPr/>
        <a:lstStyle/>
        <a:p>
          <a:r>
            <a:rPr lang="en-US" sz="2000" dirty="0" smtClean="0"/>
            <a:t>While an algorithm must be followed exactly to produce a correct result, a heuristic is a general problem-solving framework. Think of a heuristic as mental shortcuts that are used to solve a problems. </a:t>
          </a:r>
        </a:p>
      </dgm:t>
    </dgm:pt>
    <dgm:pt modelId="{28C34089-DA8E-416F-8408-7F6AAD196ECE}" type="parTrans" cxnId="{89814D0E-5A07-413E-B594-010D1758E997}">
      <dgm:prSet/>
      <dgm:spPr/>
      <dgm:t>
        <a:bodyPr/>
        <a:lstStyle/>
        <a:p>
          <a:endParaRPr lang="en-US"/>
        </a:p>
      </dgm:t>
    </dgm:pt>
    <dgm:pt modelId="{A048BC83-3D19-48BC-9144-55DE062CA191}" type="sibTrans" cxnId="{89814D0E-5A07-413E-B594-010D1758E997}">
      <dgm:prSet/>
      <dgm:spPr/>
      <dgm:t>
        <a:bodyPr/>
        <a:lstStyle/>
        <a:p>
          <a:endParaRPr lang="en-US"/>
        </a:p>
      </dgm:t>
    </dgm:pt>
    <dgm:pt modelId="{D8725439-3D3E-430C-B8BA-05C97847F82D}">
      <dgm:prSet custT="1"/>
      <dgm:spPr/>
      <dgm:t>
        <a:bodyPr/>
        <a:lstStyle/>
        <a:p>
          <a:r>
            <a:rPr lang="en-US" sz="2000" dirty="0" smtClean="0"/>
            <a:t>For example, a “rule of thumb” is a heuristic.</a:t>
          </a:r>
        </a:p>
      </dgm:t>
    </dgm:pt>
    <dgm:pt modelId="{CB921BD2-FE5A-4985-BF0A-8A45FAB05FF9}" type="parTrans" cxnId="{0FB0B86D-4036-412D-9A7F-F2058368F004}">
      <dgm:prSet/>
      <dgm:spPr/>
      <dgm:t>
        <a:bodyPr/>
        <a:lstStyle/>
        <a:p>
          <a:endParaRPr lang="en-US"/>
        </a:p>
      </dgm:t>
    </dgm:pt>
    <dgm:pt modelId="{9B94989B-E226-4D55-A143-FFB098B8DE99}" type="sibTrans" cxnId="{0FB0B86D-4036-412D-9A7F-F2058368F004}">
      <dgm:prSet/>
      <dgm:spPr/>
      <dgm:t>
        <a:bodyPr/>
        <a:lstStyle/>
        <a:p>
          <a:endParaRPr lang="en-US"/>
        </a:p>
      </dgm:t>
    </dgm:pt>
    <dgm:pt modelId="{8B1F5F55-072B-4B99-8C1A-2C806C0CC148}" type="pres">
      <dgm:prSet presAssocID="{6C49BFCB-3166-498C-89EB-E4F324463C80}" presName="linear" presStyleCnt="0">
        <dgm:presLayoutVars>
          <dgm:dir/>
          <dgm:animLvl val="lvl"/>
          <dgm:resizeHandles val="exact"/>
        </dgm:presLayoutVars>
      </dgm:prSet>
      <dgm:spPr/>
      <dgm:t>
        <a:bodyPr/>
        <a:lstStyle/>
        <a:p>
          <a:endParaRPr lang="en-US"/>
        </a:p>
      </dgm:t>
    </dgm:pt>
    <dgm:pt modelId="{901C9B86-84CA-4A70-9FA7-E28BD63944AD}" type="pres">
      <dgm:prSet presAssocID="{96A36CE1-B09C-4B33-8857-3644CD6E6214}" presName="parentLin" presStyleCnt="0"/>
      <dgm:spPr/>
    </dgm:pt>
    <dgm:pt modelId="{032D2AA1-26B9-4B43-9046-7EDBBBB1FF76}" type="pres">
      <dgm:prSet presAssocID="{96A36CE1-B09C-4B33-8857-3644CD6E6214}" presName="parentLeftMargin" presStyleLbl="node1" presStyleIdx="0" presStyleCnt="3"/>
      <dgm:spPr/>
      <dgm:t>
        <a:bodyPr/>
        <a:lstStyle/>
        <a:p>
          <a:endParaRPr lang="en-US"/>
        </a:p>
      </dgm:t>
    </dgm:pt>
    <dgm:pt modelId="{1EDA4AB8-BA48-40B2-8CCC-18449A179F67}" type="pres">
      <dgm:prSet presAssocID="{96A36CE1-B09C-4B33-8857-3644CD6E6214}" presName="parentText" presStyleLbl="node1" presStyleIdx="0" presStyleCnt="3">
        <dgm:presLayoutVars>
          <dgm:chMax val="0"/>
          <dgm:bulletEnabled val="1"/>
        </dgm:presLayoutVars>
      </dgm:prSet>
      <dgm:spPr/>
      <dgm:t>
        <a:bodyPr/>
        <a:lstStyle/>
        <a:p>
          <a:endParaRPr lang="en-US"/>
        </a:p>
      </dgm:t>
    </dgm:pt>
    <dgm:pt modelId="{3518DEA5-66DE-4C3A-990A-FED4B1B4E825}" type="pres">
      <dgm:prSet presAssocID="{96A36CE1-B09C-4B33-8857-3644CD6E6214}" presName="negativeSpace" presStyleCnt="0"/>
      <dgm:spPr/>
    </dgm:pt>
    <dgm:pt modelId="{DB2A2229-83FE-4637-866E-3D760EB2F0CB}" type="pres">
      <dgm:prSet presAssocID="{96A36CE1-B09C-4B33-8857-3644CD6E6214}" presName="childText" presStyleLbl="conFgAcc1" presStyleIdx="0" presStyleCnt="3">
        <dgm:presLayoutVars>
          <dgm:bulletEnabled val="1"/>
        </dgm:presLayoutVars>
      </dgm:prSet>
      <dgm:spPr/>
      <dgm:t>
        <a:bodyPr/>
        <a:lstStyle/>
        <a:p>
          <a:endParaRPr lang="en-US"/>
        </a:p>
      </dgm:t>
    </dgm:pt>
    <dgm:pt modelId="{338FA205-EDCD-4F9F-BA04-3ABB3A13D1F9}" type="pres">
      <dgm:prSet presAssocID="{87067B33-A882-4862-8307-A000A5624482}" presName="spaceBetweenRectangles" presStyleCnt="0"/>
      <dgm:spPr/>
    </dgm:pt>
    <dgm:pt modelId="{0CA324AF-2009-4539-A174-108A0E6064FA}" type="pres">
      <dgm:prSet presAssocID="{CED6A47C-AFC0-4C1B-B39B-62E3B7AD4415}" presName="parentLin" presStyleCnt="0"/>
      <dgm:spPr/>
    </dgm:pt>
    <dgm:pt modelId="{F4F1AB8E-4F00-4659-89D1-E72466583CD2}" type="pres">
      <dgm:prSet presAssocID="{CED6A47C-AFC0-4C1B-B39B-62E3B7AD4415}" presName="parentLeftMargin" presStyleLbl="node1" presStyleIdx="0" presStyleCnt="3"/>
      <dgm:spPr/>
      <dgm:t>
        <a:bodyPr/>
        <a:lstStyle/>
        <a:p>
          <a:endParaRPr lang="en-US"/>
        </a:p>
      </dgm:t>
    </dgm:pt>
    <dgm:pt modelId="{694A5E2F-A5B6-4EFB-A298-715B3600A84C}" type="pres">
      <dgm:prSet presAssocID="{CED6A47C-AFC0-4C1B-B39B-62E3B7AD4415}" presName="parentText" presStyleLbl="node1" presStyleIdx="1" presStyleCnt="3">
        <dgm:presLayoutVars>
          <dgm:chMax val="0"/>
          <dgm:bulletEnabled val="1"/>
        </dgm:presLayoutVars>
      </dgm:prSet>
      <dgm:spPr/>
      <dgm:t>
        <a:bodyPr/>
        <a:lstStyle/>
        <a:p>
          <a:endParaRPr lang="en-US"/>
        </a:p>
      </dgm:t>
    </dgm:pt>
    <dgm:pt modelId="{AD76271E-9063-4FDB-8957-0CA67DF93DB6}" type="pres">
      <dgm:prSet presAssocID="{CED6A47C-AFC0-4C1B-B39B-62E3B7AD4415}" presName="negativeSpace" presStyleCnt="0"/>
      <dgm:spPr/>
    </dgm:pt>
    <dgm:pt modelId="{E3BCB6B9-D605-4CD0-8ED0-54A631FBB758}" type="pres">
      <dgm:prSet presAssocID="{CED6A47C-AFC0-4C1B-B39B-62E3B7AD4415}" presName="childText" presStyleLbl="conFgAcc1" presStyleIdx="1" presStyleCnt="3">
        <dgm:presLayoutVars>
          <dgm:bulletEnabled val="1"/>
        </dgm:presLayoutVars>
      </dgm:prSet>
      <dgm:spPr/>
      <dgm:t>
        <a:bodyPr/>
        <a:lstStyle/>
        <a:p>
          <a:endParaRPr lang="en-US"/>
        </a:p>
      </dgm:t>
    </dgm:pt>
    <dgm:pt modelId="{E4579A2A-DD8A-42DA-B22A-3AEED0F826B9}" type="pres">
      <dgm:prSet presAssocID="{C48837D7-9F8D-4A9D-804E-7467799A3899}" presName="spaceBetweenRectangles" presStyleCnt="0"/>
      <dgm:spPr/>
    </dgm:pt>
    <dgm:pt modelId="{89F9B0B9-8C60-44A7-AB12-333C2F79CB87}" type="pres">
      <dgm:prSet presAssocID="{D8725439-3D3E-430C-B8BA-05C97847F82D}" presName="parentLin" presStyleCnt="0"/>
      <dgm:spPr/>
    </dgm:pt>
    <dgm:pt modelId="{EAEFD214-96EB-4C72-861C-448471E7CB78}" type="pres">
      <dgm:prSet presAssocID="{D8725439-3D3E-430C-B8BA-05C97847F82D}" presName="parentLeftMargin" presStyleLbl="node1" presStyleIdx="1" presStyleCnt="3"/>
      <dgm:spPr/>
      <dgm:t>
        <a:bodyPr/>
        <a:lstStyle/>
        <a:p>
          <a:endParaRPr lang="en-US"/>
        </a:p>
      </dgm:t>
    </dgm:pt>
    <dgm:pt modelId="{2CA309C7-B53D-44B5-B7E7-38B72B090057}" type="pres">
      <dgm:prSet presAssocID="{D8725439-3D3E-430C-B8BA-05C97847F82D}" presName="parentText" presStyleLbl="node1" presStyleIdx="2" presStyleCnt="3">
        <dgm:presLayoutVars>
          <dgm:chMax val="0"/>
          <dgm:bulletEnabled val="1"/>
        </dgm:presLayoutVars>
      </dgm:prSet>
      <dgm:spPr/>
      <dgm:t>
        <a:bodyPr/>
        <a:lstStyle/>
        <a:p>
          <a:endParaRPr lang="en-US"/>
        </a:p>
      </dgm:t>
    </dgm:pt>
    <dgm:pt modelId="{BE2E5388-5E82-45CF-A30C-03F1898E50D5}" type="pres">
      <dgm:prSet presAssocID="{D8725439-3D3E-430C-B8BA-05C97847F82D}" presName="negativeSpace" presStyleCnt="0"/>
      <dgm:spPr/>
    </dgm:pt>
    <dgm:pt modelId="{2559749A-2DFC-4EA8-90D0-654BC9885709}" type="pres">
      <dgm:prSet presAssocID="{D8725439-3D3E-430C-B8BA-05C97847F82D}" presName="childText" presStyleLbl="conFgAcc1" presStyleIdx="2" presStyleCnt="3">
        <dgm:presLayoutVars>
          <dgm:bulletEnabled val="1"/>
        </dgm:presLayoutVars>
      </dgm:prSet>
      <dgm:spPr/>
    </dgm:pt>
  </dgm:ptLst>
  <dgm:cxnLst>
    <dgm:cxn modelId="{3D9AF3EC-7477-4301-BCA7-F6D834457161}" type="presOf" srcId="{CED6A47C-AFC0-4C1B-B39B-62E3B7AD4415}" destId="{694A5E2F-A5B6-4EFB-A298-715B3600A84C}" srcOrd="1" destOrd="0" presId="urn:microsoft.com/office/officeart/2005/8/layout/list1"/>
    <dgm:cxn modelId="{AB5A0B30-F194-452E-979F-B7871A386AF6}" srcId="{6C49BFCB-3166-498C-89EB-E4F324463C80}" destId="{96A36CE1-B09C-4B33-8857-3644CD6E6214}" srcOrd="0" destOrd="0" parTransId="{E01E3865-838A-452A-BE6A-EF968A76350F}" sibTransId="{87067B33-A882-4862-8307-A000A5624482}"/>
    <dgm:cxn modelId="{49DE850F-899C-4351-9B8B-8B0ACC8C7F12}" type="presOf" srcId="{96A36CE1-B09C-4B33-8857-3644CD6E6214}" destId="{1EDA4AB8-BA48-40B2-8CCC-18449A179F67}" srcOrd="1" destOrd="0" presId="urn:microsoft.com/office/officeart/2005/8/layout/list1"/>
    <dgm:cxn modelId="{E9CBF4DA-E996-4EC9-A49A-1E90DFC0955C}" type="presOf" srcId="{D8725439-3D3E-430C-B8BA-05C97847F82D}" destId="{EAEFD214-96EB-4C72-861C-448471E7CB78}" srcOrd="0" destOrd="0" presId="urn:microsoft.com/office/officeart/2005/8/layout/list1"/>
    <dgm:cxn modelId="{89814D0E-5A07-413E-B594-010D1758E997}" srcId="{CED6A47C-AFC0-4C1B-B39B-62E3B7AD4415}" destId="{8D5D3BF3-6699-41AB-8B0C-E18F20CC6C6D}" srcOrd="0" destOrd="0" parTransId="{28C34089-DA8E-416F-8408-7F6AAD196ECE}" sibTransId="{A048BC83-3D19-48BC-9144-55DE062CA191}"/>
    <dgm:cxn modelId="{A810611B-CF42-4194-A747-D75C2A5A691E}" type="presOf" srcId="{D8725439-3D3E-430C-B8BA-05C97847F82D}" destId="{2CA309C7-B53D-44B5-B7E7-38B72B090057}" srcOrd="1" destOrd="0" presId="urn:microsoft.com/office/officeart/2005/8/layout/list1"/>
    <dgm:cxn modelId="{EFD7E515-E00B-4D18-BF2B-17C69DCEED0F}" type="presOf" srcId="{96A36CE1-B09C-4B33-8857-3644CD6E6214}" destId="{032D2AA1-26B9-4B43-9046-7EDBBBB1FF76}" srcOrd="0" destOrd="0" presId="urn:microsoft.com/office/officeart/2005/8/layout/list1"/>
    <dgm:cxn modelId="{E43807D7-D5A6-4676-9617-4EBA7A2DCA1E}" type="presOf" srcId="{CED6A47C-AFC0-4C1B-B39B-62E3B7AD4415}" destId="{F4F1AB8E-4F00-4659-89D1-E72466583CD2}" srcOrd="0" destOrd="0" presId="urn:microsoft.com/office/officeart/2005/8/layout/list1"/>
    <dgm:cxn modelId="{0FB0B86D-4036-412D-9A7F-F2058368F004}" srcId="{6C49BFCB-3166-498C-89EB-E4F324463C80}" destId="{D8725439-3D3E-430C-B8BA-05C97847F82D}" srcOrd="2" destOrd="0" parTransId="{CB921BD2-FE5A-4985-BF0A-8A45FAB05FF9}" sibTransId="{9B94989B-E226-4D55-A143-FFB098B8DE99}"/>
    <dgm:cxn modelId="{A2C01DDF-F90B-4F1B-8DBB-80A70CDEDE6B}" srcId="{96A36CE1-B09C-4B33-8857-3644CD6E6214}" destId="{B168E929-751A-4480-A62E-7B6F9D48DBC8}" srcOrd="0" destOrd="0" parTransId="{4348FC9B-22A2-473A-99BF-140CED09198B}" sibTransId="{462A1807-4045-4C6D-961B-88D0634A152A}"/>
    <dgm:cxn modelId="{1F23D020-AB80-4B05-9D13-02D33055E27F}" type="presOf" srcId="{B168E929-751A-4480-A62E-7B6F9D48DBC8}" destId="{DB2A2229-83FE-4637-866E-3D760EB2F0CB}" srcOrd="0" destOrd="0" presId="urn:microsoft.com/office/officeart/2005/8/layout/list1"/>
    <dgm:cxn modelId="{2A7FABF5-5533-4BFC-BC3E-EFFD8482B6C6}" type="presOf" srcId="{6C49BFCB-3166-498C-89EB-E4F324463C80}" destId="{8B1F5F55-072B-4B99-8C1A-2C806C0CC148}" srcOrd="0" destOrd="0" presId="urn:microsoft.com/office/officeart/2005/8/layout/list1"/>
    <dgm:cxn modelId="{0CF9BD1C-E7C7-43A3-94AC-CB36224DA9F0}" srcId="{6C49BFCB-3166-498C-89EB-E4F324463C80}" destId="{CED6A47C-AFC0-4C1B-B39B-62E3B7AD4415}" srcOrd="1" destOrd="0" parTransId="{0DCB4B07-CD2E-426A-BD64-628F94B80DD1}" sibTransId="{C48837D7-9F8D-4A9D-804E-7467799A3899}"/>
    <dgm:cxn modelId="{C65A535D-A79C-4858-AB82-BE3F7B1400D0}" type="presOf" srcId="{8D5D3BF3-6699-41AB-8B0C-E18F20CC6C6D}" destId="{E3BCB6B9-D605-4CD0-8ED0-54A631FBB758}" srcOrd="0" destOrd="0" presId="urn:microsoft.com/office/officeart/2005/8/layout/list1"/>
    <dgm:cxn modelId="{45E5A876-E9E9-4C8F-A206-2679581D8434}" type="presParOf" srcId="{8B1F5F55-072B-4B99-8C1A-2C806C0CC148}" destId="{901C9B86-84CA-4A70-9FA7-E28BD63944AD}" srcOrd="0" destOrd="0" presId="urn:microsoft.com/office/officeart/2005/8/layout/list1"/>
    <dgm:cxn modelId="{A9973D84-62A5-42E0-8CFC-2BF3AD5C27DF}" type="presParOf" srcId="{901C9B86-84CA-4A70-9FA7-E28BD63944AD}" destId="{032D2AA1-26B9-4B43-9046-7EDBBBB1FF76}" srcOrd="0" destOrd="0" presId="urn:microsoft.com/office/officeart/2005/8/layout/list1"/>
    <dgm:cxn modelId="{44613ECC-6A17-4DDC-BD2E-76DCAD6EFFB5}" type="presParOf" srcId="{901C9B86-84CA-4A70-9FA7-E28BD63944AD}" destId="{1EDA4AB8-BA48-40B2-8CCC-18449A179F67}" srcOrd="1" destOrd="0" presId="urn:microsoft.com/office/officeart/2005/8/layout/list1"/>
    <dgm:cxn modelId="{28EBD1C2-B988-4546-A0A0-01716D261FE5}" type="presParOf" srcId="{8B1F5F55-072B-4B99-8C1A-2C806C0CC148}" destId="{3518DEA5-66DE-4C3A-990A-FED4B1B4E825}" srcOrd="1" destOrd="0" presId="urn:microsoft.com/office/officeart/2005/8/layout/list1"/>
    <dgm:cxn modelId="{1958302E-7937-4F68-9E96-74A89320E321}" type="presParOf" srcId="{8B1F5F55-072B-4B99-8C1A-2C806C0CC148}" destId="{DB2A2229-83FE-4637-866E-3D760EB2F0CB}" srcOrd="2" destOrd="0" presId="urn:microsoft.com/office/officeart/2005/8/layout/list1"/>
    <dgm:cxn modelId="{E2FABE4D-75D3-4057-8BD0-53280C4CA3B8}" type="presParOf" srcId="{8B1F5F55-072B-4B99-8C1A-2C806C0CC148}" destId="{338FA205-EDCD-4F9F-BA04-3ABB3A13D1F9}" srcOrd="3" destOrd="0" presId="urn:microsoft.com/office/officeart/2005/8/layout/list1"/>
    <dgm:cxn modelId="{2F7A97BE-E7F5-4439-ACF9-38AB48EF2499}" type="presParOf" srcId="{8B1F5F55-072B-4B99-8C1A-2C806C0CC148}" destId="{0CA324AF-2009-4539-A174-108A0E6064FA}" srcOrd="4" destOrd="0" presId="urn:microsoft.com/office/officeart/2005/8/layout/list1"/>
    <dgm:cxn modelId="{B60CAB13-953B-4421-AB21-4D3FE1D95E04}" type="presParOf" srcId="{0CA324AF-2009-4539-A174-108A0E6064FA}" destId="{F4F1AB8E-4F00-4659-89D1-E72466583CD2}" srcOrd="0" destOrd="0" presId="urn:microsoft.com/office/officeart/2005/8/layout/list1"/>
    <dgm:cxn modelId="{A7D925C6-F4A2-417E-BEBC-78128F8790C5}" type="presParOf" srcId="{0CA324AF-2009-4539-A174-108A0E6064FA}" destId="{694A5E2F-A5B6-4EFB-A298-715B3600A84C}" srcOrd="1" destOrd="0" presId="urn:microsoft.com/office/officeart/2005/8/layout/list1"/>
    <dgm:cxn modelId="{A48887B5-A7EB-4819-AA41-77227C3C4987}" type="presParOf" srcId="{8B1F5F55-072B-4B99-8C1A-2C806C0CC148}" destId="{AD76271E-9063-4FDB-8957-0CA67DF93DB6}" srcOrd="5" destOrd="0" presId="urn:microsoft.com/office/officeart/2005/8/layout/list1"/>
    <dgm:cxn modelId="{E006AF9B-EBC9-4CDB-9A7B-D9C46BC4DF79}" type="presParOf" srcId="{8B1F5F55-072B-4B99-8C1A-2C806C0CC148}" destId="{E3BCB6B9-D605-4CD0-8ED0-54A631FBB758}" srcOrd="6" destOrd="0" presId="urn:microsoft.com/office/officeart/2005/8/layout/list1"/>
    <dgm:cxn modelId="{1CAF89A0-845E-486F-9112-380A13CE12B5}" type="presParOf" srcId="{8B1F5F55-072B-4B99-8C1A-2C806C0CC148}" destId="{E4579A2A-DD8A-42DA-B22A-3AEED0F826B9}" srcOrd="7" destOrd="0" presId="urn:microsoft.com/office/officeart/2005/8/layout/list1"/>
    <dgm:cxn modelId="{AE0CDD38-56C7-4D74-9883-739FF37EFCA8}" type="presParOf" srcId="{8B1F5F55-072B-4B99-8C1A-2C806C0CC148}" destId="{89F9B0B9-8C60-44A7-AB12-333C2F79CB87}" srcOrd="8" destOrd="0" presId="urn:microsoft.com/office/officeart/2005/8/layout/list1"/>
    <dgm:cxn modelId="{57B785B8-D32C-4B84-8C16-454966E0C400}" type="presParOf" srcId="{89F9B0B9-8C60-44A7-AB12-333C2F79CB87}" destId="{EAEFD214-96EB-4C72-861C-448471E7CB78}" srcOrd="0" destOrd="0" presId="urn:microsoft.com/office/officeart/2005/8/layout/list1"/>
    <dgm:cxn modelId="{AA9226F4-3AD7-4F33-84D5-E6F734471F5B}" type="presParOf" srcId="{89F9B0B9-8C60-44A7-AB12-333C2F79CB87}" destId="{2CA309C7-B53D-44B5-B7E7-38B72B090057}" srcOrd="1" destOrd="0" presId="urn:microsoft.com/office/officeart/2005/8/layout/list1"/>
    <dgm:cxn modelId="{9C4D4B16-3630-475F-930D-840E2F2B9AE6}" type="presParOf" srcId="{8B1F5F55-072B-4B99-8C1A-2C806C0CC148}" destId="{BE2E5388-5E82-45CF-A30C-03F1898E50D5}" srcOrd="9" destOrd="0" presId="urn:microsoft.com/office/officeart/2005/8/layout/list1"/>
    <dgm:cxn modelId="{D3EDA8FD-4623-4B0D-A152-B2C7FAA3D10C}" type="presParOf" srcId="{8B1F5F55-072B-4B99-8C1A-2C806C0CC148}" destId="{2559749A-2DFC-4EA8-90D0-654BC988570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C49BFCB-3166-498C-89EB-E4F324463C80}"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96A36CE1-B09C-4B33-8857-3644CD6E6214}">
      <dgm:prSet phldrT="[Text]" custT="1"/>
      <dgm:spPr/>
      <dgm:t>
        <a:bodyPr/>
        <a:lstStyle/>
        <a:p>
          <a:r>
            <a:rPr lang="en-US" sz="2000" dirty="0" smtClean="0"/>
            <a:t>This strategy involves choosing and analyzing an action at a series of smaller steps to move closer to the goal. </a:t>
          </a:r>
          <a:endParaRPr lang="en-US" sz="2000" dirty="0"/>
        </a:p>
      </dgm:t>
    </dgm:pt>
    <dgm:pt modelId="{E01E3865-838A-452A-BE6A-EF968A76350F}" type="parTrans" cxnId="{AB5A0B30-F194-452E-979F-B7871A386AF6}">
      <dgm:prSet/>
      <dgm:spPr/>
      <dgm:t>
        <a:bodyPr/>
        <a:lstStyle/>
        <a:p>
          <a:endParaRPr lang="en-US" sz="2000"/>
        </a:p>
      </dgm:t>
    </dgm:pt>
    <dgm:pt modelId="{87067B33-A882-4862-8307-A000A5624482}" type="sibTrans" cxnId="{AB5A0B30-F194-452E-979F-B7871A386AF6}">
      <dgm:prSet/>
      <dgm:spPr/>
      <dgm:t>
        <a:bodyPr/>
        <a:lstStyle/>
        <a:p>
          <a:endParaRPr lang="en-US" sz="2000"/>
        </a:p>
      </dgm:t>
    </dgm:pt>
    <dgm:pt modelId="{DBD804B8-F57F-4022-BCB9-75A78CC64F65}">
      <dgm:prSet custT="1"/>
      <dgm:spPr/>
      <dgm:t>
        <a:bodyPr/>
        <a:lstStyle/>
        <a:p>
          <a:r>
            <a:rPr lang="en-US" sz="2000" dirty="0" smtClean="0"/>
            <a:t>A popular example of means-end analysis can be found by using the Tower of Hanoi paradigm.</a:t>
          </a:r>
        </a:p>
      </dgm:t>
    </dgm:pt>
    <dgm:pt modelId="{B9F415DC-3D59-4C40-BA54-6273E070562A}" type="parTrans" cxnId="{74A4E1FB-9E1D-4324-B089-FDF088293A8A}">
      <dgm:prSet/>
      <dgm:spPr/>
      <dgm:t>
        <a:bodyPr/>
        <a:lstStyle/>
        <a:p>
          <a:endParaRPr lang="en-US"/>
        </a:p>
      </dgm:t>
    </dgm:pt>
    <dgm:pt modelId="{CE11D7E9-17B1-45EE-8326-0E455673F65D}" type="sibTrans" cxnId="{74A4E1FB-9E1D-4324-B089-FDF088293A8A}">
      <dgm:prSet/>
      <dgm:spPr/>
      <dgm:t>
        <a:bodyPr/>
        <a:lstStyle/>
        <a:p>
          <a:endParaRPr lang="en-US"/>
        </a:p>
      </dgm:t>
    </dgm:pt>
    <dgm:pt modelId="{81528933-CB80-48F3-BEC4-E28007363FF2}">
      <dgm:prSet custT="1"/>
      <dgm:spPr/>
      <dgm:t>
        <a:bodyPr/>
        <a:lstStyle/>
        <a:p>
          <a:r>
            <a:rPr lang="en-US" sz="2000" dirty="0" smtClean="0">
              <a:latin typeface="Calibri" panose="020F0502020204030204" pitchFamily="34" charset="0"/>
              <a:cs typeface="Calibri" panose="020F0502020204030204" pitchFamily="34" charset="0"/>
            </a:rPr>
            <a:t>The actual Tower of Hanoi problem consists of three rods sitting vertically on a base with a number of disks of different sizes that can slide onto any rod. The puzzle starts with the disks in a neat stack in ascending order of size on one rod, the smallest at the top making a conical shape. The objective of the puzzle is to move the entire stack to another rod obeying the following rules:</a:t>
          </a:r>
        </a:p>
      </dgm:t>
    </dgm:pt>
    <dgm:pt modelId="{9C159073-B944-4314-A468-FB6855AF3982}" type="parTrans" cxnId="{97E89806-7998-42FE-9617-8D5B81BDD89B}">
      <dgm:prSet/>
      <dgm:spPr/>
      <dgm:t>
        <a:bodyPr/>
        <a:lstStyle/>
        <a:p>
          <a:endParaRPr lang="en-US"/>
        </a:p>
      </dgm:t>
    </dgm:pt>
    <dgm:pt modelId="{35AB5D0D-29E9-4CFD-948F-ADCF695E4D8C}" type="sibTrans" cxnId="{97E89806-7998-42FE-9617-8D5B81BDD89B}">
      <dgm:prSet/>
      <dgm:spPr/>
      <dgm:t>
        <a:bodyPr/>
        <a:lstStyle/>
        <a:p>
          <a:endParaRPr lang="en-US"/>
        </a:p>
      </dgm:t>
    </dgm:pt>
    <dgm:pt modelId="{9BB4004B-C745-4220-8FF7-D3EF64F57A1B}">
      <dgm:prSet custT="1"/>
      <dgm:spPr/>
      <dgm:t>
        <a:bodyPr/>
        <a:lstStyle/>
        <a:p>
          <a:r>
            <a:rPr lang="en-US" sz="2000" dirty="0" smtClean="0">
              <a:latin typeface="Calibri" panose="020F0502020204030204" pitchFamily="34" charset="0"/>
              <a:cs typeface="Calibri" panose="020F0502020204030204" pitchFamily="34" charset="0"/>
            </a:rPr>
            <a:t>Only one disk can be moved at a time.</a:t>
          </a:r>
        </a:p>
      </dgm:t>
    </dgm:pt>
    <dgm:pt modelId="{7C16C0D9-B891-4962-8355-58F9D165F01E}" type="parTrans" cxnId="{4B9B7476-F017-4550-B6FF-D90C113485A0}">
      <dgm:prSet/>
      <dgm:spPr/>
      <dgm:t>
        <a:bodyPr/>
        <a:lstStyle/>
        <a:p>
          <a:endParaRPr lang="en-US"/>
        </a:p>
      </dgm:t>
    </dgm:pt>
    <dgm:pt modelId="{63F9DF22-6615-4050-ACDC-164E78127F8A}" type="sibTrans" cxnId="{4B9B7476-F017-4550-B6FF-D90C113485A0}">
      <dgm:prSet/>
      <dgm:spPr/>
      <dgm:t>
        <a:bodyPr/>
        <a:lstStyle/>
        <a:p>
          <a:endParaRPr lang="en-US"/>
        </a:p>
      </dgm:t>
    </dgm:pt>
    <dgm:pt modelId="{C2899D28-FD7D-48F1-8B01-A884CB367A6E}">
      <dgm:prSet custT="1"/>
      <dgm:spPr/>
      <dgm:t>
        <a:bodyPr/>
        <a:lstStyle/>
        <a:p>
          <a:r>
            <a:rPr lang="en-US" sz="2000" dirty="0" smtClean="0">
              <a:latin typeface="Calibri" panose="020F0502020204030204" pitchFamily="34" charset="0"/>
              <a:cs typeface="Calibri" panose="020F0502020204030204" pitchFamily="34" charset="0"/>
            </a:rPr>
            <a:t>Each move consists of taking the upper disk from one of the stacks and placing it on top of another stack or on an empty rod.</a:t>
          </a:r>
        </a:p>
      </dgm:t>
    </dgm:pt>
    <dgm:pt modelId="{CA39B691-B425-4F42-B466-B16B03C76E22}" type="parTrans" cxnId="{C8423361-D7D1-44DB-9161-DDA01526CBC1}">
      <dgm:prSet/>
      <dgm:spPr/>
      <dgm:t>
        <a:bodyPr/>
        <a:lstStyle/>
        <a:p>
          <a:endParaRPr lang="en-US"/>
        </a:p>
      </dgm:t>
    </dgm:pt>
    <dgm:pt modelId="{00D06A4A-9E66-4C71-AF20-F213F1567C2F}" type="sibTrans" cxnId="{C8423361-D7D1-44DB-9161-DDA01526CBC1}">
      <dgm:prSet/>
      <dgm:spPr/>
      <dgm:t>
        <a:bodyPr/>
        <a:lstStyle/>
        <a:p>
          <a:endParaRPr lang="en-US"/>
        </a:p>
      </dgm:t>
    </dgm:pt>
    <dgm:pt modelId="{5A239DE9-08F2-4DFA-9880-7D36C48D7E13}">
      <dgm:prSet custT="1"/>
      <dgm:spPr/>
      <dgm:t>
        <a:bodyPr/>
        <a:lstStyle/>
        <a:p>
          <a:r>
            <a:rPr lang="en-US" sz="2000" dirty="0" smtClean="0">
              <a:latin typeface="Calibri" panose="020F0502020204030204" pitchFamily="34" charset="0"/>
              <a:cs typeface="Calibri" panose="020F0502020204030204" pitchFamily="34" charset="0"/>
            </a:rPr>
            <a:t>No larger disc may be placed on top of a smaller disk.</a:t>
          </a:r>
        </a:p>
      </dgm:t>
    </dgm:pt>
    <dgm:pt modelId="{F6A50C9B-F752-4D86-8367-E5621A164FAB}" type="parTrans" cxnId="{82686ADE-6004-4B01-BE41-087B86441375}">
      <dgm:prSet/>
      <dgm:spPr/>
      <dgm:t>
        <a:bodyPr/>
        <a:lstStyle/>
        <a:p>
          <a:endParaRPr lang="en-US"/>
        </a:p>
      </dgm:t>
    </dgm:pt>
    <dgm:pt modelId="{16ED0AA1-DF76-48A8-A47D-A3A907B28226}" type="sibTrans" cxnId="{82686ADE-6004-4B01-BE41-087B86441375}">
      <dgm:prSet/>
      <dgm:spPr/>
      <dgm:t>
        <a:bodyPr/>
        <a:lstStyle/>
        <a:p>
          <a:endParaRPr lang="en-US"/>
        </a:p>
      </dgm:t>
    </dgm:pt>
    <dgm:pt modelId="{92E3F050-7344-44DE-869D-29F5BE1F44EB}" type="pres">
      <dgm:prSet presAssocID="{6C49BFCB-3166-498C-89EB-E4F324463C80}" presName="linear" presStyleCnt="0">
        <dgm:presLayoutVars>
          <dgm:animLvl val="lvl"/>
          <dgm:resizeHandles val="exact"/>
        </dgm:presLayoutVars>
      </dgm:prSet>
      <dgm:spPr/>
      <dgm:t>
        <a:bodyPr/>
        <a:lstStyle/>
        <a:p>
          <a:endParaRPr lang="en-US"/>
        </a:p>
      </dgm:t>
    </dgm:pt>
    <dgm:pt modelId="{42E14060-96A7-4239-845B-716E6DC19953}" type="pres">
      <dgm:prSet presAssocID="{96A36CE1-B09C-4B33-8857-3644CD6E6214}" presName="parentText" presStyleLbl="node1" presStyleIdx="0" presStyleCnt="2" custScaleY="71976" custLinFactY="-6526" custLinFactNeighborY="-100000">
        <dgm:presLayoutVars>
          <dgm:chMax val="0"/>
          <dgm:bulletEnabled val="1"/>
        </dgm:presLayoutVars>
      </dgm:prSet>
      <dgm:spPr/>
      <dgm:t>
        <a:bodyPr/>
        <a:lstStyle/>
        <a:p>
          <a:endParaRPr lang="en-US"/>
        </a:p>
      </dgm:t>
    </dgm:pt>
    <dgm:pt modelId="{B32C3877-F108-43BE-BE1D-6765078DC592}" type="pres">
      <dgm:prSet presAssocID="{87067B33-A882-4862-8307-A000A5624482}" presName="spacer" presStyleCnt="0"/>
      <dgm:spPr/>
    </dgm:pt>
    <dgm:pt modelId="{5AA192AE-5FFA-4B05-A2F5-06C9FBC9738E}" type="pres">
      <dgm:prSet presAssocID="{DBD804B8-F57F-4022-BCB9-75A78CC64F65}" presName="parentText" presStyleLbl="node1" presStyleIdx="1" presStyleCnt="2" custScaleY="61030" custLinFactNeighborY="-7538">
        <dgm:presLayoutVars>
          <dgm:chMax val="0"/>
          <dgm:bulletEnabled val="1"/>
        </dgm:presLayoutVars>
      </dgm:prSet>
      <dgm:spPr/>
      <dgm:t>
        <a:bodyPr/>
        <a:lstStyle/>
        <a:p>
          <a:endParaRPr lang="en-US"/>
        </a:p>
      </dgm:t>
    </dgm:pt>
    <dgm:pt modelId="{A4983017-5C0E-4611-8F0C-7B4135397800}" type="pres">
      <dgm:prSet presAssocID="{DBD804B8-F57F-4022-BCB9-75A78CC64F65}" presName="childText" presStyleLbl="revTx" presStyleIdx="0" presStyleCnt="1">
        <dgm:presLayoutVars>
          <dgm:bulletEnabled val="1"/>
        </dgm:presLayoutVars>
      </dgm:prSet>
      <dgm:spPr/>
      <dgm:t>
        <a:bodyPr/>
        <a:lstStyle/>
        <a:p>
          <a:endParaRPr lang="en-US"/>
        </a:p>
      </dgm:t>
    </dgm:pt>
  </dgm:ptLst>
  <dgm:cxnLst>
    <dgm:cxn modelId="{97E89806-7998-42FE-9617-8D5B81BDD89B}" srcId="{DBD804B8-F57F-4022-BCB9-75A78CC64F65}" destId="{81528933-CB80-48F3-BEC4-E28007363FF2}" srcOrd="0" destOrd="0" parTransId="{9C159073-B944-4314-A468-FB6855AF3982}" sibTransId="{35AB5D0D-29E9-4CFD-948F-ADCF695E4D8C}"/>
    <dgm:cxn modelId="{39E364D7-9551-4EED-964F-B629CB3BCFE4}" type="presOf" srcId="{C2899D28-FD7D-48F1-8B01-A884CB367A6E}" destId="{A4983017-5C0E-4611-8F0C-7B4135397800}" srcOrd="0" destOrd="2" presId="urn:microsoft.com/office/officeart/2005/8/layout/vList2"/>
    <dgm:cxn modelId="{74A4E1FB-9E1D-4324-B089-FDF088293A8A}" srcId="{6C49BFCB-3166-498C-89EB-E4F324463C80}" destId="{DBD804B8-F57F-4022-BCB9-75A78CC64F65}" srcOrd="1" destOrd="0" parTransId="{B9F415DC-3D59-4C40-BA54-6273E070562A}" sibTransId="{CE11D7E9-17B1-45EE-8326-0E455673F65D}"/>
    <dgm:cxn modelId="{AB5A0B30-F194-452E-979F-B7871A386AF6}" srcId="{6C49BFCB-3166-498C-89EB-E4F324463C80}" destId="{96A36CE1-B09C-4B33-8857-3644CD6E6214}" srcOrd="0" destOrd="0" parTransId="{E01E3865-838A-452A-BE6A-EF968A76350F}" sibTransId="{87067B33-A882-4862-8307-A000A5624482}"/>
    <dgm:cxn modelId="{5DADC726-6E48-4CE9-94B3-206C0D5EFFE9}" type="presOf" srcId="{81528933-CB80-48F3-BEC4-E28007363FF2}" destId="{A4983017-5C0E-4611-8F0C-7B4135397800}" srcOrd="0" destOrd="0" presId="urn:microsoft.com/office/officeart/2005/8/layout/vList2"/>
    <dgm:cxn modelId="{C8423361-D7D1-44DB-9161-DDA01526CBC1}" srcId="{81528933-CB80-48F3-BEC4-E28007363FF2}" destId="{C2899D28-FD7D-48F1-8B01-A884CB367A6E}" srcOrd="1" destOrd="0" parTransId="{CA39B691-B425-4F42-B466-B16B03C76E22}" sibTransId="{00D06A4A-9E66-4C71-AF20-F213F1567C2F}"/>
    <dgm:cxn modelId="{4B9B7476-F017-4550-B6FF-D90C113485A0}" srcId="{81528933-CB80-48F3-BEC4-E28007363FF2}" destId="{9BB4004B-C745-4220-8FF7-D3EF64F57A1B}" srcOrd="0" destOrd="0" parTransId="{7C16C0D9-B891-4962-8355-58F9D165F01E}" sibTransId="{63F9DF22-6615-4050-ACDC-164E78127F8A}"/>
    <dgm:cxn modelId="{4EDAE889-6C71-4ABF-BDE0-3D1813139030}" type="presOf" srcId="{6C49BFCB-3166-498C-89EB-E4F324463C80}" destId="{92E3F050-7344-44DE-869D-29F5BE1F44EB}" srcOrd="0" destOrd="0" presId="urn:microsoft.com/office/officeart/2005/8/layout/vList2"/>
    <dgm:cxn modelId="{29BAC5A9-73E7-4998-84ED-896BEA528DD5}" type="presOf" srcId="{5A239DE9-08F2-4DFA-9880-7D36C48D7E13}" destId="{A4983017-5C0E-4611-8F0C-7B4135397800}" srcOrd="0" destOrd="3" presId="urn:microsoft.com/office/officeart/2005/8/layout/vList2"/>
    <dgm:cxn modelId="{A236F66E-B42A-4112-A196-96F6F9BB9579}" type="presOf" srcId="{96A36CE1-B09C-4B33-8857-3644CD6E6214}" destId="{42E14060-96A7-4239-845B-716E6DC19953}" srcOrd="0" destOrd="0" presId="urn:microsoft.com/office/officeart/2005/8/layout/vList2"/>
    <dgm:cxn modelId="{82686ADE-6004-4B01-BE41-087B86441375}" srcId="{81528933-CB80-48F3-BEC4-E28007363FF2}" destId="{5A239DE9-08F2-4DFA-9880-7D36C48D7E13}" srcOrd="2" destOrd="0" parTransId="{F6A50C9B-F752-4D86-8367-E5621A164FAB}" sibTransId="{16ED0AA1-DF76-48A8-A47D-A3A907B28226}"/>
    <dgm:cxn modelId="{67E546D6-DA58-41CD-AB59-EBB658737E69}" type="presOf" srcId="{9BB4004B-C745-4220-8FF7-D3EF64F57A1B}" destId="{A4983017-5C0E-4611-8F0C-7B4135397800}" srcOrd="0" destOrd="1" presId="urn:microsoft.com/office/officeart/2005/8/layout/vList2"/>
    <dgm:cxn modelId="{9F1388EF-A040-41E4-8C9B-2197CCA3DFAA}" type="presOf" srcId="{DBD804B8-F57F-4022-BCB9-75A78CC64F65}" destId="{5AA192AE-5FFA-4B05-A2F5-06C9FBC9738E}" srcOrd="0" destOrd="0" presId="urn:microsoft.com/office/officeart/2005/8/layout/vList2"/>
    <dgm:cxn modelId="{284BCAF9-F949-4EF6-877D-9CEB44033E60}" type="presParOf" srcId="{92E3F050-7344-44DE-869D-29F5BE1F44EB}" destId="{42E14060-96A7-4239-845B-716E6DC19953}" srcOrd="0" destOrd="0" presId="urn:microsoft.com/office/officeart/2005/8/layout/vList2"/>
    <dgm:cxn modelId="{513FB8DC-153B-4427-B29B-31E91F423CB0}" type="presParOf" srcId="{92E3F050-7344-44DE-869D-29F5BE1F44EB}" destId="{B32C3877-F108-43BE-BE1D-6765078DC592}" srcOrd="1" destOrd="0" presId="urn:microsoft.com/office/officeart/2005/8/layout/vList2"/>
    <dgm:cxn modelId="{7234BCBB-B0DB-4957-9009-9E0949FFD3C5}" type="presParOf" srcId="{92E3F050-7344-44DE-869D-29F5BE1F44EB}" destId="{5AA192AE-5FFA-4B05-A2F5-06C9FBC9738E}" srcOrd="2" destOrd="0" presId="urn:microsoft.com/office/officeart/2005/8/layout/vList2"/>
    <dgm:cxn modelId="{948DF85F-D99E-4DBB-B6C4-9667393E583B}" type="presParOf" srcId="{92E3F050-7344-44DE-869D-29F5BE1F44EB}" destId="{A4983017-5C0E-4611-8F0C-7B4135397800}"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C49BFCB-3166-498C-89EB-E4F324463C80}" type="doc">
      <dgm:prSet loTypeId="urn:microsoft.com/office/officeart/2008/layout/VerticalCurvedList" loCatId="list" qsTypeId="urn:microsoft.com/office/officeart/2005/8/quickstyle/simple2" qsCatId="simple" csTypeId="urn:microsoft.com/office/officeart/2005/8/colors/accent1_2" csCatId="accent1" phldr="1"/>
      <dgm:spPr/>
      <dgm:t>
        <a:bodyPr/>
        <a:lstStyle/>
        <a:p>
          <a:endParaRPr lang="en-US"/>
        </a:p>
      </dgm:t>
    </dgm:pt>
    <dgm:pt modelId="{96A36CE1-B09C-4B33-8857-3644CD6E6214}">
      <dgm:prSet phldrT="[Text]" custT="1"/>
      <dgm:spPr/>
      <dgm:t>
        <a:bodyPr/>
        <a:lstStyle/>
        <a:p>
          <a:r>
            <a:rPr lang="en-US" sz="2400" smtClean="0"/>
            <a:t>Use past experience</a:t>
          </a:r>
          <a:endParaRPr lang="en-US" sz="2400" dirty="0"/>
        </a:p>
      </dgm:t>
    </dgm:pt>
    <dgm:pt modelId="{E01E3865-838A-452A-BE6A-EF968A76350F}" type="parTrans" cxnId="{AB5A0B30-F194-452E-979F-B7871A386AF6}">
      <dgm:prSet/>
      <dgm:spPr/>
      <dgm:t>
        <a:bodyPr/>
        <a:lstStyle/>
        <a:p>
          <a:endParaRPr lang="en-US" sz="2400"/>
        </a:p>
      </dgm:t>
    </dgm:pt>
    <dgm:pt modelId="{87067B33-A882-4862-8307-A000A5624482}" type="sibTrans" cxnId="{AB5A0B30-F194-452E-979F-B7871A386AF6}">
      <dgm:prSet/>
      <dgm:spPr/>
      <dgm:t>
        <a:bodyPr/>
        <a:lstStyle/>
        <a:p>
          <a:endParaRPr lang="en-US" sz="2400"/>
        </a:p>
      </dgm:t>
    </dgm:pt>
    <dgm:pt modelId="{34CB63F0-481F-4008-9455-922F30278816}">
      <dgm:prSet custT="1"/>
      <dgm:spPr/>
      <dgm:t>
        <a:bodyPr/>
        <a:lstStyle/>
        <a:p>
          <a:r>
            <a:rPr lang="en-US" sz="2400" dirty="0" smtClean="0"/>
            <a:t>Bring in a facilitator</a:t>
          </a:r>
        </a:p>
      </dgm:t>
    </dgm:pt>
    <dgm:pt modelId="{B9377C1F-2377-4A3A-9AC0-909663EBC520}" type="parTrans" cxnId="{A92AB3A7-96B1-4A11-9385-7E2CFC02907D}">
      <dgm:prSet/>
      <dgm:spPr/>
      <dgm:t>
        <a:bodyPr/>
        <a:lstStyle/>
        <a:p>
          <a:endParaRPr lang="en-US" sz="2400"/>
        </a:p>
      </dgm:t>
    </dgm:pt>
    <dgm:pt modelId="{6E02D997-AD5B-4D3F-A68F-85B8F1488C93}" type="sibTrans" cxnId="{A92AB3A7-96B1-4A11-9385-7E2CFC02907D}">
      <dgm:prSet/>
      <dgm:spPr/>
      <dgm:t>
        <a:bodyPr/>
        <a:lstStyle/>
        <a:p>
          <a:endParaRPr lang="en-US" sz="2400"/>
        </a:p>
      </dgm:t>
    </dgm:pt>
    <dgm:pt modelId="{F31F3F30-E6DA-4346-8722-75FFA8C97183}">
      <dgm:prSet custT="1"/>
      <dgm:spPr/>
      <dgm:t>
        <a:bodyPr/>
        <a:lstStyle/>
        <a:p>
          <a:r>
            <a:rPr lang="en-US" sz="2400" dirty="0" smtClean="0"/>
            <a:t>Develop a decision matrix for evaluation</a:t>
          </a:r>
        </a:p>
      </dgm:t>
    </dgm:pt>
    <dgm:pt modelId="{D3ADB277-4346-4080-ACA5-1C229260A5A8}" type="parTrans" cxnId="{5B9E6620-DC17-4391-A38B-5BD0523C9C9F}">
      <dgm:prSet/>
      <dgm:spPr/>
      <dgm:t>
        <a:bodyPr/>
        <a:lstStyle/>
        <a:p>
          <a:endParaRPr lang="en-US" sz="2400"/>
        </a:p>
      </dgm:t>
    </dgm:pt>
    <dgm:pt modelId="{31DDBF6C-33F2-4BA6-9E3A-73910D46EC9F}" type="sibTrans" cxnId="{5B9E6620-DC17-4391-A38B-5BD0523C9C9F}">
      <dgm:prSet/>
      <dgm:spPr/>
      <dgm:t>
        <a:bodyPr/>
        <a:lstStyle/>
        <a:p>
          <a:endParaRPr lang="en-US" sz="2400"/>
        </a:p>
      </dgm:t>
    </dgm:pt>
    <dgm:pt modelId="{47170B43-8CC5-47C9-A4F8-4A2778F5B221}">
      <dgm:prSet custT="1"/>
      <dgm:spPr/>
      <dgm:t>
        <a:bodyPr/>
        <a:lstStyle/>
        <a:p>
          <a:r>
            <a:rPr lang="en-US" sz="2400" dirty="0" smtClean="0"/>
            <a:t>Ask your peers for help</a:t>
          </a:r>
        </a:p>
      </dgm:t>
    </dgm:pt>
    <dgm:pt modelId="{6C40CB22-DCA9-4902-9834-DA5C8F8D502A}" type="parTrans" cxnId="{78F14397-4EF8-45B7-A1FD-0D4B69424E37}">
      <dgm:prSet/>
      <dgm:spPr/>
      <dgm:t>
        <a:bodyPr/>
        <a:lstStyle/>
        <a:p>
          <a:endParaRPr lang="en-US" sz="2400"/>
        </a:p>
      </dgm:t>
    </dgm:pt>
    <dgm:pt modelId="{A9948BC6-8F70-47A9-9ADE-222AE2A67B35}" type="sibTrans" cxnId="{78F14397-4EF8-45B7-A1FD-0D4B69424E37}">
      <dgm:prSet/>
      <dgm:spPr/>
      <dgm:t>
        <a:bodyPr/>
        <a:lstStyle/>
        <a:p>
          <a:endParaRPr lang="en-US" sz="2400"/>
        </a:p>
      </dgm:t>
    </dgm:pt>
    <dgm:pt modelId="{D4D4ED0C-A463-47AB-80A9-6B6D0615D778}">
      <dgm:prSet custT="1"/>
      <dgm:spPr/>
      <dgm:t>
        <a:bodyPr/>
        <a:lstStyle/>
        <a:p>
          <a:r>
            <a:rPr lang="en-US" sz="2400" dirty="0" smtClean="0"/>
            <a:t>Step away from the problem</a:t>
          </a:r>
        </a:p>
      </dgm:t>
    </dgm:pt>
    <dgm:pt modelId="{34027F2C-8B54-44EA-9B32-C0A2B324B024}" type="parTrans" cxnId="{5C241554-1700-441D-81D0-1D752AD7B964}">
      <dgm:prSet/>
      <dgm:spPr/>
      <dgm:t>
        <a:bodyPr/>
        <a:lstStyle/>
        <a:p>
          <a:endParaRPr lang="en-US" sz="2400"/>
        </a:p>
      </dgm:t>
    </dgm:pt>
    <dgm:pt modelId="{AF96B81C-71BF-474A-8486-E76EAB968C60}" type="sibTrans" cxnId="{5C241554-1700-441D-81D0-1D752AD7B964}">
      <dgm:prSet/>
      <dgm:spPr/>
      <dgm:t>
        <a:bodyPr/>
        <a:lstStyle/>
        <a:p>
          <a:endParaRPr lang="en-US" sz="2400"/>
        </a:p>
      </dgm:t>
    </dgm:pt>
    <dgm:pt modelId="{04DE52DB-198E-4B29-9112-5A20BC2B9E6C}" type="pres">
      <dgm:prSet presAssocID="{6C49BFCB-3166-498C-89EB-E4F324463C80}" presName="Name0" presStyleCnt="0">
        <dgm:presLayoutVars>
          <dgm:chMax val="7"/>
          <dgm:chPref val="7"/>
          <dgm:dir/>
        </dgm:presLayoutVars>
      </dgm:prSet>
      <dgm:spPr/>
      <dgm:t>
        <a:bodyPr/>
        <a:lstStyle/>
        <a:p>
          <a:endParaRPr lang="en-US"/>
        </a:p>
      </dgm:t>
    </dgm:pt>
    <dgm:pt modelId="{B6B59532-BCD7-48EA-A42B-A4B935C38D5B}" type="pres">
      <dgm:prSet presAssocID="{6C49BFCB-3166-498C-89EB-E4F324463C80}" presName="Name1" presStyleCnt="0"/>
      <dgm:spPr/>
    </dgm:pt>
    <dgm:pt modelId="{2004A9D2-7C1A-443A-B663-3CD0155F91C8}" type="pres">
      <dgm:prSet presAssocID="{6C49BFCB-3166-498C-89EB-E4F324463C80}" presName="cycle" presStyleCnt="0"/>
      <dgm:spPr/>
    </dgm:pt>
    <dgm:pt modelId="{0B7470E7-158C-4509-A9C0-ABC8391E2EDB}" type="pres">
      <dgm:prSet presAssocID="{6C49BFCB-3166-498C-89EB-E4F324463C80}" presName="srcNode" presStyleLbl="node1" presStyleIdx="0" presStyleCnt="5"/>
      <dgm:spPr/>
    </dgm:pt>
    <dgm:pt modelId="{C170A39C-B604-4E07-9CB2-292CBBA3EEFE}" type="pres">
      <dgm:prSet presAssocID="{6C49BFCB-3166-498C-89EB-E4F324463C80}" presName="conn" presStyleLbl="parChTrans1D2" presStyleIdx="0" presStyleCnt="1"/>
      <dgm:spPr/>
      <dgm:t>
        <a:bodyPr/>
        <a:lstStyle/>
        <a:p>
          <a:endParaRPr lang="en-US"/>
        </a:p>
      </dgm:t>
    </dgm:pt>
    <dgm:pt modelId="{2BA2180B-4C0D-40D8-8E80-E25D8B64A6BA}" type="pres">
      <dgm:prSet presAssocID="{6C49BFCB-3166-498C-89EB-E4F324463C80}" presName="extraNode" presStyleLbl="node1" presStyleIdx="0" presStyleCnt="5"/>
      <dgm:spPr/>
    </dgm:pt>
    <dgm:pt modelId="{FBF2B9FE-6E4D-4E7C-B156-AF83E0232967}" type="pres">
      <dgm:prSet presAssocID="{6C49BFCB-3166-498C-89EB-E4F324463C80}" presName="dstNode" presStyleLbl="node1" presStyleIdx="0" presStyleCnt="5"/>
      <dgm:spPr/>
    </dgm:pt>
    <dgm:pt modelId="{8AA9B528-C783-4531-93EC-1CAE4F1B4A01}" type="pres">
      <dgm:prSet presAssocID="{96A36CE1-B09C-4B33-8857-3644CD6E6214}" presName="text_1" presStyleLbl="node1" presStyleIdx="0" presStyleCnt="5">
        <dgm:presLayoutVars>
          <dgm:bulletEnabled val="1"/>
        </dgm:presLayoutVars>
      </dgm:prSet>
      <dgm:spPr/>
      <dgm:t>
        <a:bodyPr/>
        <a:lstStyle/>
        <a:p>
          <a:endParaRPr lang="en-US"/>
        </a:p>
      </dgm:t>
    </dgm:pt>
    <dgm:pt modelId="{B95242FF-2049-4F92-9FE8-55F5AD7F61EB}" type="pres">
      <dgm:prSet presAssocID="{96A36CE1-B09C-4B33-8857-3644CD6E6214}" presName="accent_1" presStyleCnt="0"/>
      <dgm:spPr/>
    </dgm:pt>
    <dgm:pt modelId="{FAFA53F5-9FE5-4E70-A024-13F6E91254EF}" type="pres">
      <dgm:prSet presAssocID="{96A36CE1-B09C-4B33-8857-3644CD6E6214}" presName="accentRepeatNode" presStyleLbl="solidFgAcc1" presStyleIdx="0" presStyleCnt="5"/>
      <dgm:spPr/>
    </dgm:pt>
    <dgm:pt modelId="{6618F044-1D85-4ED3-A9F2-07F25227FA20}" type="pres">
      <dgm:prSet presAssocID="{34CB63F0-481F-4008-9455-922F30278816}" presName="text_2" presStyleLbl="node1" presStyleIdx="1" presStyleCnt="5">
        <dgm:presLayoutVars>
          <dgm:bulletEnabled val="1"/>
        </dgm:presLayoutVars>
      </dgm:prSet>
      <dgm:spPr/>
      <dgm:t>
        <a:bodyPr/>
        <a:lstStyle/>
        <a:p>
          <a:endParaRPr lang="en-US"/>
        </a:p>
      </dgm:t>
    </dgm:pt>
    <dgm:pt modelId="{5A1D7022-5129-4E9A-99C9-4BF34E4C24AA}" type="pres">
      <dgm:prSet presAssocID="{34CB63F0-481F-4008-9455-922F30278816}" presName="accent_2" presStyleCnt="0"/>
      <dgm:spPr/>
    </dgm:pt>
    <dgm:pt modelId="{B7F960B6-F9D0-4EA8-A241-B132FFFAA076}" type="pres">
      <dgm:prSet presAssocID="{34CB63F0-481F-4008-9455-922F30278816}" presName="accentRepeatNode" presStyleLbl="solidFgAcc1" presStyleIdx="1" presStyleCnt="5"/>
      <dgm:spPr/>
    </dgm:pt>
    <dgm:pt modelId="{20C411AB-F744-48BF-9537-966BC8EFC583}" type="pres">
      <dgm:prSet presAssocID="{F31F3F30-E6DA-4346-8722-75FFA8C97183}" presName="text_3" presStyleLbl="node1" presStyleIdx="2" presStyleCnt="5">
        <dgm:presLayoutVars>
          <dgm:bulletEnabled val="1"/>
        </dgm:presLayoutVars>
      </dgm:prSet>
      <dgm:spPr/>
      <dgm:t>
        <a:bodyPr/>
        <a:lstStyle/>
        <a:p>
          <a:endParaRPr lang="en-US"/>
        </a:p>
      </dgm:t>
    </dgm:pt>
    <dgm:pt modelId="{B2045CB2-2BB8-4031-B652-189C9BF4904A}" type="pres">
      <dgm:prSet presAssocID="{F31F3F30-E6DA-4346-8722-75FFA8C97183}" presName="accent_3" presStyleCnt="0"/>
      <dgm:spPr/>
    </dgm:pt>
    <dgm:pt modelId="{6046BDE9-FFAA-4485-9ED0-B4D3A42771E4}" type="pres">
      <dgm:prSet presAssocID="{F31F3F30-E6DA-4346-8722-75FFA8C97183}" presName="accentRepeatNode" presStyleLbl="solidFgAcc1" presStyleIdx="2" presStyleCnt="5"/>
      <dgm:spPr/>
    </dgm:pt>
    <dgm:pt modelId="{0EA3B8DE-E509-4866-A640-84EEF1C6A7DD}" type="pres">
      <dgm:prSet presAssocID="{47170B43-8CC5-47C9-A4F8-4A2778F5B221}" presName="text_4" presStyleLbl="node1" presStyleIdx="3" presStyleCnt="5">
        <dgm:presLayoutVars>
          <dgm:bulletEnabled val="1"/>
        </dgm:presLayoutVars>
      </dgm:prSet>
      <dgm:spPr/>
      <dgm:t>
        <a:bodyPr/>
        <a:lstStyle/>
        <a:p>
          <a:endParaRPr lang="en-US"/>
        </a:p>
      </dgm:t>
    </dgm:pt>
    <dgm:pt modelId="{3132109A-4AD1-477A-A9E3-E14892F8B160}" type="pres">
      <dgm:prSet presAssocID="{47170B43-8CC5-47C9-A4F8-4A2778F5B221}" presName="accent_4" presStyleCnt="0"/>
      <dgm:spPr/>
    </dgm:pt>
    <dgm:pt modelId="{0CE1F4D0-D1AB-4FE8-AD30-3F2BAB056840}" type="pres">
      <dgm:prSet presAssocID="{47170B43-8CC5-47C9-A4F8-4A2778F5B221}" presName="accentRepeatNode" presStyleLbl="solidFgAcc1" presStyleIdx="3" presStyleCnt="5"/>
      <dgm:spPr/>
    </dgm:pt>
    <dgm:pt modelId="{EF7FDC9E-45EC-4705-BD53-864A0170156C}" type="pres">
      <dgm:prSet presAssocID="{D4D4ED0C-A463-47AB-80A9-6B6D0615D778}" presName="text_5" presStyleLbl="node1" presStyleIdx="4" presStyleCnt="5">
        <dgm:presLayoutVars>
          <dgm:bulletEnabled val="1"/>
        </dgm:presLayoutVars>
      </dgm:prSet>
      <dgm:spPr/>
      <dgm:t>
        <a:bodyPr/>
        <a:lstStyle/>
        <a:p>
          <a:endParaRPr lang="en-US"/>
        </a:p>
      </dgm:t>
    </dgm:pt>
    <dgm:pt modelId="{02C63112-D897-4661-A516-164B4D401923}" type="pres">
      <dgm:prSet presAssocID="{D4D4ED0C-A463-47AB-80A9-6B6D0615D778}" presName="accent_5" presStyleCnt="0"/>
      <dgm:spPr/>
    </dgm:pt>
    <dgm:pt modelId="{4EEA0DDF-76C9-44E6-A28D-BAD9A09E162A}" type="pres">
      <dgm:prSet presAssocID="{D4D4ED0C-A463-47AB-80A9-6B6D0615D778}" presName="accentRepeatNode" presStyleLbl="solidFgAcc1" presStyleIdx="4" presStyleCnt="5"/>
      <dgm:spPr/>
    </dgm:pt>
  </dgm:ptLst>
  <dgm:cxnLst>
    <dgm:cxn modelId="{A92AB3A7-96B1-4A11-9385-7E2CFC02907D}" srcId="{6C49BFCB-3166-498C-89EB-E4F324463C80}" destId="{34CB63F0-481F-4008-9455-922F30278816}" srcOrd="1" destOrd="0" parTransId="{B9377C1F-2377-4A3A-9AC0-909663EBC520}" sibTransId="{6E02D997-AD5B-4D3F-A68F-85B8F1488C93}"/>
    <dgm:cxn modelId="{CA14DB29-0F29-4C66-AA7E-A236E71F9AD1}" type="presOf" srcId="{D4D4ED0C-A463-47AB-80A9-6B6D0615D778}" destId="{EF7FDC9E-45EC-4705-BD53-864A0170156C}" srcOrd="0" destOrd="0" presId="urn:microsoft.com/office/officeart/2008/layout/VerticalCurvedList"/>
    <dgm:cxn modelId="{3DC123B2-75B0-413A-8594-6C802AFAF361}" type="presOf" srcId="{96A36CE1-B09C-4B33-8857-3644CD6E6214}" destId="{8AA9B528-C783-4531-93EC-1CAE4F1B4A01}" srcOrd="0" destOrd="0" presId="urn:microsoft.com/office/officeart/2008/layout/VerticalCurvedList"/>
    <dgm:cxn modelId="{AB5A0B30-F194-452E-979F-B7871A386AF6}" srcId="{6C49BFCB-3166-498C-89EB-E4F324463C80}" destId="{96A36CE1-B09C-4B33-8857-3644CD6E6214}" srcOrd="0" destOrd="0" parTransId="{E01E3865-838A-452A-BE6A-EF968A76350F}" sibTransId="{87067B33-A882-4862-8307-A000A5624482}"/>
    <dgm:cxn modelId="{9C6932CD-2212-486C-AD04-229D96565046}" type="presOf" srcId="{34CB63F0-481F-4008-9455-922F30278816}" destId="{6618F044-1D85-4ED3-A9F2-07F25227FA20}" srcOrd="0" destOrd="0" presId="urn:microsoft.com/office/officeart/2008/layout/VerticalCurvedList"/>
    <dgm:cxn modelId="{5C241554-1700-441D-81D0-1D752AD7B964}" srcId="{6C49BFCB-3166-498C-89EB-E4F324463C80}" destId="{D4D4ED0C-A463-47AB-80A9-6B6D0615D778}" srcOrd="4" destOrd="0" parTransId="{34027F2C-8B54-44EA-9B32-C0A2B324B024}" sibTransId="{AF96B81C-71BF-474A-8486-E76EAB968C60}"/>
    <dgm:cxn modelId="{BA80C42D-5EC8-49F8-8429-76541FE0BFD6}" type="presOf" srcId="{F31F3F30-E6DA-4346-8722-75FFA8C97183}" destId="{20C411AB-F744-48BF-9537-966BC8EFC583}" srcOrd="0" destOrd="0" presId="urn:microsoft.com/office/officeart/2008/layout/VerticalCurvedList"/>
    <dgm:cxn modelId="{78F14397-4EF8-45B7-A1FD-0D4B69424E37}" srcId="{6C49BFCB-3166-498C-89EB-E4F324463C80}" destId="{47170B43-8CC5-47C9-A4F8-4A2778F5B221}" srcOrd="3" destOrd="0" parTransId="{6C40CB22-DCA9-4902-9834-DA5C8F8D502A}" sibTransId="{A9948BC6-8F70-47A9-9ADE-222AE2A67B35}"/>
    <dgm:cxn modelId="{4B70F2E3-FBE8-43E3-BADA-1C0B31443FDC}" type="presOf" srcId="{47170B43-8CC5-47C9-A4F8-4A2778F5B221}" destId="{0EA3B8DE-E509-4866-A640-84EEF1C6A7DD}" srcOrd="0" destOrd="0" presId="urn:microsoft.com/office/officeart/2008/layout/VerticalCurvedList"/>
    <dgm:cxn modelId="{32667F0B-3BCA-4E3D-B95B-79F3C2190BCE}" type="presOf" srcId="{87067B33-A882-4862-8307-A000A5624482}" destId="{C170A39C-B604-4E07-9CB2-292CBBA3EEFE}" srcOrd="0" destOrd="0" presId="urn:microsoft.com/office/officeart/2008/layout/VerticalCurvedList"/>
    <dgm:cxn modelId="{5B9E6620-DC17-4391-A38B-5BD0523C9C9F}" srcId="{6C49BFCB-3166-498C-89EB-E4F324463C80}" destId="{F31F3F30-E6DA-4346-8722-75FFA8C97183}" srcOrd="2" destOrd="0" parTransId="{D3ADB277-4346-4080-ACA5-1C229260A5A8}" sibTransId="{31DDBF6C-33F2-4BA6-9E3A-73910D46EC9F}"/>
    <dgm:cxn modelId="{831CBA08-8FC3-45EB-9879-9E5669A11892}" type="presOf" srcId="{6C49BFCB-3166-498C-89EB-E4F324463C80}" destId="{04DE52DB-198E-4B29-9112-5A20BC2B9E6C}" srcOrd="0" destOrd="0" presId="urn:microsoft.com/office/officeart/2008/layout/VerticalCurvedList"/>
    <dgm:cxn modelId="{78A43F8A-B867-402F-A0A4-D35063A76534}" type="presParOf" srcId="{04DE52DB-198E-4B29-9112-5A20BC2B9E6C}" destId="{B6B59532-BCD7-48EA-A42B-A4B935C38D5B}" srcOrd="0" destOrd="0" presId="urn:microsoft.com/office/officeart/2008/layout/VerticalCurvedList"/>
    <dgm:cxn modelId="{33AD3888-5DA2-4674-99AC-FE8C0206DCB7}" type="presParOf" srcId="{B6B59532-BCD7-48EA-A42B-A4B935C38D5B}" destId="{2004A9D2-7C1A-443A-B663-3CD0155F91C8}" srcOrd="0" destOrd="0" presId="urn:microsoft.com/office/officeart/2008/layout/VerticalCurvedList"/>
    <dgm:cxn modelId="{363EFB23-A677-4C29-9A77-921340E0BE90}" type="presParOf" srcId="{2004A9D2-7C1A-443A-B663-3CD0155F91C8}" destId="{0B7470E7-158C-4509-A9C0-ABC8391E2EDB}" srcOrd="0" destOrd="0" presId="urn:microsoft.com/office/officeart/2008/layout/VerticalCurvedList"/>
    <dgm:cxn modelId="{EACAACC7-BC18-4B71-A9E1-6435A58B5E77}" type="presParOf" srcId="{2004A9D2-7C1A-443A-B663-3CD0155F91C8}" destId="{C170A39C-B604-4E07-9CB2-292CBBA3EEFE}" srcOrd="1" destOrd="0" presId="urn:microsoft.com/office/officeart/2008/layout/VerticalCurvedList"/>
    <dgm:cxn modelId="{9D4BDC42-2CD5-4533-9B92-3083E3D1955F}" type="presParOf" srcId="{2004A9D2-7C1A-443A-B663-3CD0155F91C8}" destId="{2BA2180B-4C0D-40D8-8E80-E25D8B64A6BA}" srcOrd="2" destOrd="0" presId="urn:microsoft.com/office/officeart/2008/layout/VerticalCurvedList"/>
    <dgm:cxn modelId="{5BEA9621-B796-41F5-8E8D-D41259131E65}" type="presParOf" srcId="{2004A9D2-7C1A-443A-B663-3CD0155F91C8}" destId="{FBF2B9FE-6E4D-4E7C-B156-AF83E0232967}" srcOrd="3" destOrd="0" presId="urn:microsoft.com/office/officeart/2008/layout/VerticalCurvedList"/>
    <dgm:cxn modelId="{62CB609E-1F6C-4210-8A9E-44656BA6568A}" type="presParOf" srcId="{B6B59532-BCD7-48EA-A42B-A4B935C38D5B}" destId="{8AA9B528-C783-4531-93EC-1CAE4F1B4A01}" srcOrd="1" destOrd="0" presId="urn:microsoft.com/office/officeart/2008/layout/VerticalCurvedList"/>
    <dgm:cxn modelId="{A493AE3F-8104-40E9-B387-EC56BA63AC09}" type="presParOf" srcId="{B6B59532-BCD7-48EA-A42B-A4B935C38D5B}" destId="{B95242FF-2049-4F92-9FE8-55F5AD7F61EB}" srcOrd="2" destOrd="0" presId="urn:microsoft.com/office/officeart/2008/layout/VerticalCurvedList"/>
    <dgm:cxn modelId="{6EC15CA3-8103-4929-83D8-2484F5FDC9B5}" type="presParOf" srcId="{B95242FF-2049-4F92-9FE8-55F5AD7F61EB}" destId="{FAFA53F5-9FE5-4E70-A024-13F6E91254EF}" srcOrd="0" destOrd="0" presId="urn:microsoft.com/office/officeart/2008/layout/VerticalCurvedList"/>
    <dgm:cxn modelId="{F2F4C522-3BAF-474C-BD63-B634B20C92D4}" type="presParOf" srcId="{B6B59532-BCD7-48EA-A42B-A4B935C38D5B}" destId="{6618F044-1D85-4ED3-A9F2-07F25227FA20}" srcOrd="3" destOrd="0" presId="urn:microsoft.com/office/officeart/2008/layout/VerticalCurvedList"/>
    <dgm:cxn modelId="{AB1E2524-0D70-4D85-84A4-4A877028858E}" type="presParOf" srcId="{B6B59532-BCD7-48EA-A42B-A4B935C38D5B}" destId="{5A1D7022-5129-4E9A-99C9-4BF34E4C24AA}" srcOrd="4" destOrd="0" presId="urn:microsoft.com/office/officeart/2008/layout/VerticalCurvedList"/>
    <dgm:cxn modelId="{63FAC827-6980-4915-83AA-509016AF162A}" type="presParOf" srcId="{5A1D7022-5129-4E9A-99C9-4BF34E4C24AA}" destId="{B7F960B6-F9D0-4EA8-A241-B132FFFAA076}" srcOrd="0" destOrd="0" presId="urn:microsoft.com/office/officeart/2008/layout/VerticalCurvedList"/>
    <dgm:cxn modelId="{2F59EA0F-7233-4F71-864D-6BC5B88E414A}" type="presParOf" srcId="{B6B59532-BCD7-48EA-A42B-A4B935C38D5B}" destId="{20C411AB-F744-48BF-9537-966BC8EFC583}" srcOrd="5" destOrd="0" presId="urn:microsoft.com/office/officeart/2008/layout/VerticalCurvedList"/>
    <dgm:cxn modelId="{BFB29671-934B-414E-8829-9AE1F85AEAED}" type="presParOf" srcId="{B6B59532-BCD7-48EA-A42B-A4B935C38D5B}" destId="{B2045CB2-2BB8-4031-B652-189C9BF4904A}" srcOrd="6" destOrd="0" presId="urn:microsoft.com/office/officeart/2008/layout/VerticalCurvedList"/>
    <dgm:cxn modelId="{CCB1E180-291C-46F3-A8C7-093842D1197A}" type="presParOf" srcId="{B2045CB2-2BB8-4031-B652-189C9BF4904A}" destId="{6046BDE9-FFAA-4485-9ED0-B4D3A42771E4}" srcOrd="0" destOrd="0" presId="urn:microsoft.com/office/officeart/2008/layout/VerticalCurvedList"/>
    <dgm:cxn modelId="{F0FE77E1-43B5-48FC-8C84-117C1568AC25}" type="presParOf" srcId="{B6B59532-BCD7-48EA-A42B-A4B935C38D5B}" destId="{0EA3B8DE-E509-4866-A640-84EEF1C6A7DD}" srcOrd="7" destOrd="0" presId="urn:microsoft.com/office/officeart/2008/layout/VerticalCurvedList"/>
    <dgm:cxn modelId="{22B536D3-6494-43E6-A0D0-671A6658B345}" type="presParOf" srcId="{B6B59532-BCD7-48EA-A42B-A4B935C38D5B}" destId="{3132109A-4AD1-477A-A9E3-E14892F8B160}" srcOrd="8" destOrd="0" presId="urn:microsoft.com/office/officeart/2008/layout/VerticalCurvedList"/>
    <dgm:cxn modelId="{E51D07C2-7731-4DE2-BFE0-55BBABB91CF9}" type="presParOf" srcId="{3132109A-4AD1-477A-A9E3-E14892F8B160}" destId="{0CE1F4D0-D1AB-4FE8-AD30-3F2BAB056840}" srcOrd="0" destOrd="0" presId="urn:microsoft.com/office/officeart/2008/layout/VerticalCurvedList"/>
    <dgm:cxn modelId="{04D4EEEA-3DA1-49CD-ADA7-FC79457930ED}" type="presParOf" srcId="{B6B59532-BCD7-48EA-A42B-A4B935C38D5B}" destId="{EF7FDC9E-45EC-4705-BD53-864A0170156C}" srcOrd="9" destOrd="0" presId="urn:microsoft.com/office/officeart/2008/layout/VerticalCurvedList"/>
    <dgm:cxn modelId="{A9BB2858-133F-4446-9562-7E61301E7630}" type="presParOf" srcId="{B6B59532-BCD7-48EA-A42B-A4B935C38D5B}" destId="{02C63112-D897-4661-A516-164B4D401923}" srcOrd="10" destOrd="0" presId="urn:microsoft.com/office/officeart/2008/layout/VerticalCurvedList"/>
    <dgm:cxn modelId="{103304B4-BF4F-4377-A05E-E3DEC7241D23}" type="presParOf" srcId="{02C63112-D897-4661-A516-164B4D401923}" destId="{4EEA0DDF-76C9-44E6-A28D-BAD9A09E162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49BFCB-3166-498C-89EB-E4F324463C8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6A36CE1-B09C-4B33-8857-3644CD6E6214}">
      <dgm:prSet phldrT="[Text]" custT="1"/>
      <dgm:spPr/>
      <dgm:t>
        <a:bodyPr/>
        <a:lstStyle/>
        <a:p>
          <a:r>
            <a:rPr lang="en-US" sz="2000" dirty="0" smtClean="0"/>
            <a:t>A problem-solving strategy is a plan used to find a solution or overcome </a:t>
          </a:r>
          <a:r>
            <a:rPr lang="en-US" sz="2000" dirty="0" smtClean="0">
              <a:solidFill>
                <a:srgbClr val="FFFF00"/>
              </a:solidFill>
            </a:rPr>
            <a:t>a challenge</a:t>
          </a:r>
          <a:r>
            <a:rPr lang="en-US" sz="2000" dirty="0" smtClean="0"/>
            <a:t>. </a:t>
          </a:r>
          <a:endParaRPr lang="en-US" sz="2000" dirty="0"/>
        </a:p>
      </dgm:t>
    </dgm:pt>
    <dgm:pt modelId="{E01E3865-838A-452A-BE6A-EF968A76350F}" type="parTrans" cxnId="{AB5A0B30-F194-452E-979F-B7871A386AF6}">
      <dgm:prSet/>
      <dgm:spPr/>
      <dgm:t>
        <a:bodyPr/>
        <a:lstStyle/>
        <a:p>
          <a:endParaRPr lang="en-US" sz="2000"/>
        </a:p>
      </dgm:t>
    </dgm:pt>
    <dgm:pt modelId="{87067B33-A882-4862-8307-A000A5624482}" type="sibTrans" cxnId="{AB5A0B30-F194-452E-979F-B7871A386AF6}">
      <dgm:prSet/>
      <dgm:spPr/>
      <dgm:t>
        <a:bodyPr/>
        <a:lstStyle/>
        <a:p>
          <a:endParaRPr lang="en-US" sz="2000"/>
        </a:p>
      </dgm:t>
    </dgm:pt>
    <dgm:pt modelId="{459DF81B-1AE4-45BF-9719-A0E384C16C00}">
      <dgm:prSet custT="1"/>
      <dgm:spPr/>
      <dgm:t>
        <a:bodyPr/>
        <a:lstStyle/>
        <a:p>
          <a:r>
            <a:rPr lang="en-US" sz="2000" dirty="0" smtClean="0"/>
            <a:t>Different strategies have different </a:t>
          </a:r>
          <a:r>
            <a:rPr lang="en-US" sz="2000" dirty="0" smtClean="0">
              <a:solidFill>
                <a:srgbClr val="FFFF00"/>
              </a:solidFill>
            </a:rPr>
            <a:t>action plans </a:t>
          </a:r>
          <a:r>
            <a:rPr lang="en-US" sz="2000" dirty="0" smtClean="0"/>
            <a:t>associated with them. </a:t>
          </a:r>
          <a:endParaRPr lang="en-US" sz="2000" dirty="0"/>
        </a:p>
      </dgm:t>
    </dgm:pt>
    <dgm:pt modelId="{6CA3CE56-A78E-4CEF-BDA3-D037CABF2B55}" type="parTrans" cxnId="{F7C15AC8-E1E0-413D-B570-AA386BC26C5F}">
      <dgm:prSet/>
      <dgm:spPr/>
      <dgm:t>
        <a:bodyPr/>
        <a:lstStyle/>
        <a:p>
          <a:endParaRPr lang="en-US" sz="2000"/>
        </a:p>
      </dgm:t>
    </dgm:pt>
    <dgm:pt modelId="{3CD64C47-3DCB-48A4-BF01-D1ACB9C83190}" type="sibTrans" cxnId="{F7C15AC8-E1E0-413D-B570-AA386BC26C5F}">
      <dgm:prSet/>
      <dgm:spPr/>
      <dgm:t>
        <a:bodyPr/>
        <a:lstStyle/>
        <a:p>
          <a:endParaRPr lang="en-US" sz="2000"/>
        </a:p>
      </dgm:t>
    </dgm:pt>
    <dgm:pt modelId="{16DB1589-8638-46E8-8EE7-A42C2713153F}">
      <dgm:prSet custT="1"/>
      <dgm:spPr/>
      <dgm:t>
        <a:bodyPr/>
        <a:lstStyle/>
        <a:p>
          <a:r>
            <a:rPr lang="en-US" sz="2000" dirty="0" smtClean="0"/>
            <a:t>Each problem-solving strategy includes </a:t>
          </a:r>
          <a:r>
            <a:rPr lang="en-US" sz="2000" dirty="0" smtClean="0">
              <a:solidFill>
                <a:srgbClr val="FFFF00"/>
              </a:solidFill>
            </a:rPr>
            <a:t>multiple steps </a:t>
          </a:r>
          <a:r>
            <a:rPr lang="en-US" sz="2000" dirty="0" smtClean="0"/>
            <a:t>to provide you with helpful guidelines on how to resolve a business problem or industry challenge. </a:t>
          </a:r>
          <a:endParaRPr lang="en-US" sz="2000" dirty="0"/>
        </a:p>
      </dgm:t>
    </dgm:pt>
    <dgm:pt modelId="{244035BF-6E83-4004-9670-EA425E5551EC}" type="parTrans" cxnId="{A234E277-DF4B-4151-AF78-1B846878B2D3}">
      <dgm:prSet/>
      <dgm:spPr/>
      <dgm:t>
        <a:bodyPr/>
        <a:lstStyle/>
        <a:p>
          <a:endParaRPr lang="en-US" sz="2000"/>
        </a:p>
      </dgm:t>
    </dgm:pt>
    <dgm:pt modelId="{F9872FFC-4EAC-4DBA-8A0D-DC4A0340279B}" type="sibTrans" cxnId="{A234E277-DF4B-4151-AF78-1B846878B2D3}">
      <dgm:prSet/>
      <dgm:spPr/>
      <dgm:t>
        <a:bodyPr/>
        <a:lstStyle/>
        <a:p>
          <a:endParaRPr lang="en-US" sz="2000"/>
        </a:p>
      </dgm:t>
    </dgm:pt>
    <dgm:pt modelId="{801C16DE-F41F-453F-9CF4-8BE284A504DA}">
      <dgm:prSet custT="1"/>
      <dgm:spPr/>
      <dgm:t>
        <a:bodyPr/>
        <a:lstStyle/>
        <a:p>
          <a:r>
            <a:rPr lang="en-US" sz="2000" dirty="0" smtClean="0"/>
            <a:t>Effective problem-solving requires you to </a:t>
          </a:r>
          <a:r>
            <a:rPr lang="en-US" sz="2000" dirty="0" smtClean="0">
              <a:solidFill>
                <a:srgbClr val="FFFF00"/>
              </a:solidFill>
            </a:rPr>
            <a:t>identify</a:t>
          </a:r>
          <a:r>
            <a:rPr lang="en-US" sz="2000" dirty="0" smtClean="0"/>
            <a:t> the problem, </a:t>
          </a:r>
          <a:r>
            <a:rPr lang="en-US" sz="2000" dirty="0" smtClean="0">
              <a:solidFill>
                <a:srgbClr val="FFFF00"/>
              </a:solidFill>
            </a:rPr>
            <a:t>select</a:t>
          </a:r>
          <a:r>
            <a:rPr lang="en-US" sz="2000" dirty="0" smtClean="0"/>
            <a:t> the right process to approach it and </a:t>
          </a:r>
          <a:r>
            <a:rPr lang="en-US" sz="2000" dirty="0" smtClean="0">
              <a:solidFill>
                <a:srgbClr val="FFFF00"/>
              </a:solidFill>
            </a:rPr>
            <a:t>follow</a:t>
          </a:r>
          <a:r>
            <a:rPr lang="en-US" sz="2000" dirty="0" smtClean="0"/>
            <a:t> a plan tailored to the specific issue you are trying to solve</a:t>
          </a:r>
          <a:endParaRPr lang="en-US" sz="2000" dirty="0"/>
        </a:p>
      </dgm:t>
    </dgm:pt>
    <dgm:pt modelId="{C8BB72A5-856B-4EF4-9C88-63C7B90EFBF5}" type="parTrans" cxnId="{185BBAE6-5EC0-4B11-8E88-D4BB429CC96F}">
      <dgm:prSet/>
      <dgm:spPr/>
      <dgm:t>
        <a:bodyPr/>
        <a:lstStyle/>
        <a:p>
          <a:endParaRPr lang="en-US" sz="2000"/>
        </a:p>
      </dgm:t>
    </dgm:pt>
    <dgm:pt modelId="{A21F11DF-B952-4063-A31F-0D4F6F7BC456}" type="sibTrans" cxnId="{185BBAE6-5EC0-4B11-8E88-D4BB429CC96F}">
      <dgm:prSet/>
      <dgm:spPr/>
      <dgm:t>
        <a:bodyPr/>
        <a:lstStyle/>
        <a:p>
          <a:endParaRPr lang="en-US" sz="2000"/>
        </a:p>
      </dgm:t>
    </dgm:pt>
    <dgm:pt modelId="{E518AA28-8D21-49B9-B5F7-23C361AA55A1}" type="pres">
      <dgm:prSet presAssocID="{6C49BFCB-3166-498C-89EB-E4F324463C80}" presName="diagram" presStyleCnt="0">
        <dgm:presLayoutVars>
          <dgm:dir/>
          <dgm:resizeHandles val="exact"/>
        </dgm:presLayoutVars>
      </dgm:prSet>
      <dgm:spPr/>
      <dgm:t>
        <a:bodyPr/>
        <a:lstStyle/>
        <a:p>
          <a:endParaRPr lang="en-US"/>
        </a:p>
      </dgm:t>
    </dgm:pt>
    <dgm:pt modelId="{B1E48B08-F85A-4483-AFF0-77890A4580F2}" type="pres">
      <dgm:prSet presAssocID="{96A36CE1-B09C-4B33-8857-3644CD6E6214}" presName="node" presStyleLbl="node1" presStyleIdx="0" presStyleCnt="4">
        <dgm:presLayoutVars>
          <dgm:bulletEnabled val="1"/>
        </dgm:presLayoutVars>
      </dgm:prSet>
      <dgm:spPr/>
      <dgm:t>
        <a:bodyPr/>
        <a:lstStyle/>
        <a:p>
          <a:endParaRPr lang="en-US"/>
        </a:p>
      </dgm:t>
    </dgm:pt>
    <dgm:pt modelId="{99F18883-5F57-401E-900C-038621C465FC}" type="pres">
      <dgm:prSet presAssocID="{87067B33-A882-4862-8307-A000A5624482}" presName="sibTrans" presStyleCnt="0"/>
      <dgm:spPr/>
    </dgm:pt>
    <dgm:pt modelId="{C19D158D-60E1-408F-A6E9-7E52ABE9E173}" type="pres">
      <dgm:prSet presAssocID="{459DF81B-1AE4-45BF-9719-A0E384C16C00}" presName="node" presStyleLbl="node1" presStyleIdx="1" presStyleCnt="4">
        <dgm:presLayoutVars>
          <dgm:bulletEnabled val="1"/>
        </dgm:presLayoutVars>
      </dgm:prSet>
      <dgm:spPr/>
      <dgm:t>
        <a:bodyPr/>
        <a:lstStyle/>
        <a:p>
          <a:endParaRPr lang="en-US"/>
        </a:p>
      </dgm:t>
    </dgm:pt>
    <dgm:pt modelId="{BF577F01-8E20-4C6E-A552-9C55C6C2E90F}" type="pres">
      <dgm:prSet presAssocID="{3CD64C47-3DCB-48A4-BF01-D1ACB9C83190}" presName="sibTrans" presStyleCnt="0"/>
      <dgm:spPr/>
    </dgm:pt>
    <dgm:pt modelId="{1BBB25CE-5D62-45FF-A154-AE1632724C10}" type="pres">
      <dgm:prSet presAssocID="{16DB1589-8638-46E8-8EE7-A42C2713153F}" presName="node" presStyleLbl="node1" presStyleIdx="2" presStyleCnt="4">
        <dgm:presLayoutVars>
          <dgm:bulletEnabled val="1"/>
        </dgm:presLayoutVars>
      </dgm:prSet>
      <dgm:spPr/>
      <dgm:t>
        <a:bodyPr/>
        <a:lstStyle/>
        <a:p>
          <a:endParaRPr lang="en-US"/>
        </a:p>
      </dgm:t>
    </dgm:pt>
    <dgm:pt modelId="{14529F90-26DC-4AF3-B95D-81106C054721}" type="pres">
      <dgm:prSet presAssocID="{F9872FFC-4EAC-4DBA-8A0D-DC4A0340279B}" presName="sibTrans" presStyleCnt="0"/>
      <dgm:spPr/>
    </dgm:pt>
    <dgm:pt modelId="{627F01AE-74D7-4A2B-80F2-9A676D257927}" type="pres">
      <dgm:prSet presAssocID="{801C16DE-F41F-453F-9CF4-8BE284A504DA}" presName="node" presStyleLbl="node1" presStyleIdx="3" presStyleCnt="4">
        <dgm:presLayoutVars>
          <dgm:bulletEnabled val="1"/>
        </dgm:presLayoutVars>
      </dgm:prSet>
      <dgm:spPr/>
      <dgm:t>
        <a:bodyPr/>
        <a:lstStyle/>
        <a:p>
          <a:endParaRPr lang="en-US"/>
        </a:p>
      </dgm:t>
    </dgm:pt>
  </dgm:ptLst>
  <dgm:cxnLst>
    <dgm:cxn modelId="{34B00C55-F362-47A8-989D-49C55A7534BB}" type="presOf" srcId="{6C49BFCB-3166-498C-89EB-E4F324463C80}" destId="{E518AA28-8D21-49B9-B5F7-23C361AA55A1}" srcOrd="0" destOrd="0" presId="urn:microsoft.com/office/officeart/2005/8/layout/default"/>
    <dgm:cxn modelId="{AB5A0B30-F194-452E-979F-B7871A386AF6}" srcId="{6C49BFCB-3166-498C-89EB-E4F324463C80}" destId="{96A36CE1-B09C-4B33-8857-3644CD6E6214}" srcOrd="0" destOrd="0" parTransId="{E01E3865-838A-452A-BE6A-EF968A76350F}" sibTransId="{87067B33-A882-4862-8307-A000A5624482}"/>
    <dgm:cxn modelId="{F8F16E0C-294A-44A9-BB58-D49D039F7DD3}" type="presOf" srcId="{459DF81B-1AE4-45BF-9719-A0E384C16C00}" destId="{C19D158D-60E1-408F-A6E9-7E52ABE9E173}" srcOrd="0" destOrd="0" presId="urn:microsoft.com/office/officeart/2005/8/layout/default"/>
    <dgm:cxn modelId="{F7C15AC8-E1E0-413D-B570-AA386BC26C5F}" srcId="{6C49BFCB-3166-498C-89EB-E4F324463C80}" destId="{459DF81B-1AE4-45BF-9719-A0E384C16C00}" srcOrd="1" destOrd="0" parTransId="{6CA3CE56-A78E-4CEF-BDA3-D037CABF2B55}" sibTransId="{3CD64C47-3DCB-48A4-BF01-D1ACB9C83190}"/>
    <dgm:cxn modelId="{AD788C58-DF26-4457-BB27-26CBCEEF89F6}" type="presOf" srcId="{96A36CE1-B09C-4B33-8857-3644CD6E6214}" destId="{B1E48B08-F85A-4483-AFF0-77890A4580F2}" srcOrd="0" destOrd="0" presId="urn:microsoft.com/office/officeart/2005/8/layout/default"/>
    <dgm:cxn modelId="{C407F7AB-C0DA-4D5D-9C13-EB49D76EF986}" type="presOf" srcId="{16DB1589-8638-46E8-8EE7-A42C2713153F}" destId="{1BBB25CE-5D62-45FF-A154-AE1632724C10}" srcOrd="0" destOrd="0" presId="urn:microsoft.com/office/officeart/2005/8/layout/default"/>
    <dgm:cxn modelId="{83DF5F76-D217-48BD-AC56-B990AC38840D}" type="presOf" srcId="{801C16DE-F41F-453F-9CF4-8BE284A504DA}" destId="{627F01AE-74D7-4A2B-80F2-9A676D257927}" srcOrd="0" destOrd="0" presId="urn:microsoft.com/office/officeart/2005/8/layout/default"/>
    <dgm:cxn modelId="{185BBAE6-5EC0-4B11-8E88-D4BB429CC96F}" srcId="{6C49BFCB-3166-498C-89EB-E4F324463C80}" destId="{801C16DE-F41F-453F-9CF4-8BE284A504DA}" srcOrd="3" destOrd="0" parTransId="{C8BB72A5-856B-4EF4-9C88-63C7B90EFBF5}" sibTransId="{A21F11DF-B952-4063-A31F-0D4F6F7BC456}"/>
    <dgm:cxn modelId="{A234E277-DF4B-4151-AF78-1B846878B2D3}" srcId="{6C49BFCB-3166-498C-89EB-E4F324463C80}" destId="{16DB1589-8638-46E8-8EE7-A42C2713153F}" srcOrd="2" destOrd="0" parTransId="{244035BF-6E83-4004-9670-EA425E5551EC}" sibTransId="{F9872FFC-4EAC-4DBA-8A0D-DC4A0340279B}"/>
    <dgm:cxn modelId="{31976AA4-C233-4FBE-9BCC-CBAC9BEA8354}" type="presParOf" srcId="{E518AA28-8D21-49B9-B5F7-23C361AA55A1}" destId="{B1E48B08-F85A-4483-AFF0-77890A4580F2}" srcOrd="0" destOrd="0" presId="urn:microsoft.com/office/officeart/2005/8/layout/default"/>
    <dgm:cxn modelId="{F6ED33E5-8D61-4C42-9913-5409BAE57068}" type="presParOf" srcId="{E518AA28-8D21-49B9-B5F7-23C361AA55A1}" destId="{99F18883-5F57-401E-900C-038621C465FC}" srcOrd="1" destOrd="0" presId="urn:microsoft.com/office/officeart/2005/8/layout/default"/>
    <dgm:cxn modelId="{4F25F57B-B70B-47A5-B642-ECDDE31203B5}" type="presParOf" srcId="{E518AA28-8D21-49B9-B5F7-23C361AA55A1}" destId="{C19D158D-60E1-408F-A6E9-7E52ABE9E173}" srcOrd="2" destOrd="0" presId="urn:microsoft.com/office/officeart/2005/8/layout/default"/>
    <dgm:cxn modelId="{70AAC0AE-6409-4201-831A-1F340E04C1EF}" type="presParOf" srcId="{E518AA28-8D21-49B9-B5F7-23C361AA55A1}" destId="{BF577F01-8E20-4C6E-A552-9C55C6C2E90F}" srcOrd="3" destOrd="0" presId="urn:microsoft.com/office/officeart/2005/8/layout/default"/>
    <dgm:cxn modelId="{442AA895-EDF0-4D24-A309-9F590BDAFE8B}" type="presParOf" srcId="{E518AA28-8D21-49B9-B5F7-23C361AA55A1}" destId="{1BBB25CE-5D62-45FF-A154-AE1632724C10}" srcOrd="4" destOrd="0" presId="urn:microsoft.com/office/officeart/2005/8/layout/default"/>
    <dgm:cxn modelId="{9E7774FF-9EBA-49A4-96C0-059317D3D065}" type="presParOf" srcId="{E518AA28-8D21-49B9-B5F7-23C361AA55A1}" destId="{14529F90-26DC-4AF3-B95D-81106C054721}" srcOrd="5" destOrd="0" presId="urn:microsoft.com/office/officeart/2005/8/layout/default"/>
    <dgm:cxn modelId="{1E28015D-E865-4016-B5E2-97687D7D7964}" type="presParOf" srcId="{E518AA28-8D21-49B9-B5F7-23C361AA55A1}" destId="{627F01AE-74D7-4A2B-80F2-9A676D257927}"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F59FF2-992D-48FF-8A72-F0647CD8022F}" type="doc">
      <dgm:prSet loTypeId="urn:microsoft.com/office/officeart/2005/8/layout/vList2" loCatId="list" qsTypeId="urn:microsoft.com/office/officeart/2005/8/quickstyle/3d3" qsCatId="3D" csTypeId="urn:microsoft.com/office/officeart/2005/8/colors/accent0_1" csCatId="mainScheme" phldr="1"/>
      <dgm:spPr/>
      <dgm:t>
        <a:bodyPr/>
        <a:lstStyle/>
        <a:p>
          <a:endParaRPr lang="en-US"/>
        </a:p>
      </dgm:t>
    </dgm:pt>
    <dgm:pt modelId="{81D89C0D-94EB-4490-AA2C-BA3605358617}">
      <dgm:prSet phldrT="[Text]" custT="1"/>
      <dgm:spPr/>
      <dgm:t>
        <a:bodyPr/>
        <a:lstStyle/>
        <a:p>
          <a:r>
            <a:rPr lang="en-US" sz="2000" b="1" smtClean="0"/>
            <a:t>Creativity is the ability to consider a task or a problem in a different way. </a:t>
          </a:r>
          <a:endParaRPr lang="en-US" sz="2000" b="1"/>
        </a:p>
      </dgm:t>
    </dgm:pt>
    <dgm:pt modelId="{684D4F30-E115-4F9D-9177-BF01121A8B0D}" type="parTrans" cxnId="{5686FDE4-AF2D-4E78-A9BA-B00D733D6AAB}">
      <dgm:prSet/>
      <dgm:spPr/>
      <dgm:t>
        <a:bodyPr/>
        <a:lstStyle/>
        <a:p>
          <a:endParaRPr lang="en-US" sz="2000" b="1"/>
        </a:p>
      </dgm:t>
    </dgm:pt>
    <dgm:pt modelId="{553C0E70-5130-4508-A011-7F52BFFFA065}" type="sibTrans" cxnId="{5686FDE4-AF2D-4E78-A9BA-B00D733D6AAB}">
      <dgm:prSet/>
      <dgm:spPr/>
      <dgm:t>
        <a:bodyPr/>
        <a:lstStyle/>
        <a:p>
          <a:endParaRPr lang="en-US" sz="2000" b="1"/>
        </a:p>
      </dgm:t>
    </dgm:pt>
    <dgm:pt modelId="{7A3BFF5F-8753-4CC3-A11D-19228C445CE0}">
      <dgm:prSet custT="1"/>
      <dgm:spPr/>
      <dgm:t>
        <a:bodyPr/>
        <a:lstStyle/>
        <a:p>
          <a:r>
            <a:rPr lang="en-US" sz="2000" b="1" smtClean="0"/>
            <a:t>It’s the process of using your intuition to try and formulate new ideas. </a:t>
          </a:r>
          <a:endParaRPr lang="en-US" sz="2000" b="1"/>
        </a:p>
      </dgm:t>
    </dgm:pt>
    <dgm:pt modelId="{DA0D80F3-AF12-4F5A-BFAA-453737E50DA6}" type="parTrans" cxnId="{247F19BC-28AE-4EC1-B850-2BB262C2411B}">
      <dgm:prSet/>
      <dgm:spPr/>
      <dgm:t>
        <a:bodyPr/>
        <a:lstStyle/>
        <a:p>
          <a:endParaRPr lang="en-US" sz="2000" b="1"/>
        </a:p>
      </dgm:t>
    </dgm:pt>
    <dgm:pt modelId="{467A1A65-3410-46E0-AF0C-364E4E194D44}" type="sibTrans" cxnId="{247F19BC-28AE-4EC1-B850-2BB262C2411B}">
      <dgm:prSet/>
      <dgm:spPr/>
      <dgm:t>
        <a:bodyPr/>
        <a:lstStyle/>
        <a:p>
          <a:endParaRPr lang="en-US" sz="2000" b="1"/>
        </a:p>
      </dgm:t>
    </dgm:pt>
    <dgm:pt modelId="{D0B0976C-7287-4C2B-864D-673966D93F43}">
      <dgm:prSet custT="1"/>
      <dgm:spPr/>
      <dgm:t>
        <a:bodyPr/>
        <a:lstStyle/>
        <a:p>
          <a:r>
            <a:rPr lang="en-US" sz="2000" b="1" smtClean="0"/>
            <a:t>It can help you solve complex problems and find different, more interesting ways to approach various tasks.</a:t>
          </a:r>
          <a:endParaRPr lang="en-US" sz="2000" b="1"/>
        </a:p>
      </dgm:t>
    </dgm:pt>
    <dgm:pt modelId="{D0B29489-DBFC-4FB0-8253-81D5533B767A}" type="parTrans" cxnId="{D50282E8-35BB-4AEB-BD89-D6FA7A4B881C}">
      <dgm:prSet/>
      <dgm:spPr/>
      <dgm:t>
        <a:bodyPr/>
        <a:lstStyle/>
        <a:p>
          <a:endParaRPr lang="en-US" sz="2000" b="1"/>
        </a:p>
      </dgm:t>
    </dgm:pt>
    <dgm:pt modelId="{1EE3A1B4-BAD9-4E47-B399-BCAF31883B62}" type="sibTrans" cxnId="{D50282E8-35BB-4AEB-BD89-D6FA7A4B881C}">
      <dgm:prSet/>
      <dgm:spPr/>
      <dgm:t>
        <a:bodyPr/>
        <a:lstStyle/>
        <a:p>
          <a:endParaRPr lang="en-US" sz="2000" b="1"/>
        </a:p>
      </dgm:t>
    </dgm:pt>
    <dgm:pt modelId="{1F44BEB1-FB61-40FF-A963-EE33A81DEAAF}">
      <dgm:prSet custT="1"/>
      <dgm:spPr/>
      <dgm:t>
        <a:bodyPr/>
        <a:lstStyle/>
        <a:p>
          <a:r>
            <a:rPr lang="en-US" sz="2000" b="1" smtClean="0"/>
            <a:t>Being creative is often essential to problem-solving, both in and out of the workplace. Creative problem-solving will prove you have the ability to approach an issue from every angle, rather than a simple linear, logical approach. </a:t>
          </a:r>
          <a:endParaRPr lang="en-US" sz="2000" b="1"/>
        </a:p>
      </dgm:t>
    </dgm:pt>
    <dgm:pt modelId="{BE09F2D3-0A6E-433A-B977-54506B46A861}" type="parTrans" cxnId="{F47C3DFF-0052-4445-A155-49FE36DA0CFE}">
      <dgm:prSet/>
      <dgm:spPr/>
      <dgm:t>
        <a:bodyPr/>
        <a:lstStyle/>
        <a:p>
          <a:endParaRPr lang="en-US" sz="2000" b="1"/>
        </a:p>
      </dgm:t>
    </dgm:pt>
    <dgm:pt modelId="{BB68B030-935E-4B26-BD91-7AC13F0D4E51}" type="sibTrans" cxnId="{F47C3DFF-0052-4445-A155-49FE36DA0CFE}">
      <dgm:prSet/>
      <dgm:spPr/>
      <dgm:t>
        <a:bodyPr/>
        <a:lstStyle/>
        <a:p>
          <a:endParaRPr lang="en-US" sz="2000" b="1"/>
        </a:p>
      </dgm:t>
    </dgm:pt>
    <dgm:pt modelId="{E5DFCF50-89FE-446E-8D51-9F35F666638D}" type="pres">
      <dgm:prSet presAssocID="{2FF59FF2-992D-48FF-8A72-F0647CD8022F}" presName="linear" presStyleCnt="0">
        <dgm:presLayoutVars>
          <dgm:animLvl val="lvl"/>
          <dgm:resizeHandles val="exact"/>
        </dgm:presLayoutVars>
      </dgm:prSet>
      <dgm:spPr/>
    </dgm:pt>
    <dgm:pt modelId="{DD0B1EA4-64C9-40B8-A5AB-0EB6D49FCF12}" type="pres">
      <dgm:prSet presAssocID="{81D89C0D-94EB-4490-AA2C-BA3605358617}" presName="parentText" presStyleLbl="node1" presStyleIdx="0" presStyleCnt="4">
        <dgm:presLayoutVars>
          <dgm:chMax val="0"/>
          <dgm:bulletEnabled val="1"/>
        </dgm:presLayoutVars>
      </dgm:prSet>
      <dgm:spPr/>
      <dgm:t>
        <a:bodyPr/>
        <a:lstStyle/>
        <a:p>
          <a:endParaRPr lang="en-US"/>
        </a:p>
      </dgm:t>
    </dgm:pt>
    <dgm:pt modelId="{BFD3604F-7ED2-4956-B2AE-75061A321D95}" type="pres">
      <dgm:prSet presAssocID="{553C0E70-5130-4508-A011-7F52BFFFA065}" presName="spacer" presStyleCnt="0"/>
      <dgm:spPr/>
    </dgm:pt>
    <dgm:pt modelId="{041210C6-A5BF-47CF-B9C3-27AC66459E44}" type="pres">
      <dgm:prSet presAssocID="{7A3BFF5F-8753-4CC3-A11D-19228C445CE0}" presName="parentText" presStyleLbl="node1" presStyleIdx="1" presStyleCnt="4">
        <dgm:presLayoutVars>
          <dgm:chMax val="0"/>
          <dgm:bulletEnabled val="1"/>
        </dgm:presLayoutVars>
      </dgm:prSet>
      <dgm:spPr/>
    </dgm:pt>
    <dgm:pt modelId="{F739A538-E03C-4480-A6D6-B69FDF71CDF8}" type="pres">
      <dgm:prSet presAssocID="{467A1A65-3410-46E0-AF0C-364E4E194D44}" presName="spacer" presStyleCnt="0"/>
      <dgm:spPr/>
    </dgm:pt>
    <dgm:pt modelId="{4BD883C8-D909-4110-8101-153CC2177051}" type="pres">
      <dgm:prSet presAssocID="{D0B0976C-7287-4C2B-864D-673966D93F43}" presName="parentText" presStyleLbl="node1" presStyleIdx="2" presStyleCnt="4">
        <dgm:presLayoutVars>
          <dgm:chMax val="0"/>
          <dgm:bulletEnabled val="1"/>
        </dgm:presLayoutVars>
      </dgm:prSet>
      <dgm:spPr/>
    </dgm:pt>
    <dgm:pt modelId="{582D8F57-0ED6-4221-BE65-287D3383ADC1}" type="pres">
      <dgm:prSet presAssocID="{1EE3A1B4-BAD9-4E47-B399-BCAF31883B62}" presName="spacer" presStyleCnt="0"/>
      <dgm:spPr/>
    </dgm:pt>
    <dgm:pt modelId="{F0C25234-68A5-44ED-99BD-C56DADA9862E}" type="pres">
      <dgm:prSet presAssocID="{1F44BEB1-FB61-40FF-A963-EE33A81DEAAF}" presName="parentText" presStyleLbl="node1" presStyleIdx="3" presStyleCnt="4">
        <dgm:presLayoutVars>
          <dgm:chMax val="0"/>
          <dgm:bulletEnabled val="1"/>
        </dgm:presLayoutVars>
      </dgm:prSet>
      <dgm:spPr/>
    </dgm:pt>
  </dgm:ptLst>
  <dgm:cxnLst>
    <dgm:cxn modelId="{5686FDE4-AF2D-4E78-A9BA-B00D733D6AAB}" srcId="{2FF59FF2-992D-48FF-8A72-F0647CD8022F}" destId="{81D89C0D-94EB-4490-AA2C-BA3605358617}" srcOrd="0" destOrd="0" parTransId="{684D4F30-E115-4F9D-9177-BF01121A8B0D}" sibTransId="{553C0E70-5130-4508-A011-7F52BFFFA065}"/>
    <dgm:cxn modelId="{BE8E86C3-BA24-4219-8E72-4EA755E3A38B}" type="presOf" srcId="{81D89C0D-94EB-4490-AA2C-BA3605358617}" destId="{DD0B1EA4-64C9-40B8-A5AB-0EB6D49FCF12}" srcOrd="0" destOrd="0" presId="urn:microsoft.com/office/officeart/2005/8/layout/vList2"/>
    <dgm:cxn modelId="{D50282E8-35BB-4AEB-BD89-D6FA7A4B881C}" srcId="{2FF59FF2-992D-48FF-8A72-F0647CD8022F}" destId="{D0B0976C-7287-4C2B-864D-673966D93F43}" srcOrd="2" destOrd="0" parTransId="{D0B29489-DBFC-4FB0-8253-81D5533B767A}" sibTransId="{1EE3A1B4-BAD9-4E47-B399-BCAF31883B62}"/>
    <dgm:cxn modelId="{6B3CD8E7-0DCD-498C-B83A-B1B27263633C}" type="presOf" srcId="{1F44BEB1-FB61-40FF-A963-EE33A81DEAAF}" destId="{F0C25234-68A5-44ED-99BD-C56DADA9862E}" srcOrd="0" destOrd="0" presId="urn:microsoft.com/office/officeart/2005/8/layout/vList2"/>
    <dgm:cxn modelId="{A029B9D9-8407-4E04-9C9E-D3B0575F2A1A}" type="presOf" srcId="{D0B0976C-7287-4C2B-864D-673966D93F43}" destId="{4BD883C8-D909-4110-8101-153CC2177051}" srcOrd="0" destOrd="0" presId="urn:microsoft.com/office/officeart/2005/8/layout/vList2"/>
    <dgm:cxn modelId="{F47C3DFF-0052-4445-A155-49FE36DA0CFE}" srcId="{2FF59FF2-992D-48FF-8A72-F0647CD8022F}" destId="{1F44BEB1-FB61-40FF-A963-EE33A81DEAAF}" srcOrd="3" destOrd="0" parTransId="{BE09F2D3-0A6E-433A-B977-54506B46A861}" sibTransId="{BB68B030-935E-4B26-BD91-7AC13F0D4E51}"/>
    <dgm:cxn modelId="{247F19BC-28AE-4EC1-B850-2BB262C2411B}" srcId="{2FF59FF2-992D-48FF-8A72-F0647CD8022F}" destId="{7A3BFF5F-8753-4CC3-A11D-19228C445CE0}" srcOrd="1" destOrd="0" parTransId="{DA0D80F3-AF12-4F5A-BFAA-453737E50DA6}" sibTransId="{467A1A65-3410-46E0-AF0C-364E4E194D44}"/>
    <dgm:cxn modelId="{39E1FD39-E8E8-4D84-AE75-238F200991D7}" type="presOf" srcId="{2FF59FF2-992D-48FF-8A72-F0647CD8022F}" destId="{E5DFCF50-89FE-446E-8D51-9F35F666638D}" srcOrd="0" destOrd="0" presId="urn:microsoft.com/office/officeart/2005/8/layout/vList2"/>
    <dgm:cxn modelId="{464095B3-2D97-40C1-A5D5-57FD90E36D2F}" type="presOf" srcId="{7A3BFF5F-8753-4CC3-A11D-19228C445CE0}" destId="{041210C6-A5BF-47CF-B9C3-27AC66459E44}" srcOrd="0" destOrd="0" presId="urn:microsoft.com/office/officeart/2005/8/layout/vList2"/>
    <dgm:cxn modelId="{46D713C4-5B52-4FB0-A6CA-4BFE86FB4C4F}" type="presParOf" srcId="{E5DFCF50-89FE-446E-8D51-9F35F666638D}" destId="{DD0B1EA4-64C9-40B8-A5AB-0EB6D49FCF12}" srcOrd="0" destOrd="0" presId="urn:microsoft.com/office/officeart/2005/8/layout/vList2"/>
    <dgm:cxn modelId="{E4A2FD62-1D9A-4579-810D-FE6049FE84AE}" type="presParOf" srcId="{E5DFCF50-89FE-446E-8D51-9F35F666638D}" destId="{BFD3604F-7ED2-4956-B2AE-75061A321D95}" srcOrd="1" destOrd="0" presId="urn:microsoft.com/office/officeart/2005/8/layout/vList2"/>
    <dgm:cxn modelId="{FA025EFC-AD40-440C-94B8-217AAA30E9AE}" type="presParOf" srcId="{E5DFCF50-89FE-446E-8D51-9F35F666638D}" destId="{041210C6-A5BF-47CF-B9C3-27AC66459E44}" srcOrd="2" destOrd="0" presId="urn:microsoft.com/office/officeart/2005/8/layout/vList2"/>
    <dgm:cxn modelId="{F228067C-0C79-47B0-A2CC-35886F805F0E}" type="presParOf" srcId="{E5DFCF50-89FE-446E-8D51-9F35F666638D}" destId="{F739A538-E03C-4480-A6D6-B69FDF71CDF8}" srcOrd="3" destOrd="0" presId="urn:microsoft.com/office/officeart/2005/8/layout/vList2"/>
    <dgm:cxn modelId="{DBD68FDC-B313-45B6-897E-59DC5073D1D4}" type="presParOf" srcId="{E5DFCF50-89FE-446E-8D51-9F35F666638D}" destId="{4BD883C8-D909-4110-8101-153CC2177051}" srcOrd="4" destOrd="0" presId="urn:microsoft.com/office/officeart/2005/8/layout/vList2"/>
    <dgm:cxn modelId="{30E84C12-B47A-4CD4-AB3B-B65A01CA46E0}" type="presParOf" srcId="{E5DFCF50-89FE-446E-8D51-9F35F666638D}" destId="{582D8F57-0ED6-4221-BE65-287D3383ADC1}" srcOrd="5" destOrd="0" presId="urn:microsoft.com/office/officeart/2005/8/layout/vList2"/>
    <dgm:cxn modelId="{13E37051-1B32-4331-B295-20F0CA22AE1D}" type="presParOf" srcId="{E5DFCF50-89FE-446E-8D51-9F35F666638D}" destId="{F0C25234-68A5-44ED-99BD-C56DADA9862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7BE481-F145-4E77-B48E-93DCB7EC2498}" type="doc">
      <dgm:prSet loTypeId="urn:microsoft.com/office/officeart/2005/8/layout/radial6" loCatId="cycle" qsTypeId="urn:microsoft.com/office/officeart/2005/8/quickstyle/3d3" qsCatId="3D" csTypeId="urn:microsoft.com/office/officeart/2005/8/colors/accent1_2" csCatId="accent1" phldr="1"/>
      <dgm:spPr/>
      <dgm:t>
        <a:bodyPr/>
        <a:lstStyle/>
        <a:p>
          <a:endParaRPr lang="en-US"/>
        </a:p>
      </dgm:t>
    </dgm:pt>
    <dgm:pt modelId="{08FC9CA9-732D-40C3-867F-1D482B679FEB}">
      <dgm:prSet phldrT="[Text]"/>
      <dgm:spPr/>
      <dgm:t>
        <a:bodyPr/>
        <a:lstStyle/>
        <a:p>
          <a:r>
            <a:rPr lang="en-GB" b="1" dirty="0" smtClean="0"/>
            <a:t>Problem Solving Steps</a:t>
          </a:r>
          <a:endParaRPr lang="en-US" b="1" dirty="0"/>
        </a:p>
      </dgm:t>
    </dgm:pt>
    <dgm:pt modelId="{B039AD74-AEC2-468C-AEA1-99BC41CF65B0}" type="parTrans" cxnId="{E21F7726-8A72-403C-BD8A-3349CFD1C58D}">
      <dgm:prSet/>
      <dgm:spPr/>
      <dgm:t>
        <a:bodyPr/>
        <a:lstStyle/>
        <a:p>
          <a:endParaRPr lang="en-US"/>
        </a:p>
      </dgm:t>
    </dgm:pt>
    <dgm:pt modelId="{AFEE1A0E-574B-427C-9A97-B8FE0D81BEC1}" type="sibTrans" cxnId="{E21F7726-8A72-403C-BD8A-3349CFD1C58D}">
      <dgm:prSet/>
      <dgm:spPr/>
      <dgm:t>
        <a:bodyPr/>
        <a:lstStyle/>
        <a:p>
          <a:endParaRPr lang="en-US"/>
        </a:p>
      </dgm:t>
    </dgm:pt>
    <dgm:pt modelId="{B672F0EF-0E2C-4FD5-9A47-68207D18A538}">
      <dgm:prSet phldrT="[Text]"/>
      <dgm:spPr>
        <a:solidFill>
          <a:srgbClr val="C00000"/>
        </a:solidFill>
      </dgm:spPr>
      <dgm:t>
        <a:bodyPr/>
        <a:lstStyle/>
        <a:p>
          <a:r>
            <a:rPr lang="en-GB" b="1" dirty="0" smtClean="0"/>
            <a:t>1. </a:t>
          </a:r>
          <a:r>
            <a:rPr lang="en-GB" b="1" dirty="0" err="1" smtClean="0"/>
            <a:t>Analyzing</a:t>
          </a:r>
          <a:r>
            <a:rPr lang="en-GB" b="1" dirty="0" smtClean="0"/>
            <a:t> the Problem</a:t>
          </a:r>
          <a:endParaRPr lang="en-US" b="1" dirty="0"/>
        </a:p>
      </dgm:t>
    </dgm:pt>
    <dgm:pt modelId="{3F4DC90F-DC2A-4DFA-88DD-99C4EB08A468}" type="parTrans" cxnId="{D323BF48-FCC4-469F-A135-373E040FAF8D}">
      <dgm:prSet/>
      <dgm:spPr/>
      <dgm:t>
        <a:bodyPr/>
        <a:lstStyle/>
        <a:p>
          <a:endParaRPr lang="en-US"/>
        </a:p>
      </dgm:t>
    </dgm:pt>
    <dgm:pt modelId="{739F3112-6833-4651-8BEA-6D84CF7769F2}" type="sibTrans" cxnId="{D323BF48-FCC4-469F-A135-373E040FAF8D}">
      <dgm:prSet/>
      <dgm:spPr/>
      <dgm:t>
        <a:bodyPr/>
        <a:lstStyle/>
        <a:p>
          <a:endParaRPr lang="en-US"/>
        </a:p>
      </dgm:t>
    </dgm:pt>
    <dgm:pt modelId="{9565B8C1-23FE-436D-9FCE-A2357DC6941B}">
      <dgm:prSet phldrT="[Text]"/>
      <dgm:spPr>
        <a:solidFill>
          <a:srgbClr val="00B050"/>
        </a:solidFill>
      </dgm:spPr>
      <dgm:t>
        <a:bodyPr/>
        <a:lstStyle/>
        <a:p>
          <a:r>
            <a:rPr lang="en-GB" b="1" dirty="0" smtClean="0"/>
            <a:t>2. Developing an Algorithm</a:t>
          </a:r>
          <a:endParaRPr lang="en-US" b="1" dirty="0"/>
        </a:p>
      </dgm:t>
    </dgm:pt>
    <dgm:pt modelId="{8D684BC2-ADE3-44E4-90BB-D02177110E0B}" type="parTrans" cxnId="{1B681594-6C62-4639-98F3-729E83736D37}">
      <dgm:prSet/>
      <dgm:spPr/>
      <dgm:t>
        <a:bodyPr/>
        <a:lstStyle/>
        <a:p>
          <a:endParaRPr lang="en-US"/>
        </a:p>
      </dgm:t>
    </dgm:pt>
    <dgm:pt modelId="{5797E844-13B3-44B0-9A56-323F9EE1C7F4}" type="sibTrans" cxnId="{1B681594-6C62-4639-98F3-729E83736D37}">
      <dgm:prSet/>
      <dgm:spPr/>
      <dgm:t>
        <a:bodyPr/>
        <a:lstStyle/>
        <a:p>
          <a:endParaRPr lang="en-US"/>
        </a:p>
      </dgm:t>
    </dgm:pt>
    <dgm:pt modelId="{2C5B2632-9848-4497-8A19-B51CE435DBBC}">
      <dgm:prSet phldrT="[Text]"/>
      <dgm:spPr>
        <a:solidFill>
          <a:srgbClr val="7030A0"/>
        </a:solidFill>
      </dgm:spPr>
      <dgm:t>
        <a:bodyPr/>
        <a:lstStyle/>
        <a:p>
          <a:r>
            <a:rPr lang="en-GB" b="1" dirty="0" smtClean="0"/>
            <a:t>3. </a:t>
          </a:r>
        </a:p>
        <a:p>
          <a:r>
            <a:rPr lang="en-GB" b="1" dirty="0" smtClean="0"/>
            <a:t>Coding</a:t>
          </a:r>
          <a:endParaRPr lang="en-US" b="1" dirty="0"/>
        </a:p>
      </dgm:t>
    </dgm:pt>
    <dgm:pt modelId="{3A80B805-C85D-4882-8585-BEC4CABDAA6A}" type="parTrans" cxnId="{E7A7C6B0-5D45-4788-AC2E-EE5B9C432FC5}">
      <dgm:prSet/>
      <dgm:spPr/>
      <dgm:t>
        <a:bodyPr/>
        <a:lstStyle/>
        <a:p>
          <a:endParaRPr lang="en-US"/>
        </a:p>
      </dgm:t>
    </dgm:pt>
    <dgm:pt modelId="{BA5782A5-D4E8-48A4-9F0F-1AACE4BD4D69}" type="sibTrans" cxnId="{E7A7C6B0-5D45-4788-AC2E-EE5B9C432FC5}">
      <dgm:prSet/>
      <dgm:spPr/>
      <dgm:t>
        <a:bodyPr/>
        <a:lstStyle/>
        <a:p>
          <a:endParaRPr lang="en-US"/>
        </a:p>
      </dgm:t>
    </dgm:pt>
    <dgm:pt modelId="{90084CE6-9531-4612-836F-E761262B7639}">
      <dgm:prSet phldrT="[Text]"/>
      <dgm:spPr>
        <a:solidFill>
          <a:srgbClr val="E17805"/>
        </a:solidFill>
      </dgm:spPr>
      <dgm:t>
        <a:bodyPr/>
        <a:lstStyle/>
        <a:p>
          <a:r>
            <a:rPr lang="en-GB" b="1" dirty="0" smtClean="0"/>
            <a:t>4. </a:t>
          </a:r>
        </a:p>
        <a:p>
          <a:r>
            <a:rPr lang="en-GB" b="1" dirty="0" smtClean="0"/>
            <a:t>Testing and Debugging</a:t>
          </a:r>
          <a:endParaRPr lang="en-US" b="1" dirty="0"/>
        </a:p>
      </dgm:t>
    </dgm:pt>
    <dgm:pt modelId="{8D3B04B1-0199-423D-AC3C-83AF11A8A02A}" type="parTrans" cxnId="{F28F36B6-06CA-43F8-9C93-163B4FD83D1C}">
      <dgm:prSet/>
      <dgm:spPr/>
      <dgm:t>
        <a:bodyPr/>
        <a:lstStyle/>
        <a:p>
          <a:endParaRPr lang="en-US"/>
        </a:p>
      </dgm:t>
    </dgm:pt>
    <dgm:pt modelId="{AAFE8325-E267-4818-BE26-FBF65FABF078}" type="sibTrans" cxnId="{F28F36B6-06CA-43F8-9C93-163B4FD83D1C}">
      <dgm:prSet/>
      <dgm:spPr/>
      <dgm:t>
        <a:bodyPr/>
        <a:lstStyle/>
        <a:p>
          <a:endParaRPr lang="en-US"/>
        </a:p>
      </dgm:t>
    </dgm:pt>
    <dgm:pt modelId="{DDB9CC7C-9552-4E5C-BE10-21B750D48776}" type="pres">
      <dgm:prSet presAssocID="{F87BE481-F145-4E77-B48E-93DCB7EC2498}" presName="Name0" presStyleCnt="0">
        <dgm:presLayoutVars>
          <dgm:chMax val="1"/>
          <dgm:dir/>
          <dgm:animLvl val="ctr"/>
          <dgm:resizeHandles val="exact"/>
        </dgm:presLayoutVars>
      </dgm:prSet>
      <dgm:spPr/>
      <dgm:t>
        <a:bodyPr/>
        <a:lstStyle/>
        <a:p>
          <a:endParaRPr lang="en-US"/>
        </a:p>
      </dgm:t>
    </dgm:pt>
    <dgm:pt modelId="{BA867124-E38C-401A-855B-FA39EDF7F440}" type="pres">
      <dgm:prSet presAssocID="{08FC9CA9-732D-40C3-867F-1D482B679FEB}" presName="centerShape" presStyleLbl="node0" presStyleIdx="0" presStyleCnt="1"/>
      <dgm:spPr/>
      <dgm:t>
        <a:bodyPr/>
        <a:lstStyle/>
        <a:p>
          <a:endParaRPr lang="en-US"/>
        </a:p>
      </dgm:t>
    </dgm:pt>
    <dgm:pt modelId="{BC634881-E162-4360-9EA4-077AEE462B3A}" type="pres">
      <dgm:prSet presAssocID="{B672F0EF-0E2C-4FD5-9A47-68207D18A538}" presName="node" presStyleLbl="node1" presStyleIdx="0" presStyleCnt="4">
        <dgm:presLayoutVars>
          <dgm:bulletEnabled val="1"/>
        </dgm:presLayoutVars>
      </dgm:prSet>
      <dgm:spPr/>
      <dgm:t>
        <a:bodyPr/>
        <a:lstStyle/>
        <a:p>
          <a:endParaRPr lang="en-US"/>
        </a:p>
      </dgm:t>
    </dgm:pt>
    <dgm:pt modelId="{068ABB28-EEE1-40FB-9EC9-07DCF3711A18}" type="pres">
      <dgm:prSet presAssocID="{B672F0EF-0E2C-4FD5-9A47-68207D18A538}" presName="dummy" presStyleCnt="0"/>
      <dgm:spPr/>
    </dgm:pt>
    <dgm:pt modelId="{5AD39BB0-7E12-4CF9-A089-510C5AB9553C}" type="pres">
      <dgm:prSet presAssocID="{739F3112-6833-4651-8BEA-6D84CF7769F2}" presName="sibTrans" presStyleLbl="sibTrans2D1" presStyleIdx="0" presStyleCnt="4"/>
      <dgm:spPr/>
      <dgm:t>
        <a:bodyPr/>
        <a:lstStyle/>
        <a:p>
          <a:endParaRPr lang="en-US"/>
        </a:p>
      </dgm:t>
    </dgm:pt>
    <dgm:pt modelId="{20749889-D2D4-4F9E-A3B2-66CB8457601F}" type="pres">
      <dgm:prSet presAssocID="{9565B8C1-23FE-436D-9FCE-A2357DC6941B}" presName="node" presStyleLbl="node1" presStyleIdx="1" presStyleCnt="4">
        <dgm:presLayoutVars>
          <dgm:bulletEnabled val="1"/>
        </dgm:presLayoutVars>
      </dgm:prSet>
      <dgm:spPr/>
      <dgm:t>
        <a:bodyPr/>
        <a:lstStyle/>
        <a:p>
          <a:endParaRPr lang="en-US"/>
        </a:p>
      </dgm:t>
    </dgm:pt>
    <dgm:pt modelId="{6540AAC8-7E1C-4CBB-B375-B72A856D9E87}" type="pres">
      <dgm:prSet presAssocID="{9565B8C1-23FE-436D-9FCE-A2357DC6941B}" presName="dummy" presStyleCnt="0"/>
      <dgm:spPr/>
    </dgm:pt>
    <dgm:pt modelId="{13EB635B-A51B-43A2-A3BD-6DB7D0CE3CCF}" type="pres">
      <dgm:prSet presAssocID="{5797E844-13B3-44B0-9A56-323F9EE1C7F4}" presName="sibTrans" presStyleLbl="sibTrans2D1" presStyleIdx="1" presStyleCnt="4"/>
      <dgm:spPr/>
      <dgm:t>
        <a:bodyPr/>
        <a:lstStyle/>
        <a:p>
          <a:endParaRPr lang="en-US"/>
        </a:p>
      </dgm:t>
    </dgm:pt>
    <dgm:pt modelId="{FB88C6AA-1AF9-4F7A-9EA9-8203BF83FBF0}" type="pres">
      <dgm:prSet presAssocID="{2C5B2632-9848-4497-8A19-B51CE435DBBC}" presName="node" presStyleLbl="node1" presStyleIdx="2" presStyleCnt="4">
        <dgm:presLayoutVars>
          <dgm:bulletEnabled val="1"/>
        </dgm:presLayoutVars>
      </dgm:prSet>
      <dgm:spPr/>
      <dgm:t>
        <a:bodyPr/>
        <a:lstStyle/>
        <a:p>
          <a:endParaRPr lang="en-US"/>
        </a:p>
      </dgm:t>
    </dgm:pt>
    <dgm:pt modelId="{81974576-989B-4170-90C8-B352E0B65D2C}" type="pres">
      <dgm:prSet presAssocID="{2C5B2632-9848-4497-8A19-B51CE435DBBC}" presName="dummy" presStyleCnt="0"/>
      <dgm:spPr/>
    </dgm:pt>
    <dgm:pt modelId="{503FA255-33DE-47B6-850C-CE2E11040BD3}" type="pres">
      <dgm:prSet presAssocID="{BA5782A5-D4E8-48A4-9F0F-1AACE4BD4D69}" presName="sibTrans" presStyleLbl="sibTrans2D1" presStyleIdx="2" presStyleCnt="4"/>
      <dgm:spPr/>
      <dgm:t>
        <a:bodyPr/>
        <a:lstStyle/>
        <a:p>
          <a:endParaRPr lang="en-US"/>
        </a:p>
      </dgm:t>
    </dgm:pt>
    <dgm:pt modelId="{03B402CA-C024-4755-B9E8-057BE2ABE286}" type="pres">
      <dgm:prSet presAssocID="{90084CE6-9531-4612-836F-E761262B7639}" presName="node" presStyleLbl="node1" presStyleIdx="3" presStyleCnt="4">
        <dgm:presLayoutVars>
          <dgm:bulletEnabled val="1"/>
        </dgm:presLayoutVars>
      </dgm:prSet>
      <dgm:spPr/>
      <dgm:t>
        <a:bodyPr/>
        <a:lstStyle/>
        <a:p>
          <a:endParaRPr lang="en-US"/>
        </a:p>
      </dgm:t>
    </dgm:pt>
    <dgm:pt modelId="{37CFFDFE-4F5F-4F0F-BB47-CBC62A760EAE}" type="pres">
      <dgm:prSet presAssocID="{90084CE6-9531-4612-836F-E761262B7639}" presName="dummy" presStyleCnt="0"/>
      <dgm:spPr/>
    </dgm:pt>
    <dgm:pt modelId="{D9BFA7A8-3E1D-4543-BD39-A34C96C2170C}" type="pres">
      <dgm:prSet presAssocID="{AAFE8325-E267-4818-BE26-FBF65FABF078}" presName="sibTrans" presStyleLbl="sibTrans2D1" presStyleIdx="3" presStyleCnt="4"/>
      <dgm:spPr/>
      <dgm:t>
        <a:bodyPr/>
        <a:lstStyle/>
        <a:p>
          <a:endParaRPr lang="en-US"/>
        </a:p>
      </dgm:t>
    </dgm:pt>
  </dgm:ptLst>
  <dgm:cxnLst>
    <dgm:cxn modelId="{F28F36B6-06CA-43F8-9C93-163B4FD83D1C}" srcId="{08FC9CA9-732D-40C3-867F-1D482B679FEB}" destId="{90084CE6-9531-4612-836F-E761262B7639}" srcOrd="3" destOrd="0" parTransId="{8D3B04B1-0199-423D-AC3C-83AF11A8A02A}" sibTransId="{AAFE8325-E267-4818-BE26-FBF65FABF078}"/>
    <dgm:cxn modelId="{BD504251-9069-474E-9F61-37C019712339}" type="presOf" srcId="{9565B8C1-23FE-436D-9FCE-A2357DC6941B}" destId="{20749889-D2D4-4F9E-A3B2-66CB8457601F}" srcOrd="0" destOrd="0" presId="urn:microsoft.com/office/officeart/2005/8/layout/radial6"/>
    <dgm:cxn modelId="{0970367C-601C-4B3F-B879-2B525A70D810}" type="presOf" srcId="{AAFE8325-E267-4818-BE26-FBF65FABF078}" destId="{D9BFA7A8-3E1D-4543-BD39-A34C96C2170C}" srcOrd="0" destOrd="0" presId="urn:microsoft.com/office/officeart/2005/8/layout/radial6"/>
    <dgm:cxn modelId="{1B681594-6C62-4639-98F3-729E83736D37}" srcId="{08FC9CA9-732D-40C3-867F-1D482B679FEB}" destId="{9565B8C1-23FE-436D-9FCE-A2357DC6941B}" srcOrd="1" destOrd="0" parTransId="{8D684BC2-ADE3-44E4-90BB-D02177110E0B}" sibTransId="{5797E844-13B3-44B0-9A56-323F9EE1C7F4}"/>
    <dgm:cxn modelId="{BC28D131-C6FA-4E33-BC92-28B17B85842B}" type="presOf" srcId="{B672F0EF-0E2C-4FD5-9A47-68207D18A538}" destId="{BC634881-E162-4360-9EA4-077AEE462B3A}" srcOrd="0" destOrd="0" presId="urn:microsoft.com/office/officeart/2005/8/layout/radial6"/>
    <dgm:cxn modelId="{E21F7726-8A72-403C-BD8A-3349CFD1C58D}" srcId="{F87BE481-F145-4E77-B48E-93DCB7EC2498}" destId="{08FC9CA9-732D-40C3-867F-1D482B679FEB}" srcOrd="0" destOrd="0" parTransId="{B039AD74-AEC2-468C-AEA1-99BC41CF65B0}" sibTransId="{AFEE1A0E-574B-427C-9A97-B8FE0D81BEC1}"/>
    <dgm:cxn modelId="{1B1D2C6F-6644-4B6A-A644-C5C7F7D92375}" type="presOf" srcId="{2C5B2632-9848-4497-8A19-B51CE435DBBC}" destId="{FB88C6AA-1AF9-4F7A-9EA9-8203BF83FBF0}" srcOrd="0" destOrd="0" presId="urn:microsoft.com/office/officeart/2005/8/layout/radial6"/>
    <dgm:cxn modelId="{A66271E8-1279-4033-AA38-1898A5FE93D7}" type="presOf" srcId="{BA5782A5-D4E8-48A4-9F0F-1AACE4BD4D69}" destId="{503FA255-33DE-47B6-850C-CE2E11040BD3}" srcOrd="0" destOrd="0" presId="urn:microsoft.com/office/officeart/2005/8/layout/radial6"/>
    <dgm:cxn modelId="{E7A7C6B0-5D45-4788-AC2E-EE5B9C432FC5}" srcId="{08FC9CA9-732D-40C3-867F-1D482B679FEB}" destId="{2C5B2632-9848-4497-8A19-B51CE435DBBC}" srcOrd="2" destOrd="0" parTransId="{3A80B805-C85D-4882-8585-BEC4CABDAA6A}" sibTransId="{BA5782A5-D4E8-48A4-9F0F-1AACE4BD4D69}"/>
    <dgm:cxn modelId="{8EC63CB8-1FB2-4CF9-9E16-C5D6F94B6482}" type="presOf" srcId="{5797E844-13B3-44B0-9A56-323F9EE1C7F4}" destId="{13EB635B-A51B-43A2-A3BD-6DB7D0CE3CCF}" srcOrd="0" destOrd="0" presId="urn:microsoft.com/office/officeart/2005/8/layout/radial6"/>
    <dgm:cxn modelId="{764370ED-6AE8-48E5-AFE4-41105FF18C35}" type="presOf" srcId="{739F3112-6833-4651-8BEA-6D84CF7769F2}" destId="{5AD39BB0-7E12-4CF9-A089-510C5AB9553C}" srcOrd="0" destOrd="0" presId="urn:microsoft.com/office/officeart/2005/8/layout/radial6"/>
    <dgm:cxn modelId="{4F9745C3-6408-4073-95EF-2765B124BAA3}" type="presOf" srcId="{90084CE6-9531-4612-836F-E761262B7639}" destId="{03B402CA-C024-4755-B9E8-057BE2ABE286}" srcOrd="0" destOrd="0" presId="urn:microsoft.com/office/officeart/2005/8/layout/radial6"/>
    <dgm:cxn modelId="{5E2A0BF8-9A03-43E1-9A76-14ACF1C28CA8}" type="presOf" srcId="{08FC9CA9-732D-40C3-867F-1D482B679FEB}" destId="{BA867124-E38C-401A-855B-FA39EDF7F440}" srcOrd="0" destOrd="0" presId="urn:microsoft.com/office/officeart/2005/8/layout/radial6"/>
    <dgm:cxn modelId="{897705E6-D929-4073-BF16-AA778F82ABDF}" type="presOf" srcId="{F87BE481-F145-4E77-B48E-93DCB7EC2498}" destId="{DDB9CC7C-9552-4E5C-BE10-21B750D48776}" srcOrd="0" destOrd="0" presId="urn:microsoft.com/office/officeart/2005/8/layout/radial6"/>
    <dgm:cxn modelId="{D323BF48-FCC4-469F-A135-373E040FAF8D}" srcId="{08FC9CA9-732D-40C3-867F-1D482B679FEB}" destId="{B672F0EF-0E2C-4FD5-9A47-68207D18A538}" srcOrd="0" destOrd="0" parTransId="{3F4DC90F-DC2A-4DFA-88DD-99C4EB08A468}" sibTransId="{739F3112-6833-4651-8BEA-6D84CF7769F2}"/>
    <dgm:cxn modelId="{93C4D9F2-F374-438F-9942-4DF21CF2D87D}" type="presParOf" srcId="{DDB9CC7C-9552-4E5C-BE10-21B750D48776}" destId="{BA867124-E38C-401A-855B-FA39EDF7F440}" srcOrd="0" destOrd="0" presId="urn:microsoft.com/office/officeart/2005/8/layout/radial6"/>
    <dgm:cxn modelId="{3E326EF6-7DD0-455C-860C-301AC4A49F9D}" type="presParOf" srcId="{DDB9CC7C-9552-4E5C-BE10-21B750D48776}" destId="{BC634881-E162-4360-9EA4-077AEE462B3A}" srcOrd="1" destOrd="0" presId="urn:microsoft.com/office/officeart/2005/8/layout/radial6"/>
    <dgm:cxn modelId="{32496CF8-18E0-4A48-8052-242BB6CE3BF5}" type="presParOf" srcId="{DDB9CC7C-9552-4E5C-BE10-21B750D48776}" destId="{068ABB28-EEE1-40FB-9EC9-07DCF3711A18}" srcOrd="2" destOrd="0" presId="urn:microsoft.com/office/officeart/2005/8/layout/radial6"/>
    <dgm:cxn modelId="{4B21D457-4B4A-49E6-B457-5674AEA41BCA}" type="presParOf" srcId="{DDB9CC7C-9552-4E5C-BE10-21B750D48776}" destId="{5AD39BB0-7E12-4CF9-A089-510C5AB9553C}" srcOrd="3" destOrd="0" presId="urn:microsoft.com/office/officeart/2005/8/layout/radial6"/>
    <dgm:cxn modelId="{CE41491C-2D21-4DB3-B653-4443ADA0229D}" type="presParOf" srcId="{DDB9CC7C-9552-4E5C-BE10-21B750D48776}" destId="{20749889-D2D4-4F9E-A3B2-66CB8457601F}" srcOrd="4" destOrd="0" presId="urn:microsoft.com/office/officeart/2005/8/layout/radial6"/>
    <dgm:cxn modelId="{37A806C6-1E05-413B-A439-FE0B533D8498}" type="presParOf" srcId="{DDB9CC7C-9552-4E5C-BE10-21B750D48776}" destId="{6540AAC8-7E1C-4CBB-B375-B72A856D9E87}" srcOrd="5" destOrd="0" presId="urn:microsoft.com/office/officeart/2005/8/layout/radial6"/>
    <dgm:cxn modelId="{239806AD-6D94-4522-92D1-5BFCCF7E1715}" type="presParOf" srcId="{DDB9CC7C-9552-4E5C-BE10-21B750D48776}" destId="{13EB635B-A51B-43A2-A3BD-6DB7D0CE3CCF}" srcOrd="6" destOrd="0" presId="urn:microsoft.com/office/officeart/2005/8/layout/radial6"/>
    <dgm:cxn modelId="{D56D7204-85DE-460D-8821-1C6507D291A4}" type="presParOf" srcId="{DDB9CC7C-9552-4E5C-BE10-21B750D48776}" destId="{FB88C6AA-1AF9-4F7A-9EA9-8203BF83FBF0}" srcOrd="7" destOrd="0" presId="urn:microsoft.com/office/officeart/2005/8/layout/radial6"/>
    <dgm:cxn modelId="{296832B5-E099-415C-AC5C-3AA26C3BBCA3}" type="presParOf" srcId="{DDB9CC7C-9552-4E5C-BE10-21B750D48776}" destId="{81974576-989B-4170-90C8-B352E0B65D2C}" srcOrd="8" destOrd="0" presId="urn:microsoft.com/office/officeart/2005/8/layout/radial6"/>
    <dgm:cxn modelId="{DBCD5EA3-4289-4531-BD4C-156BC165C92D}" type="presParOf" srcId="{DDB9CC7C-9552-4E5C-BE10-21B750D48776}" destId="{503FA255-33DE-47B6-850C-CE2E11040BD3}" srcOrd="9" destOrd="0" presId="urn:microsoft.com/office/officeart/2005/8/layout/radial6"/>
    <dgm:cxn modelId="{4C3E21E0-CB1A-4D2F-96A3-61DB7CF40008}" type="presParOf" srcId="{DDB9CC7C-9552-4E5C-BE10-21B750D48776}" destId="{03B402CA-C024-4755-B9E8-057BE2ABE286}" srcOrd="10" destOrd="0" presId="urn:microsoft.com/office/officeart/2005/8/layout/radial6"/>
    <dgm:cxn modelId="{A697AB12-A04A-4AB6-9FB2-70F3FB5A6F30}" type="presParOf" srcId="{DDB9CC7C-9552-4E5C-BE10-21B750D48776}" destId="{37CFFDFE-4F5F-4F0F-BB47-CBC62A760EAE}" srcOrd="11" destOrd="0" presId="urn:microsoft.com/office/officeart/2005/8/layout/radial6"/>
    <dgm:cxn modelId="{DE883F20-8D78-46EC-8765-735A25DBCE9D}" type="presParOf" srcId="{DDB9CC7C-9552-4E5C-BE10-21B750D48776}" destId="{D9BFA7A8-3E1D-4543-BD39-A34C96C2170C}"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C49BFCB-3166-498C-89EB-E4F324463C80}" type="doc">
      <dgm:prSet loTypeId="urn:microsoft.com/office/officeart/2008/layout/VerticalAccentList" loCatId="list" qsTypeId="urn:microsoft.com/office/officeart/2005/8/quickstyle/simple1" qsCatId="simple" csTypeId="urn:microsoft.com/office/officeart/2005/8/colors/colorful2" csCatId="colorful" phldr="1"/>
      <dgm:spPr/>
      <dgm:t>
        <a:bodyPr/>
        <a:lstStyle/>
        <a:p>
          <a:endParaRPr lang="en-US"/>
        </a:p>
      </dgm:t>
    </dgm:pt>
    <dgm:pt modelId="{96A36CE1-B09C-4B33-8857-3644CD6E6214}">
      <dgm:prSet phldrT="[Text]" custT="1"/>
      <dgm:spPr/>
      <dgm:t>
        <a:bodyPr/>
        <a:lstStyle/>
        <a:p>
          <a:r>
            <a:rPr lang="en-US" sz="2200" dirty="0" smtClean="0"/>
            <a:t>Understanding how a variety of problem-solving strategies work is important because different problems typically require you to approach them in different ways to find the best solution. </a:t>
          </a:r>
          <a:endParaRPr lang="en-US" sz="2200" dirty="0"/>
        </a:p>
      </dgm:t>
    </dgm:pt>
    <dgm:pt modelId="{E01E3865-838A-452A-BE6A-EF968A76350F}" type="parTrans" cxnId="{AB5A0B30-F194-452E-979F-B7871A386AF6}">
      <dgm:prSet/>
      <dgm:spPr/>
      <dgm:t>
        <a:bodyPr/>
        <a:lstStyle/>
        <a:p>
          <a:endParaRPr lang="en-US" sz="2200"/>
        </a:p>
      </dgm:t>
    </dgm:pt>
    <dgm:pt modelId="{87067B33-A882-4862-8307-A000A5624482}" type="sibTrans" cxnId="{AB5A0B30-F194-452E-979F-B7871A386AF6}">
      <dgm:prSet/>
      <dgm:spPr/>
      <dgm:t>
        <a:bodyPr/>
        <a:lstStyle/>
        <a:p>
          <a:endParaRPr lang="en-US" sz="2200"/>
        </a:p>
      </dgm:t>
    </dgm:pt>
    <dgm:pt modelId="{1816B256-284A-43B0-A5F4-BB4AB28C8AD2}">
      <dgm:prSet custT="1"/>
      <dgm:spPr/>
      <dgm:t>
        <a:bodyPr/>
        <a:lstStyle/>
        <a:p>
          <a:r>
            <a:rPr lang="en-US" sz="2200" dirty="0" smtClean="0"/>
            <a:t>By mastering several problem-solving strategies, you can more effectively select the right plan of action when faced with challenges in the future. </a:t>
          </a:r>
        </a:p>
      </dgm:t>
    </dgm:pt>
    <dgm:pt modelId="{95510178-9812-438E-B117-EB8AB3B7BF93}" type="parTrans" cxnId="{64E39516-CF49-44CB-ADC2-C021D7E18403}">
      <dgm:prSet/>
      <dgm:spPr/>
      <dgm:t>
        <a:bodyPr/>
        <a:lstStyle/>
        <a:p>
          <a:endParaRPr lang="en-US" sz="2200"/>
        </a:p>
      </dgm:t>
    </dgm:pt>
    <dgm:pt modelId="{84F01B6D-EBBF-4698-B1CA-5C99F4234882}" type="sibTrans" cxnId="{64E39516-CF49-44CB-ADC2-C021D7E18403}">
      <dgm:prSet/>
      <dgm:spPr/>
      <dgm:t>
        <a:bodyPr/>
        <a:lstStyle/>
        <a:p>
          <a:endParaRPr lang="en-US" sz="2200"/>
        </a:p>
      </dgm:t>
    </dgm:pt>
    <dgm:pt modelId="{F070A861-A3C9-4F8D-8B78-9AF513A4DEAA}">
      <dgm:prSet custT="1"/>
      <dgm:spPr/>
      <dgm:t>
        <a:bodyPr/>
        <a:lstStyle/>
        <a:p>
          <a:r>
            <a:rPr lang="en-US" sz="2200" dirty="0" smtClean="0"/>
            <a:t>This can help you solve problems faster and develop stronger critical thinking skills</a:t>
          </a:r>
        </a:p>
      </dgm:t>
    </dgm:pt>
    <dgm:pt modelId="{1A94D2DD-B29E-49CC-9059-C5DE077125A5}" type="parTrans" cxnId="{25D11C69-7408-4B3D-9BBF-F0B88E4FB216}">
      <dgm:prSet/>
      <dgm:spPr/>
      <dgm:t>
        <a:bodyPr/>
        <a:lstStyle/>
        <a:p>
          <a:endParaRPr lang="en-US" sz="2200"/>
        </a:p>
      </dgm:t>
    </dgm:pt>
    <dgm:pt modelId="{812DCB62-C2B5-46E9-B46A-5A21B5CA28EA}" type="sibTrans" cxnId="{25D11C69-7408-4B3D-9BBF-F0B88E4FB216}">
      <dgm:prSet/>
      <dgm:spPr/>
      <dgm:t>
        <a:bodyPr/>
        <a:lstStyle/>
        <a:p>
          <a:endParaRPr lang="en-US" sz="2200"/>
        </a:p>
      </dgm:t>
    </dgm:pt>
    <dgm:pt modelId="{230A2980-582F-4437-BBF9-7A1C65D6613A}" type="pres">
      <dgm:prSet presAssocID="{6C49BFCB-3166-498C-89EB-E4F324463C80}" presName="Name0" presStyleCnt="0">
        <dgm:presLayoutVars>
          <dgm:chMax/>
          <dgm:chPref/>
          <dgm:dir/>
        </dgm:presLayoutVars>
      </dgm:prSet>
      <dgm:spPr/>
      <dgm:t>
        <a:bodyPr/>
        <a:lstStyle/>
        <a:p>
          <a:endParaRPr lang="en-US"/>
        </a:p>
      </dgm:t>
    </dgm:pt>
    <dgm:pt modelId="{79EA0290-42C6-4C99-B713-C4DF44349508}" type="pres">
      <dgm:prSet presAssocID="{96A36CE1-B09C-4B33-8857-3644CD6E6214}" presName="parenttextcomposite" presStyleCnt="0"/>
      <dgm:spPr/>
    </dgm:pt>
    <dgm:pt modelId="{12577C73-DF3D-42AC-BBA9-86817D7B2483}" type="pres">
      <dgm:prSet presAssocID="{96A36CE1-B09C-4B33-8857-3644CD6E6214}" presName="parenttext" presStyleLbl="revTx" presStyleIdx="0" presStyleCnt="3">
        <dgm:presLayoutVars>
          <dgm:chMax/>
          <dgm:chPref val="2"/>
          <dgm:bulletEnabled val="1"/>
        </dgm:presLayoutVars>
      </dgm:prSet>
      <dgm:spPr/>
      <dgm:t>
        <a:bodyPr/>
        <a:lstStyle/>
        <a:p>
          <a:endParaRPr lang="en-US"/>
        </a:p>
      </dgm:t>
    </dgm:pt>
    <dgm:pt modelId="{6B6EB3E4-3204-4865-A517-BF411690A9BA}" type="pres">
      <dgm:prSet presAssocID="{96A36CE1-B09C-4B33-8857-3644CD6E6214}" presName="parallelogramComposite" presStyleCnt="0"/>
      <dgm:spPr/>
    </dgm:pt>
    <dgm:pt modelId="{4CE20F4D-D26C-46DA-98B7-548BFADD3026}" type="pres">
      <dgm:prSet presAssocID="{96A36CE1-B09C-4B33-8857-3644CD6E6214}" presName="parallelogram1" presStyleLbl="alignNode1" presStyleIdx="0" presStyleCnt="21"/>
      <dgm:spPr/>
    </dgm:pt>
    <dgm:pt modelId="{B0C8E8A3-8DFF-49E2-B441-88D3C36BA9D2}" type="pres">
      <dgm:prSet presAssocID="{96A36CE1-B09C-4B33-8857-3644CD6E6214}" presName="parallelogram2" presStyleLbl="alignNode1" presStyleIdx="1" presStyleCnt="21"/>
      <dgm:spPr/>
    </dgm:pt>
    <dgm:pt modelId="{9B38CD6B-DA45-4991-A426-D973B3ADD815}" type="pres">
      <dgm:prSet presAssocID="{96A36CE1-B09C-4B33-8857-3644CD6E6214}" presName="parallelogram3" presStyleLbl="alignNode1" presStyleIdx="2" presStyleCnt="21"/>
      <dgm:spPr/>
    </dgm:pt>
    <dgm:pt modelId="{6E76223F-1355-4AB9-9603-FD4E2076F234}" type="pres">
      <dgm:prSet presAssocID="{96A36CE1-B09C-4B33-8857-3644CD6E6214}" presName="parallelogram4" presStyleLbl="alignNode1" presStyleIdx="3" presStyleCnt="21"/>
      <dgm:spPr/>
    </dgm:pt>
    <dgm:pt modelId="{CEE2359B-C11A-43C2-B903-D3374ECA0AE2}" type="pres">
      <dgm:prSet presAssocID="{96A36CE1-B09C-4B33-8857-3644CD6E6214}" presName="parallelogram5" presStyleLbl="alignNode1" presStyleIdx="4" presStyleCnt="21"/>
      <dgm:spPr/>
    </dgm:pt>
    <dgm:pt modelId="{2823793D-2891-46E5-A303-40F0612C6DAD}" type="pres">
      <dgm:prSet presAssocID="{96A36CE1-B09C-4B33-8857-3644CD6E6214}" presName="parallelogram6" presStyleLbl="alignNode1" presStyleIdx="5" presStyleCnt="21"/>
      <dgm:spPr/>
    </dgm:pt>
    <dgm:pt modelId="{F4485D27-9DD2-4AAE-A06E-5DD3A503C2B8}" type="pres">
      <dgm:prSet presAssocID="{96A36CE1-B09C-4B33-8857-3644CD6E6214}" presName="parallelogram7" presStyleLbl="alignNode1" presStyleIdx="6" presStyleCnt="21"/>
      <dgm:spPr/>
    </dgm:pt>
    <dgm:pt modelId="{016A67A8-EA0B-4845-BEF5-0BC6C84F8D52}" type="pres">
      <dgm:prSet presAssocID="{87067B33-A882-4862-8307-A000A5624482}" presName="sibTrans" presStyleCnt="0"/>
      <dgm:spPr/>
    </dgm:pt>
    <dgm:pt modelId="{87B47E76-493E-436E-80BE-2512AB447526}" type="pres">
      <dgm:prSet presAssocID="{1816B256-284A-43B0-A5F4-BB4AB28C8AD2}" presName="parenttextcomposite" presStyleCnt="0"/>
      <dgm:spPr/>
    </dgm:pt>
    <dgm:pt modelId="{06539CD8-2539-4336-8F8F-E8E5CA82CBAA}" type="pres">
      <dgm:prSet presAssocID="{1816B256-284A-43B0-A5F4-BB4AB28C8AD2}" presName="parenttext" presStyleLbl="revTx" presStyleIdx="1" presStyleCnt="3">
        <dgm:presLayoutVars>
          <dgm:chMax/>
          <dgm:chPref val="2"/>
          <dgm:bulletEnabled val="1"/>
        </dgm:presLayoutVars>
      </dgm:prSet>
      <dgm:spPr/>
      <dgm:t>
        <a:bodyPr/>
        <a:lstStyle/>
        <a:p>
          <a:endParaRPr lang="en-US"/>
        </a:p>
      </dgm:t>
    </dgm:pt>
    <dgm:pt modelId="{BA71E758-9165-42D2-A3EE-A945D2DB72C8}" type="pres">
      <dgm:prSet presAssocID="{1816B256-284A-43B0-A5F4-BB4AB28C8AD2}" presName="parallelogramComposite" presStyleCnt="0"/>
      <dgm:spPr/>
    </dgm:pt>
    <dgm:pt modelId="{4542ABF9-0FC1-4D78-8F5B-68ADE2314B8A}" type="pres">
      <dgm:prSet presAssocID="{1816B256-284A-43B0-A5F4-BB4AB28C8AD2}" presName="parallelogram1" presStyleLbl="alignNode1" presStyleIdx="7" presStyleCnt="21"/>
      <dgm:spPr/>
    </dgm:pt>
    <dgm:pt modelId="{E6D9A441-D45C-4A12-AC15-2278670272B9}" type="pres">
      <dgm:prSet presAssocID="{1816B256-284A-43B0-A5F4-BB4AB28C8AD2}" presName="parallelogram2" presStyleLbl="alignNode1" presStyleIdx="8" presStyleCnt="21"/>
      <dgm:spPr/>
    </dgm:pt>
    <dgm:pt modelId="{1DAEA30B-0EDB-406C-AEC8-D1EDC092755F}" type="pres">
      <dgm:prSet presAssocID="{1816B256-284A-43B0-A5F4-BB4AB28C8AD2}" presName="parallelogram3" presStyleLbl="alignNode1" presStyleIdx="9" presStyleCnt="21"/>
      <dgm:spPr/>
    </dgm:pt>
    <dgm:pt modelId="{1E6EAC4F-3B43-4331-A04B-26E11B5B1DFC}" type="pres">
      <dgm:prSet presAssocID="{1816B256-284A-43B0-A5F4-BB4AB28C8AD2}" presName="parallelogram4" presStyleLbl="alignNode1" presStyleIdx="10" presStyleCnt="21"/>
      <dgm:spPr/>
    </dgm:pt>
    <dgm:pt modelId="{656F3444-380B-4B5D-8A46-0F4DF56FD711}" type="pres">
      <dgm:prSet presAssocID="{1816B256-284A-43B0-A5F4-BB4AB28C8AD2}" presName="parallelogram5" presStyleLbl="alignNode1" presStyleIdx="11" presStyleCnt="21"/>
      <dgm:spPr/>
    </dgm:pt>
    <dgm:pt modelId="{ECF5CFC8-4B1B-4116-8562-08D192694512}" type="pres">
      <dgm:prSet presAssocID="{1816B256-284A-43B0-A5F4-BB4AB28C8AD2}" presName="parallelogram6" presStyleLbl="alignNode1" presStyleIdx="12" presStyleCnt="21"/>
      <dgm:spPr/>
    </dgm:pt>
    <dgm:pt modelId="{08980CDA-C864-4643-A35E-D5E0B6326355}" type="pres">
      <dgm:prSet presAssocID="{1816B256-284A-43B0-A5F4-BB4AB28C8AD2}" presName="parallelogram7" presStyleLbl="alignNode1" presStyleIdx="13" presStyleCnt="21"/>
      <dgm:spPr/>
    </dgm:pt>
    <dgm:pt modelId="{95A73B80-F0BD-49D6-BCDF-32D0942568EB}" type="pres">
      <dgm:prSet presAssocID="{84F01B6D-EBBF-4698-B1CA-5C99F4234882}" presName="sibTrans" presStyleCnt="0"/>
      <dgm:spPr/>
    </dgm:pt>
    <dgm:pt modelId="{07597F5A-A8E0-4F6D-B74E-BE67F5D0A314}" type="pres">
      <dgm:prSet presAssocID="{F070A861-A3C9-4F8D-8B78-9AF513A4DEAA}" presName="parenttextcomposite" presStyleCnt="0"/>
      <dgm:spPr/>
    </dgm:pt>
    <dgm:pt modelId="{8552FEF5-E134-4FE7-BA2B-C0E7D60F45A1}" type="pres">
      <dgm:prSet presAssocID="{F070A861-A3C9-4F8D-8B78-9AF513A4DEAA}" presName="parenttext" presStyleLbl="revTx" presStyleIdx="2" presStyleCnt="3">
        <dgm:presLayoutVars>
          <dgm:chMax/>
          <dgm:chPref val="2"/>
          <dgm:bulletEnabled val="1"/>
        </dgm:presLayoutVars>
      </dgm:prSet>
      <dgm:spPr/>
      <dgm:t>
        <a:bodyPr/>
        <a:lstStyle/>
        <a:p>
          <a:endParaRPr lang="en-US"/>
        </a:p>
      </dgm:t>
    </dgm:pt>
    <dgm:pt modelId="{28107014-E95B-4573-89C7-74B17A21B1B1}" type="pres">
      <dgm:prSet presAssocID="{F070A861-A3C9-4F8D-8B78-9AF513A4DEAA}" presName="parallelogramComposite" presStyleCnt="0"/>
      <dgm:spPr/>
    </dgm:pt>
    <dgm:pt modelId="{5B803E74-154D-4B3C-BBF8-3F43F2387B76}" type="pres">
      <dgm:prSet presAssocID="{F070A861-A3C9-4F8D-8B78-9AF513A4DEAA}" presName="parallelogram1" presStyleLbl="alignNode1" presStyleIdx="14" presStyleCnt="21"/>
      <dgm:spPr/>
    </dgm:pt>
    <dgm:pt modelId="{52120EE5-073F-46A1-B472-3195F1AF958B}" type="pres">
      <dgm:prSet presAssocID="{F070A861-A3C9-4F8D-8B78-9AF513A4DEAA}" presName="parallelogram2" presStyleLbl="alignNode1" presStyleIdx="15" presStyleCnt="21"/>
      <dgm:spPr/>
    </dgm:pt>
    <dgm:pt modelId="{10DE748F-7173-4A0B-9FB7-CBE79DD9F04F}" type="pres">
      <dgm:prSet presAssocID="{F070A861-A3C9-4F8D-8B78-9AF513A4DEAA}" presName="parallelogram3" presStyleLbl="alignNode1" presStyleIdx="16" presStyleCnt="21"/>
      <dgm:spPr/>
    </dgm:pt>
    <dgm:pt modelId="{FA02791E-43BA-4968-81C9-AAAA626F7077}" type="pres">
      <dgm:prSet presAssocID="{F070A861-A3C9-4F8D-8B78-9AF513A4DEAA}" presName="parallelogram4" presStyleLbl="alignNode1" presStyleIdx="17" presStyleCnt="21"/>
      <dgm:spPr/>
    </dgm:pt>
    <dgm:pt modelId="{A33A0F9E-9A70-475F-97EC-90D6AC1CF271}" type="pres">
      <dgm:prSet presAssocID="{F070A861-A3C9-4F8D-8B78-9AF513A4DEAA}" presName="parallelogram5" presStyleLbl="alignNode1" presStyleIdx="18" presStyleCnt="21"/>
      <dgm:spPr/>
    </dgm:pt>
    <dgm:pt modelId="{EC1330E5-E3E7-4F91-8014-A0B6B232E671}" type="pres">
      <dgm:prSet presAssocID="{F070A861-A3C9-4F8D-8B78-9AF513A4DEAA}" presName="parallelogram6" presStyleLbl="alignNode1" presStyleIdx="19" presStyleCnt="21"/>
      <dgm:spPr/>
    </dgm:pt>
    <dgm:pt modelId="{C903CEEB-9A2C-4CB4-B05C-367E27A16A63}" type="pres">
      <dgm:prSet presAssocID="{F070A861-A3C9-4F8D-8B78-9AF513A4DEAA}" presName="parallelogram7" presStyleLbl="alignNode1" presStyleIdx="20" presStyleCnt="21"/>
      <dgm:spPr/>
    </dgm:pt>
  </dgm:ptLst>
  <dgm:cxnLst>
    <dgm:cxn modelId="{D4F01D3D-27E9-4AFD-A467-0FCCED0D1B5C}" type="presOf" srcId="{6C49BFCB-3166-498C-89EB-E4F324463C80}" destId="{230A2980-582F-4437-BBF9-7A1C65D6613A}" srcOrd="0" destOrd="0" presId="urn:microsoft.com/office/officeart/2008/layout/VerticalAccentList"/>
    <dgm:cxn modelId="{458FFF65-84F0-42A4-BC9D-2CF9CC227E9B}" type="presOf" srcId="{F070A861-A3C9-4F8D-8B78-9AF513A4DEAA}" destId="{8552FEF5-E134-4FE7-BA2B-C0E7D60F45A1}" srcOrd="0" destOrd="0" presId="urn:microsoft.com/office/officeart/2008/layout/VerticalAccentList"/>
    <dgm:cxn modelId="{1D098FFE-E663-41D8-9DA0-5905510D35D0}" type="presOf" srcId="{1816B256-284A-43B0-A5F4-BB4AB28C8AD2}" destId="{06539CD8-2539-4336-8F8F-E8E5CA82CBAA}" srcOrd="0" destOrd="0" presId="urn:microsoft.com/office/officeart/2008/layout/VerticalAccentList"/>
    <dgm:cxn modelId="{AB5A0B30-F194-452E-979F-B7871A386AF6}" srcId="{6C49BFCB-3166-498C-89EB-E4F324463C80}" destId="{96A36CE1-B09C-4B33-8857-3644CD6E6214}" srcOrd="0" destOrd="0" parTransId="{E01E3865-838A-452A-BE6A-EF968A76350F}" sibTransId="{87067B33-A882-4862-8307-A000A5624482}"/>
    <dgm:cxn modelId="{64E39516-CF49-44CB-ADC2-C021D7E18403}" srcId="{6C49BFCB-3166-498C-89EB-E4F324463C80}" destId="{1816B256-284A-43B0-A5F4-BB4AB28C8AD2}" srcOrd="1" destOrd="0" parTransId="{95510178-9812-438E-B117-EB8AB3B7BF93}" sibTransId="{84F01B6D-EBBF-4698-B1CA-5C99F4234882}"/>
    <dgm:cxn modelId="{25D11C69-7408-4B3D-9BBF-F0B88E4FB216}" srcId="{6C49BFCB-3166-498C-89EB-E4F324463C80}" destId="{F070A861-A3C9-4F8D-8B78-9AF513A4DEAA}" srcOrd="2" destOrd="0" parTransId="{1A94D2DD-B29E-49CC-9059-C5DE077125A5}" sibTransId="{812DCB62-C2B5-46E9-B46A-5A21B5CA28EA}"/>
    <dgm:cxn modelId="{28EDC6B6-77D0-4033-9850-9C893215617E}" type="presOf" srcId="{96A36CE1-B09C-4B33-8857-3644CD6E6214}" destId="{12577C73-DF3D-42AC-BBA9-86817D7B2483}" srcOrd="0" destOrd="0" presId="urn:microsoft.com/office/officeart/2008/layout/VerticalAccentList"/>
    <dgm:cxn modelId="{3D2083E2-0046-42B9-87BF-AABBF39E4E95}" type="presParOf" srcId="{230A2980-582F-4437-BBF9-7A1C65D6613A}" destId="{79EA0290-42C6-4C99-B713-C4DF44349508}" srcOrd="0" destOrd="0" presId="urn:microsoft.com/office/officeart/2008/layout/VerticalAccentList"/>
    <dgm:cxn modelId="{EF340A45-11CF-424B-96CF-5DC4FB7B819B}" type="presParOf" srcId="{79EA0290-42C6-4C99-B713-C4DF44349508}" destId="{12577C73-DF3D-42AC-BBA9-86817D7B2483}" srcOrd="0" destOrd="0" presId="urn:microsoft.com/office/officeart/2008/layout/VerticalAccentList"/>
    <dgm:cxn modelId="{E97D14FD-30CB-420C-A2AE-E078C108DAD4}" type="presParOf" srcId="{230A2980-582F-4437-BBF9-7A1C65D6613A}" destId="{6B6EB3E4-3204-4865-A517-BF411690A9BA}" srcOrd="1" destOrd="0" presId="urn:microsoft.com/office/officeart/2008/layout/VerticalAccentList"/>
    <dgm:cxn modelId="{4A98D85D-8C0A-40C6-9620-755CFA4B34D7}" type="presParOf" srcId="{6B6EB3E4-3204-4865-A517-BF411690A9BA}" destId="{4CE20F4D-D26C-46DA-98B7-548BFADD3026}" srcOrd="0" destOrd="0" presId="urn:microsoft.com/office/officeart/2008/layout/VerticalAccentList"/>
    <dgm:cxn modelId="{2A24E170-5D83-4BAC-8852-D97BBDAFCB4C}" type="presParOf" srcId="{6B6EB3E4-3204-4865-A517-BF411690A9BA}" destId="{B0C8E8A3-8DFF-49E2-B441-88D3C36BA9D2}" srcOrd="1" destOrd="0" presId="urn:microsoft.com/office/officeart/2008/layout/VerticalAccentList"/>
    <dgm:cxn modelId="{E858EA84-468B-42B8-955B-0B1324126023}" type="presParOf" srcId="{6B6EB3E4-3204-4865-A517-BF411690A9BA}" destId="{9B38CD6B-DA45-4991-A426-D973B3ADD815}" srcOrd="2" destOrd="0" presId="urn:microsoft.com/office/officeart/2008/layout/VerticalAccentList"/>
    <dgm:cxn modelId="{16190E7A-B74C-404C-AB97-E4E62E5AEF2D}" type="presParOf" srcId="{6B6EB3E4-3204-4865-A517-BF411690A9BA}" destId="{6E76223F-1355-4AB9-9603-FD4E2076F234}" srcOrd="3" destOrd="0" presId="urn:microsoft.com/office/officeart/2008/layout/VerticalAccentList"/>
    <dgm:cxn modelId="{6DB88999-C7B1-49D2-AB29-2E73D8AABFB0}" type="presParOf" srcId="{6B6EB3E4-3204-4865-A517-BF411690A9BA}" destId="{CEE2359B-C11A-43C2-B903-D3374ECA0AE2}" srcOrd="4" destOrd="0" presId="urn:microsoft.com/office/officeart/2008/layout/VerticalAccentList"/>
    <dgm:cxn modelId="{EFBD321D-1532-46F9-8A7B-5A21D8BA59EB}" type="presParOf" srcId="{6B6EB3E4-3204-4865-A517-BF411690A9BA}" destId="{2823793D-2891-46E5-A303-40F0612C6DAD}" srcOrd="5" destOrd="0" presId="urn:microsoft.com/office/officeart/2008/layout/VerticalAccentList"/>
    <dgm:cxn modelId="{7AFD0A02-AF18-467D-A96B-E8ACFB4719F7}" type="presParOf" srcId="{6B6EB3E4-3204-4865-A517-BF411690A9BA}" destId="{F4485D27-9DD2-4AAE-A06E-5DD3A503C2B8}" srcOrd="6" destOrd="0" presId="urn:microsoft.com/office/officeart/2008/layout/VerticalAccentList"/>
    <dgm:cxn modelId="{CC96CB52-DB43-4582-A7A9-F49576BE4017}" type="presParOf" srcId="{230A2980-582F-4437-BBF9-7A1C65D6613A}" destId="{016A67A8-EA0B-4845-BEF5-0BC6C84F8D52}" srcOrd="2" destOrd="0" presId="urn:microsoft.com/office/officeart/2008/layout/VerticalAccentList"/>
    <dgm:cxn modelId="{5141BB54-64C3-48FC-897D-AACBE951C782}" type="presParOf" srcId="{230A2980-582F-4437-BBF9-7A1C65D6613A}" destId="{87B47E76-493E-436E-80BE-2512AB447526}" srcOrd="3" destOrd="0" presId="urn:microsoft.com/office/officeart/2008/layout/VerticalAccentList"/>
    <dgm:cxn modelId="{D4AA0E32-81B6-4FE2-9B4C-093106D65D68}" type="presParOf" srcId="{87B47E76-493E-436E-80BE-2512AB447526}" destId="{06539CD8-2539-4336-8F8F-E8E5CA82CBAA}" srcOrd="0" destOrd="0" presId="urn:microsoft.com/office/officeart/2008/layout/VerticalAccentList"/>
    <dgm:cxn modelId="{10E971CC-B34B-42F1-A9C2-B600E34D321B}" type="presParOf" srcId="{230A2980-582F-4437-BBF9-7A1C65D6613A}" destId="{BA71E758-9165-42D2-A3EE-A945D2DB72C8}" srcOrd="4" destOrd="0" presId="urn:microsoft.com/office/officeart/2008/layout/VerticalAccentList"/>
    <dgm:cxn modelId="{378A533D-A76B-450E-AFCB-53DE65646061}" type="presParOf" srcId="{BA71E758-9165-42D2-A3EE-A945D2DB72C8}" destId="{4542ABF9-0FC1-4D78-8F5B-68ADE2314B8A}" srcOrd="0" destOrd="0" presId="urn:microsoft.com/office/officeart/2008/layout/VerticalAccentList"/>
    <dgm:cxn modelId="{2D5EF7FC-9ACE-4A0A-B5BB-9C472F21FB0D}" type="presParOf" srcId="{BA71E758-9165-42D2-A3EE-A945D2DB72C8}" destId="{E6D9A441-D45C-4A12-AC15-2278670272B9}" srcOrd="1" destOrd="0" presId="urn:microsoft.com/office/officeart/2008/layout/VerticalAccentList"/>
    <dgm:cxn modelId="{B7C56823-8A3F-43D2-8A3F-9809F969E04A}" type="presParOf" srcId="{BA71E758-9165-42D2-A3EE-A945D2DB72C8}" destId="{1DAEA30B-0EDB-406C-AEC8-D1EDC092755F}" srcOrd="2" destOrd="0" presId="urn:microsoft.com/office/officeart/2008/layout/VerticalAccentList"/>
    <dgm:cxn modelId="{8D164ED1-99E8-4D00-AA90-4E15BD5B9EAA}" type="presParOf" srcId="{BA71E758-9165-42D2-A3EE-A945D2DB72C8}" destId="{1E6EAC4F-3B43-4331-A04B-26E11B5B1DFC}" srcOrd="3" destOrd="0" presId="urn:microsoft.com/office/officeart/2008/layout/VerticalAccentList"/>
    <dgm:cxn modelId="{0FD74969-1E16-473F-8A03-A67CE1CA8131}" type="presParOf" srcId="{BA71E758-9165-42D2-A3EE-A945D2DB72C8}" destId="{656F3444-380B-4B5D-8A46-0F4DF56FD711}" srcOrd="4" destOrd="0" presId="urn:microsoft.com/office/officeart/2008/layout/VerticalAccentList"/>
    <dgm:cxn modelId="{24B04ECC-F8BF-45F8-A171-C87FC2384C34}" type="presParOf" srcId="{BA71E758-9165-42D2-A3EE-A945D2DB72C8}" destId="{ECF5CFC8-4B1B-4116-8562-08D192694512}" srcOrd="5" destOrd="0" presId="urn:microsoft.com/office/officeart/2008/layout/VerticalAccentList"/>
    <dgm:cxn modelId="{BCA21135-383A-4F40-A9DB-0D5AE7C995D1}" type="presParOf" srcId="{BA71E758-9165-42D2-A3EE-A945D2DB72C8}" destId="{08980CDA-C864-4643-A35E-D5E0B6326355}" srcOrd="6" destOrd="0" presId="urn:microsoft.com/office/officeart/2008/layout/VerticalAccentList"/>
    <dgm:cxn modelId="{A74594BE-21C0-4BC5-BF2E-F3F647075C0B}" type="presParOf" srcId="{230A2980-582F-4437-BBF9-7A1C65D6613A}" destId="{95A73B80-F0BD-49D6-BCDF-32D0942568EB}" srcOrd="5" destOrd="0" presId="urn:microsoft.com/office/officeart/2008/layout/VerticalAccentList"/>
    <dgm:cxn modelId="{E8A05B6C-0B56-4433-9C03-5153FADE2272}" type="presParOf" srcId="{230A2980-582F-4437-BBF9-7A1C65D6613A}" destId="{07597F5A-A8E0-4F6D-B74E-BE67F5D0A314}" srcOrd="6" destOrd="0" presId="urn:microsoft.com/office/officeart/2008/layout/VerticalAccentList"/>
    <dgm:cxn modelId="{7CF41B17-2416-4512-B7D1-4AEED00814DE}" type="presParOf" srcId="{07597F5A-A8E0-4F6D-B74E-BE67F5D0A314}" destId="{8552FEF5-E134-4FE7-BA2B-C0E7D60F45A1}" srcOrd="0" destOrd="0" presId="urn:microsoft.com/office/officeart/2008/layout/VerticalAccentList"/>
    <dgm:cxn modelId="{71BD0DC2-5860-4591-A77D-CA523BBD0E53}" type="presParOf" srcId="{230A2980-582F-4437-BBF9-7A1C65D6613A}" destId="{28107014-E95B-4573-89C7-74B17A21B1B1}" srcOrd="7" destOrd="0" presId="urn:microsoft.com/office/officeart/2008/layout/VerticalAccentList"/>
    <dgm:cxn modelId="{314C780C-F7B8-4D13-8854-47460EB85C79}" type="presParOf" srcId="{28107014-E95B-4573-89C7-74B17A21B1B1}" destId="{5B803E74-154D-4B3C-BBF8-3F43F2387B76}" srcOrd="0" destOrd="0" presId="urn:microsoft.com/office/officeart/2008/layout/VerticalAccentList"/>
    <dgm:cxn modelId="{DB83EAFE-C079-404D-A371-1722F388BC61}" type="presParOf" srcId="{28107014-E95B-4573-89C7-74B17A21B1B1}" destId="{52120EE5-073F-46A1-B472-3195F1AF958B}" srcOrd="1" destOrd="0" presId="urn:microsoft.com/office/officeart/2008/layout/VerticalAccentList"/>
    <dgm:cxn modelId="{F23288CA-C797-4BAE-B4C5-3980EAF523C9}" type="presParOf" srcId="{28107014-E95B-4573-89C7-74B17A21B1B1}" destId="{10DE748F-7173-4A0B-9FB7-CBE79DD9F04F}" srcOrd="2" destOrd="0" presId="urn:microsoft.com/office/officeart/2008/layout/VerticalAccentList"/>
    <dgm:cxn modelId="{F56C0EA1-68F8-472A-99BA-B7FE12499A9E}" type="presParOf" srcId="{28107014-E95B-4573-89C7-74B17A21B1B1}" destId="{FA02791E-43BA-4968-81C9-AAAA626F7077}" srcOrd="3" destOrd="0" presId="urn:microsoft.com/office/officeart/2008/layout/VerticalAccentList"/>
    <dgm:cxn modelId="{3DFAC309-2E9E-41DE-A3C6-153537331DA3}" type="presParOf" srcId="{28107014-E95B-4573-89C7-74B17A21B1B1}" destId="{A33A0F9E-9A70-475F-97EC-90D6AC1CF271}" srcOrd="4" destOrd="0" presId="urn:microsoft.com/office/officeart/2008/layout/VerticalAccentList"/>
    <dgm:cxn modelId="{0C006F40-BF63-4C92-A653-88B8EF1B9E62}" type="presParOf" srcId="{28107014-E95B-4573-89C7-74B17A21B1B1}" destId="{EC1330E5-E3E7-4F91-8014-A0B6B232E671}" srcOrd="5" destOrd="0" presId="urn:microsoft.com/office/officeart/2008/layout/VerticalAccentList"/>
    <dgm:cxn modelId="{D353BB8F-11EC-4C2A-B7EA-6F0E258174E4}" type="presParOf" srcId="{28107014-E95B-4573-89C7-74B17A21B1B1}" destId="{C903CEEB-9A2C-4CB4-B05C-367E27A16A63}"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C49BFCB-3166-498C-89EB-E4F324463C80}" type="doc">
      <dgm:prSet loTypeId="urn:microsoft.com/office/officeart/2005/8/layout/arrow6" loCatId="relationship" qsTypeId="urn:microsoft.com/office/officeart/2005/8/quickstyle/simple1" qsCatId="simple" csTypeId="urn:microsoft.com/office/officeart/2005/8/colors/colorful2" csCatId="colorful" phldr="1"/>
      <dgm:spPr/>
      <dgm:t>
        <a:bodyPr/>
        <a:lstStyle/>
        <a:p>
          <a:endParaRPr lang="en-US"/>
        </a:p>
      </dgm:t>
    </dgm:pt>
    <dgm:pt modelId="{96A36CE1-B09C-4B33-8857-3644CD6E6214}">
      <dgm:prSet phldrT="[Text]" custT="1"/>
      <dgm:spPr/>
      <dgm:t>
        <a:bodyPr/>
        <a:lstStyle/>
        <a:p>
          <a:r>
            <a:rPr lang="en-US" sz="2800" dirty="0" smtClean="0"/>
            <a:t>Ill-defined Problems</a:t>
          </a:r>
          <a:endParaRPr lang="en-US" sz="2800" dirty="0"/>
        </a:p>
      </dgm:t>
    </dgm:pt>
    <dgm:pt modelId="{E01E3865-838A-452A-BE6A-EF968A76350F}" type="parTrans" cxnId="{AB5A0B30-F194-452E-979F-B7871A386AF6}">
      <dgm:prSet/>
      <dgm:spPr/>
      <dgm:t>
        <a:bodyPr/>
        <a:lstStyle/>
        <a:p>
          <a:endParaRPr lang="en-US" sz="2800"/>
        </a:p>
      </dgm:t>
    </dgm:pt>
    <dgm:pt modelId="{87067B33-A882-4862-8307-A000A5624482}" type="sibTrans" cxnId="{AB5A0B30-F194-452E-979F-B7871A386AF6}">
      <dgm:prSet/>
      <dgm:spPr/>
      <dgm:t>
        <a:bodyPr/>
        <a:lstStyle/>
        <a:p>
          <a:endParaRPr lang="en-US" sz="2800"/>
        </a:p>
      </dgm:t>
    </dgm:pt>
    <dgm:pt modelId="{6B90B72E-7265-4395-A3A8-766195CAD5F5}">
      <dgm:prSet phldrT="[Text]" custT="1"/>
      <dgm:spPr/>
      <dgm:t>
        <a:bodyPr/>
        <a:lstStyle/>
        <a:p>
          <a:r>
            <a:rPr lang="en-US" sz="2800" dirty="0" smtClean="0"/>
            <a:t>Well-defined Problems</a:t>
          </a:r>
          <a:endParaRPr lang="en-US" sz="2800" dirty="0"/>
        </a:p>
      </dgm:t>
    </dgm:pt>
    <dgm:pt modelId="{0C343F17-D96B-41EF-8747-82292D174414}" type="parTrans" cxnId="{DF8D7C43-D150-4C75-A008-26C7C2CA7D2A}">
      <dgm:prSet/>
      <dgm:spPr/>
      <dgm:t>
        <a:bodyPr/>
        <a:lstStyle/>
        <a:p>
          <a:endParaRPr lang="en-US" sz="2800"/>
        </a:p>
      </dgm:t>
    </dgm:pt>
    <dgm:pt modelId="{12CE1801-21FF-479A-BC2A-E31300AD648E}" type="sibTrans" cxnId="{DF8D7C43-D150-4C75-A008-26C7C2CA7D2A}">
      <dgm:prSet/>
      <dgm:spPr/>
      <dgm:t>
        <a:bodyPr/>
        <a:lstStyle/>
        <a:p>
          <a:endParaRPr lang="en-US" sz="2800"/>
        </a:p>
      </dgm:t>
    </dgm:pt>
    <dgm:pt modelId="{8F95E1EF-0CD8-480D-BE10-CA6AEF31F345}" type="pres">
      <dgm:prSet presAssocID="{6C49BFCB-3166-498C-89EB-E4F324463C80}" presName="compositeShape" presStyleCnt="0">
        <dgm:presLayoutVars>
          <dgm:chMax val="2"/>
          <dgm:dir/>
          <dgm:resizeHandles val="exact"/>
        </dgm:presLayoutVars>
      </dgm:prSet>
      <dgm:spPr/>
      <dgm:t>
        <a:bodyPr/>
        <a:lstStyle/>
        <a:p>
          <a:endParaRPr lang="en-US"/>
        </a:p>
      </dgm:t>
    </dgm:pt>
    <dgm:pt modelId="{30908F28-7F09-4781-8D7A-B66E2CCFD540}" type="pres">
      <dgm:prSet presAssocID="{6C49BFCB-3166-498C-89EB-E4F324463C80}" presName="ribbon" presStyleLbl="node1" presStyleIdx="0" presStyleCnt="1"/>
      <dgm:spPr/>
    </dgm:pt>
    <dgm:pt modelId="{5E782B0D-94DC-429A-8649-553CAF485028}" type="pres">
      <dgm:prSet presAssocID="{6C49BFCB-3166-498C-89EB-E4F324463C80}" presName="leftArrowText" presStyleLbl="node1" presStyleIdx="0" presStyleCnt="1">
        <dgm:presLayoutVars>
          <dgm:chMax val="0"/>
          <dgm:bulletEnabled val="1"/>
        </dgm:presLayoutVars>
      </dgm:prSet>
      <dgm:spPr/>
      <dgm:t>
        <a:bodyPr/>
        <a:lstStyle/>
        <a:p>
          <a:endParaRPr lang="en-US"/>
        </a:p>
      </dgm:t>
    </dgm:pt>
    <dgm:pt modelId="{00FDBCA8-8D28-4D86-98E8-F06248968C20}" type="pres">
      <dgm:prSet presAssocID="{6C49BFCB-3166-498C-89EB-E4F324463C80}" presName="rightArrowText" presStyleLbl="node1" presStyleIdx="0" presStyleCnt="1">
        <dgm:presLayoutVars>
          <dgm:chMax val="0"/>
          <dgm:bulletEnabled val="1"/>
        </dgm:presLayoutVars>
      </dgm:prSet>
      <dgm:spPr/>
      <dgm:t>
        <a:bodyPr/>
        <a:lstStyle/>
        <a:p>
          <a:endParaRPr lang="en-US"/>
        </a:p>
      </dgm:t>
    </dgm:pt>
  </dgm:ptLst>
  <dgm:cxnLst>
    <dgm:cxn modelId="{A114C3AF-3418-45FC-8590-761F6F0BFF2E}" type="presOf" srcId="{96A36CE1-B09C-4B33-8857-3644CD6E6214}" destId="{5E782B0D-94DC-429A-8649-553CAF485028}" srcOrd="0" destOrd="0" presId="urn:microsoft.com/office/officeart/2005/8/layout/arrow6"/>
    <dgm:cxn modelId="{87F04CC4-85E7-42A3-B3B4-26CFD5FEA421}" type="presOf" srcId="{6B90B72E-7265-4395-A3A8-766195CAD5F5}" destId="{00FDBCA8-8D28-4D86-98E8-F06248968C20}" srcOrd="0" destOrd="0" presId="urn:microsoft.com/office/officeart/2005/8/layout/arrow6"/>
    <dgm:cxn modelId="{AB5A0B30-F194-452E-979F-B7871A386AF6}" srcId="{6C49BFCB-3166-498C-89EB-E4F324463C80}" destId="{96A36CE1-B09C-4B33-8857-3644CD6E6214}" srcOrd="0" destOrd="0" parTransId="{E01E3865-838A-452A-BE6A-EF968A76350F}" sibTransId="{87067B33-A882-4862-8307-A000A5624482}"/>
    <dgm:cxn modelId="{DF8D7C43-D150-4C75-A008-26C7C2CA7D2A}" srcId="{6C49BFCB-3166-498C-89EB-E4F324463C80}" destId="{6B90B72E-7265-4395-A3A8-766195CAD5F5}" srcOrd="1" destOrd="0" parTransId="{0C343F17-D96B-41EF-8747-82292D174414}" sibTransId="{12CE1801-21FF-479A-BC2A-E31300AD648E}"/>
    <dgm:cxn modelId="{18613215-72C0-4F5F-9410-5484029A4D87}" type="presOf" srcId="{6C49BFCB-3166-498C-89EB-E4F324463C80}" destId="{8F95E1EF-0CD8-480D-BE10-CA6AEF31F345}" srcOrd="0" destOrd="0" presId="urn:microsoft.com/office/officeart/2005/8/layout/arrow6"/>
    <dgm:cxn modelId="{ABD338C2-D0F2-4295-B2DA-3A0BF65DED9D}" type="presParOf" srcId="{8F95E1EF-0CD8-480D-BE10-CA6AEF31F345}" destId="{30908F28-7F09-4781-8D7A-B66E2CCFD540}" srcOrd="0" destOrd="0" presId="urn:microsoft.com/office/officeart/2005/8/layout/arrow6"/>
    <dgm:cxn modelId="{4CB42FD4-F3EC-47B9-BD5E-11C52E71C1FA}" type="presParOf" srcId="{8F95E1EF-0CD8-480D-BE10-CA6AEF31F345}" destId="{5E782B0D-94DC-429A-8649-553CAF485028}" srcOrd="1" destOrd="0" presId="urn:microsoft.com/office/officeart/2005/8/layout/arrow6"/>
    <dgm:cxn modelId="{FAECB17D-F731-4847-B2E0-17B66A0578FE}" type="presParOf" srcId="{8F95E1EF-0CD8-480D-BE10-CA6AEF31F345}" destId="{00FDBCA8-8D28-4D86-98E8-F06248968C20}"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C49BFCB-3166-498C-89EB-E4F324463C80}" type="doc">
      <dgm:prSet loTypeId="urn:microsoft.com/office/officeart/2005/8/layout/vProcess5" loCatId="process" qsTypeId="urn:microsoft.com/office/officeart/2005/8/quickstyle/simple2" qsCatId="simple" csTypeId="urn:microsoft.com/office/officeart/2005/8/colors/accent1_2" csCatId="accent1" phldr="1"/>
      <dgm:spPr/>
      <dgm:t>
        <a:bodyPr/>
        <a:lstStyle/>
        <a:p>
          <a:endParaRPr lang="en-US"/>
        </a:p>
      </dgm:t>
    </dgm:pt>
    <dgm:pt modelId="{96A36CE1-B09C-4B33-8857-3644CD6E6214}">
      <dgm:prSet phldrT="[Text]" custT="1"/>
      <dgm:spPr/>
      <dgm:t>
        <a:bodyPr/>
        <a:lstStyle/>
        <a:p>
          <a:r>
            <a:rPr lang="en-US" sz="2200" dirty="0" smtClean="0"/>
            <a:t>Ill-defined problems represent issues that do not have clear goals, solution paths, or expected solutions.</a:t>
          </a:r>
          <a:endParaRPr lang="en-US" sz="2200" dirty="0"/>
        </a:p>
      </dgm:t>
    </dgm:pt>
    <dgm:pt modelId="{E01E3865-838A-452A-BE6A-EF968A76350F}" type="parTrans" cxnId="{AB5A0B30-F194-452E-979F-B7871A386AF6}">
      <dgm:prSet/>
      <dgm:spPr/>
      <dgm:t>
        <a:bodyPr/>
        <a:lstStyle/>
        <a:p>
          <a:endParaRPr lang="en-US" sz="2200"/>
        </a:p>
      </dgm:t>
    </dgm:pt>
    <dgm:pt modelId="{87067B33-A882-4862-8307-A000A5624482}" type="sibTrans" cxnId="{AB5A0B30-F194-452E-979F-B7871A386AF6}">
      <dgm:prSet custT="1"/>
      <dgm:spPr/>
      <dgm:t>
        <a:bodyPr/>
        <a:lstStyle/>
        <a:p>
          <a:endParaRPr lang="en-US" sz="2200"/>
        </a:p>
      </dgm:t>
    </dgm:pt>
    <dgm:pt modelId="{9FBE6D61-C91B-4584-92B7-38298E2659F7}">
      <dgm:prSet custT="1"/>
      <dgm:spPr/>
      <dgm:t>
        <a:bodyPr/>
        <a:lstStyle/>
        <a:p>
          <a:r>
            <a:rPr lang="en-US" sz="2200" dirty="0" smtClean="0"/>
            <a:t>It comes out as ambiguous, provoke several interpretations and it is not obvious when a solution has been reached. </a:t>
          </a:r>
        </a:p>
      </dgm:t>
    </dgm:pt>
    <dgm:pt modelId="{FE018F3B-4E32-454D-9229-AF331EC40BF1}" type="parTrans" cxnId="{9C5F5C88-C6B0-43D5-8936-06B6FD39D2CB}">
      <dgm:prSet/>
      <dgm:spPr/>
      <dgm:t>
        <a:bodyPr/>
        <a:lstStyle/>
        <a:p>
          <a:endParaRPr lang="en-US" sz="2200"/>
        </a:p>
      </dgm:t>
    </dgm:pt>
    <dgm:pt modelId="{FF763115-F654-4969-9379-E02B3D1F0619}" type="sibTrans" cxnId="{9C5F5C88-C6B0-43D5-8936-06B6FD39D2CB}">
      <dgm:prSet custT="1"/>
      <dgm:spPr/>
      <dgm:t>
        <a:bodyPr/>
        <a:lstStyle/>
        <a:p>
          <a:endParaRPr lang="en-US" sz="2200"/>
        </a:p>
      </dgm:t>
    </dgm:pt>
    <dgm:pt modelId="{257988E1-2C05-4979-B747-7F6D9151F1F9}">
      <dgm:prSet custT="1"/>
      <dgm:spPr/>
      <dgm:t>
        <a:bodyPr/>
        <a:lstStyle/>
        <a:p>
          <a:r>
            <a:rPr lang="en-US" sz="2200" dirty="0" smtClean="0"/>
            <a:t>In addition, ill-defined problems are are unclear, abstract, or confusing and do not have clear problem solving strategies. </a:t>
          </a:r>
        </a:p>
      </dgm:t>
    </dgm:pt>
    <dgm:pt modelId="{F13557E9-2909-405B-B6B7-984249AB904E}" type="parTrans" cxnId="{CE09F0A7-2867-43AE-AC9C-A1EE2363195E}">
      <dgm:prSet/>
      <dgm:spPr/>
      <dgm:t>
        <a:bodyPr/>
        <a:lstStyle/>
        <a:p>
          <a:endParaRPr lang="en-US" sz="2200"/>
        </a:p>
      </dgm:t>
    </dgm:pt>
    <dgm:pt modelId="{54C886AA-D9B5-4800-9E37-529CE0CB7205}" type="sibTrans" cxnId="{CE09F0A7-2867-43AE-AC9C-A1EE2363195E}">
      <dgm:prSet custT="1"/>
      <dgm:spPr/>
      <dgm:t>
        <a:bodyPr/>
        <a:lstStyle/>
        <a:p>
          <a:endParaRPr lang="en-US" sz="2200"/>
        </a:p>
      </dgm:t>
    </dgm:pt>
    <dgm:pt modelId="{B1041DDB-8952-4A90-B356-F62D73189920}">
      <dgm:prSet custT="1"/>
      <dgm:spPr/>
      <dgm:t>
        <a:bodyPr/>
        <a:lstStyle/>
        <a:p>
          <a:r>
            <a:rPr lang="en-US" sz="2200" dirty="0" smtClean="0"/>
            <a:t>E.g. “Write a computer program for music” is an example of an ill-defined problem. It neither states the initial state nor the final goal. </a:t>
          </a:r>
        </a:p>
      </dgm:t>
    </dgm:pt>
    <dgm:pt modelId="{FEF7F0F3-FAAF-4B58-88F8-B62FF36A2EA2}" type="parTrans" cxnId="{7EF3198B-E3DC-4EDA-8CBD-D6724C7745F8}">
      <dgm:prSet/>
      <dgm:spPr/>
      <dgm:t>
        <a:bodyPr/>
        <a:lstStyle/>
        <a:p>
          <a:endParaRPr lang="en-US" sz="2200"/>
        </a:p>
      </dgm:t>
    </dgm:pt>
    <dgm:pt modelId="{4B3229A3-4079-4FCD-9EB6-D71DCDEF8B84}" type="sibTrans" cxnId="{7EF3198B-E3DC-4EDA-8CBD-D6724C7745F8}">
      <dgm:prSet/>
      <dgm:spPr/>
      <dgm:t>
        <a:bodyPr/>
        <a:lstStyle/>
        <a:p>
          <a:endParaRPr lang="en-US" sz="2200"/>
        </a:p>
      </dgm:t>
    </dgm:pt>
    <dgm:pt modelId="{09A9BB5F-217F-407E-8923-A261EAAE07FB}" type="pres">
      <dgm:prSet presAssocID="{6C49BFCB-3166-498C-89EB-E4F324463C80}" presName="outerComposite" presStyleCnt="0">
        <dgm:presLayoutVars>
          <dgm:chMax val="5"/>
          <dgm:dir/>
          <dgm:resizeHandles val="exact"/>
        </dgm:presLayoutVars>
      </dgm:prSet>
      <dgm:spPr/>
      <dgm:t>
        <a:bodyPr/>
        <a:lstStyle/>
        <a:p>
          <a:endParaRPr lang="en-US"/>
        </a:p>
      </dgm:t>
    </dgm:pt>
    <dgm:pt modelId="{D39B6CB7-2940-4194-B53B-889A037BC7DD}" type="pres">
      <dgm:prSet presAssocID="{6C49BFCB-3166-498C-89EB-E4F324463C80}" presName="dummyMaxCanvas" presStyleCnt="0">
        <dgm:presLayoutVars/>
      </dgm:prSet>
      <dgm:spPr/>
    </dgm:pt>
    <dgm:pt modelId="{79FF4A82-5CC3-4B47-A743-A2AE26927D4D}" type="pres">
      <dgm:prSet presAssocID="{6C49BFCB-3166-498C-89EB-E4F324463C80}" presName="FourNodes_1" presStyleLbl="node1" presStyleIdx="0" presStyleCnt="4">
        <dgm:presLayoutVars>
          <dgm:bulletEnabled val="1"/>
        </dgm:presLayoutVars>
      </dgm:prSet>
      <dgm:spPr/>
      <dgm:t>
        <a:bodyPr/>
        <a:lstStyle/>
        <a:p>
          <a:endParaRPr lang="en-US"/>
        </a:p>
      </dgm:t>
    </dgm:pt>
    <dgm:pt modelId="{F6F6E7E7-A6B2-4F87-9FBB-608F924E01CF}" type="pres">
      <dgm:prSet presAssocID="{6C49BFCB-3166-498C-89EB-E4F324463C80}" presName="FourNodes_2" presStyleLbl="node1" presStyleIdx="1" presStyleCnt="4">
        <dgm:presLayoutVars>
          <dgm:bulletEnabled val="1"/>
        </dgm:presLayoutVars>
      </dgm:prSet>
      <dgm:spPr/>
      <dgm:t>
        <a:bodyPr/>
        <a:lstStyle/>
        <a:p>
          <a:endParaRPr lang="en-US"/>
        </a:p>
      </dgm:t>
    </dgm:pt>
    <dgm:pt modelId="{C8CE6D68-D6FC-4E50-9409-C6A6528E53E3}" type="pres">
      <dgm:prSet presAssocID="{6C49BFCB-3166-498C-89EB-E4F324463C80}" presName="FourNodes_3" presStyleLbl="node1" presStyleIdx="2" presStyleCnt="4">
        <dgm:presLayoutVars>
          <dgm:bulletEnabled val="1"/>
        </dgm:presLayoutVars>
      </dgm:prSet>
      <dgm:spPr/>
      <dgm:t>
        <a:bodyPr/>
        <a:lstStyle/>
        <a:p>
          <a:endParaRPr lang="en-US"/>
        </a:p>
      </dgm:t>
    </dgm:pt>
    <dgm:pt modelId="{D5F35BA8-1387-437A-AAD6-7FCCE20B8333}" type="pres">
      <dgm:prSet presAssocID="{6C49BFCB-3166-498C-89EB-E4F324463C80}" presName="FourNodes_4" presStyleLbl="node1" presStyleIdx="3" presStyleCnt="4">
        <dgm:presLayoutVars>
          <dgm:bulletEnabled val="1"/>
        </dgm:presLayoutVars>
      </dgm:prSet>
      <dgm:spPr/>
      <dgm:t>
        <a:bodyPr/>
        <a:lstStyle/>
        <a:p>
          <a:endParaRPr lang="en-US"/>
        </a:p>
      </dgm:t>
    </dgm:pt>
    <dgm:pt modelId="{D81DB3E9-E2AF-43D6-8DE0-5C65AE353783}" type="pres">
      <dgm:prSet presAssocID="{6C49BFCB-3166-498C-89EB-E4F324463C80}" presName="FourConn_1-2" presStyleLbl="fgAccFollowNode1" presStyleIdx="0" presStyleCnt="3">
        <dgm:presLayoutVars>
          <dgm:bulletEnabled val="1"/>
        </dgm:presLayoutVars>
      </dgm:prSet>
      <dgm:spPr/>
      <dgm:t>
        <a:bodyPr/>
        <a:lstStyle/>
        <a:p>
          <a:endParaRPr lang="en-US"/>
        </a:p>
      </dgm:t>
    </dgm:pt>
    <dgm:pt modelId="{BCBAD9A3-85D0-4693-8B59-0159D540889D}" type="pres">
      <dgm:prSet presAssocID="{6C49BFCB-3166-498C-89EB-E4F324463C80}" presName="FourConn_2-3" presStyleLbl="fgAccFollowNode1" presStyleIdx="1" presStyleCnt="3">
        <dgm:presLayoutVars>
          <dgm:bulletEnabled val="1"/>
        </dgm:presLayoutVars>
      </dgm:prSet>
      <dgm:spPr/>
      <dgm:t>
        <a:bodyPr/>
        <a:lstStyle/>
        <a:p>
          <a:endParaRPr lang="en-US"/>
        </a:p>
      </dgm:t>
    </dgm:pt>
    <dgm:pt modelId="{0A8B5B86-FA21-4D4A-9664-9C67F5B8C0F1}" type="pres">
      <dgm:prSet presAssocID="{6C49BFCB-3166-498C-89EB-E4F324463C80}" presName="FourConn_3-4" presStyleLbl="fgAccFollowNode1" presStyleIdx="2" presStyleCnt="3">
        <dgm:presLayoutVars>
          <dgm:bulletEnabled val="1"/>
        </dgm:presLayoutVars>
      </dgm:prSet>
      <dgm:spPr/>
      <dgm:t>
        <a:bodyPr/>
        <a:lstStyle/>
        <a:p>
          <a:endParaRPr lang="en-US"/>
        </a:p>
      </dgm:t>
    </dgm:pt>
    <dgm:pt modelId="{7341877D-D856-457D-991D-38A0EF2A6250}" type="pres">
      <dgm:prSet presAssocID="{6C49BFCB-3166-498C-89EB-E4F324463C80}" presName="FourNodes_1_text" presStyleLbl="node1" presStyleIdx="3" presStyleCnt="4">
        <dgm:presLayoutVars>
          <dgm:bulletEnabled val="1"/>
        </dgm:presLayoutVars>
      </dgm:prSet>
      <dgm:spPr/>
      <dgm:t>
        <a:bodyPr/>
        <a:lstStyle/>
        <a:p>
          <a:endParaRPr lang="en-US"/>
        </a:p>
      </dgm:t>
    </dgm:pt>
    <dgm:pt modelId="{5D19A617-970F-46E2-A1BA-7275C1902333}" type="pres">
      <dgm:prSet presAssocID="{6C49BFCB-3166-498C-89EB-E4F324463C80}" presName="FourNodes_2_text" presStyleLbl="node1" presStyleIdx="3" presStyleCnt="4">
        <dgm:presLayoutVars>
          <dgm:bulletEnabled val="1"/>
        </dgm:presLayoutVars>
      </dgm:prSet>
      <dgm:spPr/>
      <dgm:t>
        <a:bodyPr/>
        <a:lstStyle/>
        <a:p>
          <a:endParaRPr lang="en-US"/>
        </a:p>
      </dgm:t>
    </dgm:pt>
    <dgm:pt modelId="{17444691-2509-4072-A7BD-E442E2CEDCBF}" type="pres">
      <dgm:prSet presAssocID="{6C49BFCB-3166-498C-89EB-E4F324463C80}" presName="FourNodes_3_text" presStyleLbl="node1" presStyleIdx="3" presStyleCnt="4">
        <dgm:presLayoutVars>
          <dgm:bulletEnabled val="1"/>
        </dgm:presLayoutVars>
      </dgm:prSet>
      <dgm:spPr/>
      <dgm:t>
        <a:bodyPr/>
        <a:lstStyle/>
        <a:p>
          <a:endParaRPr lang="en-US"/>
        </a:p>
      </dgm:t>
    </dgm:pt>
    <dgm:pt modelId="{3903F78D-5E57-464E-B8EA-19524D6E04DC}" type="pres">
      <dgm:prSet presAssocID="{6C49BFCB-3166-498C-89EB-E4F324463C80}" presName="FourNodes_4_text" presStyleLbl="node1" presStyleIdx="3" presStyleCnt="4">
        <dgm:presLayoutVars>
          <dgm:bulletEnabled val="1"/>
        </dgm:presLayoutVars>
      </dgm:prSet>
      <dgm:spPr/>
      <dgm:t>
        <a:bodyPr/>
        <a:lstStyle/>
        <a:p>
          <a:endParaRPr lang="en-US"/>
        </a:p>
      </dgm:t>
    </dgm:pt>
  </dgm:ptLst>
  <dgm:cxnLst>
    <dgm:cxn modelId="{AB5A0B30-F194-452E-979F-B7871A386AF6}" srcId="{6C49BFCB-3166-498C-89EB-E4F324463C80}" destId="{96A36CE1-B09C-4B33-8857-3644CD6E6214}" srcOrd="0" destOrd="0" parTransId="{E01E3865-838A-452A-BE6A-EF968A76350F}" sibTransId="{87067B33-A882-4862-8307-A000A5624482}"/>
    <dgm:cxn modelId="{CE09F0A7-2867-43AE-AC9C-A1EE2363195E}" srcId="{6C49BFCB-3166-498C-89EB-E4F324463C80}" destId="{257988E1-2C05-4979-B747-7F6D9151F1F9}" srcOrd="2" destOrd="0" parTransId="{F13557E9-2909-405B-B6B7-984249AB904E}" sibTransId="{54C886AA-D9B5-4800-9E37-529CE0CB7205}"/>
    <dgm:cxn modelId="{7EF3198B-E3DC-4EDA-8CBD-D6724C7745F8}" srcId="{6C49BFCB-3166-498C-89EB-E4F324463C80}" destId="{B1041DDB-8952-4A90-B356-F62D73189920}" srcOrd="3" destOrd="0" parTransId="{FEF7F0F3-FAAF-4B58-88F8-B62FF36A2EA2}" sibTransId="{4B3229A3-4079-4FCD-9EB6-D71DCDEF8B84}"/>
    <dgm:cxn modelId="{8733D8F9-ADC2-4849-AAE5-422396E9784E}" type="presOf" srcId="{96A36CE1-B09C-4B33-8857-3644CD6E6214}" destId="{79FF4A82-5CC3-4B47-A743-A2AE26927D4D}" srcOrd="0" destOrd="0" presId="urn:microsoft.com/office/officeart/2005/8/layout/vProcess5"/>
    <dgm:cxn modelId="{7065BA16-EEB0-4B25-B75D-107BF7AB8088}" type="presOf" srcId="{96A36CE1-B09C-4B33-8857-3644CD6E6214}" destId="{7341877D-D856-457D-991D-38A0EF2A6250}" srcOrd="1" destOrd="0" presId="urn:microsoft.com/office/officeart/2005/8/layout/vProcess5"/>
    <dgm:cxn modelId="{DD7882C1-4496-4015-A335-A05580585708}" type="presOf" srcId="{54C886AA-D9B5-4800-9E37-529CE0CB7205}" destId="{0A8B5B86-FA21-4D4A-9664-9C67F5B8C0F1}" srcOrd="0" destOrd="0" presId="urn:microsoft.com/office/officeart/2005/8/layout/vProcess5"/>
    <dgm:cxn modelId="{FA295200-0997-4C38-B48C-7B63CA9A8D94}" type="presOf" srcId="{B1041DDB-8952-4A90-B356-F62D73189920}" destId="{3903F78D-5E57-464E-B8EA-19524D6E04DC}" srcOrd="1" destOrd="0" presId="urn:microsoft.com/office/officeart/2005/8/layout/vProcess5"/>
    <dgm:cxn modelId="{C8549982-1A22-448A-8C48-ED5E8E35BEB0}" type="presOf" srcId="{257988E1-2C05-4979-B747-7F6D9151F1F9}" destId="{C8CE6D68-D6FC-4E50-9409-C6A6528E53E3}" srcOrd="0" destOrd="0" presId="urn:microsoft.com/office/officeart/2005/8/layout/vProcess5"/>
    <dgm:cxn modelId="{9C5F5C88-C6B0-43D5-8936-06B6FD39D2CB}" srcId="{6C49BFCB-3166-498C-89EB-E4F324463C80}" destId="{9FBE6D61-C91B-4584-92B7-38298E2659F7}" srcOrd="1" destOrd="0" parTransId="{FE018F3B-4E32-454D-9229-AF331EC40BF1}" sibTransId="{FF763115-F654-4969-9379-E02B3D1F0619}"/>
    <dgm:cxn modelId="{72FBCFE0-5FA1-44E3-9ADA-FE5BF75CF30F}" type="presOf" srcId="{6C49BFCB-3166-498C-89EB-E4F324463C80}" destId="{09A9BB5F-217F-407E-8923-A261EAAE07FB}" srcOrd="0" destOrd="0" presId="urn:microsoft.com/office/officeart/2005/8/layout/vProcess5"/>
    <dgm:cxn modelId="{8489E055-1533-4B80-8106-72CD9578CCDB}" type="presOf" srcId="{257988E1-2C05-4979-B747-7F6D9151F1F9}" destId="{17444691-2509-4072-A7BD-E442E2CEDCBF}" srcOrd="1" destOrd="0" presId="urn:microsoft.com/office/officeart/2005/8/layout/vProcess5"/>
    <dgm:cxn modelId="{D1162C47-5ED8-47C4-AA70-C970DD85A45B}" type="presOf" srcId="{B1041DDB-8952-4A90-B356-F62D73189920}" destId="{D5F35BA8-1387-437A-AAD6-7FCCE20B8333}" srcOrd="0" destOrd="0" presId="urn:microsoft.com/office/officeart/2005/8/layout/vProcess5"/>
    <dgm:cxn modelId="{3E6BF8D6-7EA2-41B9-BE7B-4C1720559691}" type="presOf" srcId="{87067B33-A882-4862-8307-A000A5624482}" destId="{D81DB3E9-E2AF-43D6-8DE0-5C65AE353783}" srcOrd="0" destOrd="0" presId="urn:microsoft.com/office/officeart/2005/8/layout/vProcess5"/>
    <dgm:cxn modelId="{62FC8249-8B47-4C73-AB93-DD5D2CB43725}" type="presOf" srcId="{9FBE6D61-C91B-4584-92B7-38298E2659F7}" destId="{5D19A617-970F-46E2-A1BA-7275C1902333}" srcOrd="1" destOrd="0" presId="urn:microsoft.com/office/officeart/2005/8/layout/vProcess5"/>
    <dgm:cxn modelId="{DBCAD6A3-2C28-4C37-8785-EE34478D5079}" type="presOf" srcId="{9FBE6D61-C91B-4584-92B7-38298E2659F7}" destId="{F6F6E7E7-A6B2-4F87-9FBB-608F924E01CF}" srcOrd="0" destOrd="0" presId="urn:microsoft.com/office/officeart/2005/8/layout/vProcess5"/>
    <dgm:cxn modelId="{62D1C0F5-D172-4B1D-B6AC-B86B6D36F329}" type="presOf" srcId="{FF763115-F654-4969-9379-E02B3D1F0619}" destId="{BCBAD9A3-85D0-4693-8B59-0159D540889D}" srcOrd="0" destOrd="0" presId="urn:microsoft.com/office/officeart/2005/8/layout/vProcess5"/>
    <dgm:cxn modelId="{582B8296-71CE-4E22-818F-4ACA85C1386C}" type="presParOf" srcId="{09A9BB5F-217F-407E-8923-A261EAAE07FB}" destId="{D39B6CB7-2940-4194-B53B-889A037BC7DD}" srcOrd="0" destOrd="0" presId="urn:microsoft.com/office/officeart/2005/8/layout/vProcess5"/>
    <dgm:cxn modelId="{C5B302B2-553B-4E1C-8352-00DE2024129E}" type="presParOf" srcId="{09A9BB5F-217F-407E-8923-A261EAAE07FB}" destId="{79FF4A82-5CC3-4B47-A743-A2AE26927D4D}" srcOrd="1" destOrd="0" presId="urn:microsoft.com/office/officeart/2005/8/layout/vProcess5"/>
    <dgm:cxn modelId="{4D85C8AB-EF19-49BC-AFBE-BF4824C69C68}" type="presParOf" srcId="{09A9BB5F-217F-407E-8923-A261EAAE07FB}" destId="{F6F6E7E7-A6B2-4F87-9FBB-608F924E01CF}" srcOrd="2" destOrd="0" presId="urn:microsoft.com/office/officeart/2005/8/layout/vProcess5"/>
    <dgm:cxn modelId="{BA0A5D87-4EB8-4E11-8062-DABE12AC7D72}" type="presParOf" srcId="{09A9BB5F-217F-407E-8923-A261EAAE07FB}" destId="{C8CE6D68-D6FC-4E50-9409-C6A6528E53E3}" srcOrd="3" destOrd="0" presId="urn:microsoft.com/office/officeart/2005/8/layout/vProcess5"/>
    <dgm:cxn modelId="{94AD14C2-5CA3-4C77-BEDF-ED8B95261FC6}" type="presParOf" srcId="{09A9BB5F-217F-407E-8923-A261EAAE07FB}" destId="{D5F35BA8-1387-437A-AAD6-7FCCE20B8333}" srcOrd="4" destOrd="0" presId="urn:microsoft.com/office/officeart/2005/8/layout/vProcess5"/>
    <dgm:cxn modelId="{3659CB03-55C1-4CE2-A457-5886517DC53F}" type="presParOf" srcId="{09A9BB5F-217F-407E-8923-A261EAAE07FB}" destId="{D81DB3E9-E2AF-43D6-8DE0-5C65AE353783}" srcOrd="5" destOrd="0" presId="urn:microsoft.com/office/officeart/2005/8/layout/vProcess5"/>
    <dgm:cxn modelId="{52818FF6-CF2F-4F5E-9EDF-4950AB1472DC}" type="presParOf" srcId="{09A9BB5F-217F-407E-8923-A261EAAE07FB}" destId="{BCBAD9A3-85D0-4693-8B59-0159D540889D}" srcOrd="6" destOrd="0" presId="urn:microsoft.com/office/officeart/2005/8/layout/vProcess5"/>
    <dgm:cxn modelId="{49ECB3B9-9985-457F-9331-FBFC63F452A4}" type="presParOf" srcId="{09A9BB5F-217F-407E-8923-A261EAAE07FB}" destId="{0A8B5B86-FA21-4D4A-9664-9C67F5B8C0F1}" srcOrd="7" destOrd="0" presId="urn:microsoft.com/office/officeart/2005/8/layout/vProcess5"/>
    <dgm:cxn modelId="{BBC14032-1BF1-4618-8C82-23D3148305D2}" type="presParOf" srcId="{09A9BB5F-217F-407E-8923-A261EAAE07FB}" destId="{7341877D-D856-457D-991D-38A0EF2A6250}" srcOrd="8" destOrd="0" presId="urn:microsoft.com/office/officeart/2005/8/layout/vProcess5"/>
    <dgm:cxn modelId="{A9EBD462-18B6-4F8E-8548-20F6E6A9382C}" type="presParOf" srcId="{09A9BB5F-217F-407E-8923-A261EAAE07FB}" destId="{5D19A617-970F-46E2-A1BA-7275C1902333}" srcOrd="9" destOrd="0" presId="urn:microsoft.com/office/officeart/2005/8/layout/vProcess5"/>
    <dgm:cxn modelId="{B8245C88-836E-4CEB-9212-91AB8F82EB2E}" type="presParOf" srcId="{09A9BB5F-217F-407E-8923-A261EAAE07FB}" destId="{17444691-2509-4072-A7BD-E442E2CEDCBF}" srcOrd="10" destOrd="0" presId="urn:microsoft.com/office/officeart/2005/8/layout/vProcess5"/>
    <dgm:cxn modelId="{E6798ECB-F606-4909-B354-D12C17DB755D}" type="presParOf" srcId="{09A9BB5F-217F-407E-8923-A261EAAE07FB}" destId="{3903F78D-5E57-464E-B8EA-19524D6E04DC}"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C49BFCB-3166-498C-89EB-E4F324463C80}" type="doc">
      <dgm:prSet loTypeId="urn:microsoft.com/office/officeart/2005/8/layout/target3" loCatId="relationship" qsTypeId="urn:microsoft.com/office/officeart/2005/8/quickstyle/simple1" qsCatId="simple" csTypeId="urn:microsoft.com/office/officeart/2005/8/colors/colorful2" csCatId="colorful" phldr="1"/>
      <dgm:spPr/>
      <dgm:t>
        <a:bodyPr/>
        <a:lstStyle/>
        <a:p>
          <a:endParaRPr lang="en-US"/>
        </a:p>
      </dgm:t>
    </dgm:pt>
    <dgm:pt modelId="{96A36CE1-B09C-4B33-8857-3644CD6E6214}">
      <dgm:prSet phldrT="[Text]" custT="1"/>
      <dgm:spPr/>
      <dgm:t>
        <a:bodyPr/>
        <a:lstStyle/>
        <a:p>
          <a:r>
            <a:rPr lang="en-US" sz="2400" smtClean="0"/>
            <a:t>Well-defined problems have specific goals, clearly defined solutions, and clear expected solutions. </a:t>
          </a:r>
          <a:endParaRPr lang="en-US" sz="2400" dirty="0"/>
        </a:p>
      </dgm:t>
    </dgm:pt>
    <dgm:pt modelId="{E01E3865-838A-452A-BE6A-EF968A76350F}" type="parTrans" cxnId="{AB5A0B30-F194-452E-979F-B7871A386AF6}">
      <dgm:prSet/>
      <dgm:spPr/>
      <dgm:t>
        <a:bodyPr/>
        <a:lstStyle/>
        <a:p>
          <a:endParaRPr lang="en-US" sz="2400"/>
        </a:p>
      </dgm:t>
    </dgm:pt>
    <dgm:pt modelId="{87067B33-A882-4862-8307-A000A5624482}" type="sibTrans" cxnId="{AB5A0B30-F194-452E-979F-B7871A386AF6}">
      <dgm:prSet/>
      <dgm:spPr/>
      <dgm:t>
        <a:bodyPr/>
        <a:lstStyle/>
        <a:p>
          <a:endParaRPr lang="en-US" sz="2400"/>
        </a:p>
      </dgm:t>
    </dgm:pt>
    <dgm:pt modelId="{A2900551-C923-48C4-A39C-6C933CF75B34}">
      <dgm:prSet custT="1"/>
      <dgm:spPr/>
      <dgm:t>
        <a:bodyPr/>
        <a:lstStyle/>
        <a:p>
          <a:r>
            <a:rPr lang="en-US" sz="2400" dirty="0" smtClean="0"/>
            <a:t>It contains a clear specification of three elements of the problem space: the initial state (the problem situation), the set of operators (rules and strategies) to solve the problem, and the goal state (the solution).</a:t>
          </a:r>
        </a:p>
      </dgm:t>
    </dgm:pt>
    <dgm:pt modelId="{3DE443E5-8562-4BD5-ADA6-BBA7D807A773}" type="parTrans" cxnId="{C9003EA6-69A7-44D5-A4F9-BBA5F40DC938}">
      <dgm:prSet/>
      <dgm:spPr/>
      <dgm:t>
        <a:bodyPr/>
        <a:lstStyle/>
        <a:p>
          <a:endParaRPr lang="en-US"/>
        </a:p>
      </dgm:t>
    </dgm:pt>
    <dgm:pt modelId="{FC9DD3DD-C971-40AA-8754-3E86E8D0FABB}" type="sibTrans" cxnId="{C9003EA6-69A7-44D5-A4F9-BBA5F40DC938}">
      <dgm:prSet/>
      <dgm:spPr/>
      <dgm:t>
        <a:bodyPr/>
        <a:lstStyle/>
        <a:p>
          <a:endParaRPr lang="en-US"/>
        </a:p>
      </dgm:t>
    </dgm:pt>
    <dgm:pt modelId="{76FCA32F-3032-4843-BA21-A5ACC6B4A3A1}">
      <dgm:prSet custT="1"/>
      <dgm:spPr/>
      <dgm:t>
        <a:bodyPr/>
        <a:lstStyle/>
        <a:p>
          <a:r>
            <a:rPr lang="en-US" sz="2400" dirty="0" smtClean="0"/>
            <a:t>Typical examples are the Tower of Hanoi problem.</a:t>
          </a:r>
        </a:p>
      </dgm:t>
    </dgm:pt>
    <dgm:pt modelId="{B7090218-37EC-463B-AA53-AD9AAA2E36E9}" type="parTrans" cxnId="{4A921C6F-12D6-4C2D-8052-8CF876D52E45}">
      <dgm:prSet/>
      <dgm:spPr/>
      <dgm:t>
        <a:bodyPr/>
        <a:lstStyle/>
        <a:p>
          <a:endParaRPr lang="en-US"/>
        </a:p>
      </dgm:t>
    </dgm:pt>
    <dgm:pt modelId="{65C2C110-8742-469D-8489-4E8890139BA7}" type="sibTrans" cxnId="{4A921C6F-12D6-4C2D-8052-8CF876D52E45}">
      <dgm:prSet/>
      <dgm:spPr/>
      <dgm:t>
        <a:bodyPr/>
        <a:lstStyle/>
        <a:p>
          <a:endParaRPr lang="en-US"/>
        </a:p>
      </dgm:t>
    </dgm:pt>
    <dgm:pt modelId="{2BA568C6-5F67-446E-80F6-220350152D94}" type="pres">
      <dgm:prSet presAssocID="{6C49BFCB-3166-498C-89EB-E4F324463C80}" presName="Name0" presStyleCnt="0">
        <dgm:presLayoutVars>
          <dgm:chMax val="7"/>
          <dgm:dir/>
          <dgm:animLvl val="lvl"/>
          <dgm:resizeHandles val="exact"/>
        </dgm:presLayoutVars>
      </dgm:prSet>
      <dgm:spPr/>
      <dgm:t>
        <a:bodyPr/>
        <a:lstStyle/>
        <a:p>
          <a:endParaRPr lang="en-US"/>
        </a:p>
      </dgm:t>
    </dgm:pt>
    <dgm:pt modelId="{D34D9DA0-39ED-427A-8A54-450B1B1C3992}" type="pres">
      <dgm:prSet presAssocID="{96A36CE1-B09C-4B33-8857-3644CD6E6214}" presName="circle1" presStyleLbl="node1" presStyleIdx="0" presStyleCnt="3"/>
      <dgm:spPr/>
    </dgm:pt>
    <dgm:pt modelId="{B33582FF-93F3-438A-B521-3BA895A707FA}" type="pres">
      <dgm:prSet presAssocID="{96A36CE1-B09C-4B33-8857-3644CD6E6214}" presName="space" presStyleCnt="0"/>
      <dgm:spPr/>
    </dgm:pt>
    <dgm:pt modelId="{DE2EC683-22B4-49C8-8907-5CB2A0A9F801}" type="pres">
      <dgm:prSet presAssocID="{96A36CE1-B09C-4B33-8857-3644CD6E6214}" presName="rect1" presStyleLbl="alignAcc1" presStyleIdx="0" presStyleCnt="3"/>
      <dgm:spPr/>
      <dgm:t>
        <a:bodyPr/>
        <a:lstStyle/>
        <a:p>
          <a:endParaRPr lang="en-US"/>
        </a:p>
      </dgm:t>
    </dgm:pt>
    <dgm:pt modelId="{F166748F-E3D0-4058-9992-7FBF80D6D236}" type="pres">
      <dgm:prSet presAssocID="{A2900551-C923-48C4-A39C-6C933CF75B34}" presName="vertSpace2" presStyleLbl="node1" presStyleIdx="0" presStyleCnt="3"/>
      <dgm:spPr/>
    </dgm:pt>
    <dgm:pt modelId="{8A583AC4-6FAE-4D4E-AA6F-8E7427FCFB36}" type="pres">
      <dgm:prSet presAssocID="{A2900551-C923-48C4-A39C-6C933CF75B34}" presName="circle2" presStyleLbl="node1" presStyleIdx="1" presStyleCnt="3"/>
      <dgm:spPr/>
    </dgm:pt>
    <dgm:pt modelId="{6853BE08-ACFF-42E5-A320-8B2EF6FB73A1}" type="pres">
      <dgm:prSet presAssocID="{A2900551-C923-48C4-A39C-6C933CF75B34}" presName="rect2" presStyleLbl="alignAcc1" presStyleIdx="1" presStyleCnt="3"/>
      <dgm:spPr/>
      <dgm:t>
        <a:bodyPr/>
        <a:lstStyle/>
        <a:p>
          <a:endParaRPr lang="en-US"/>
        </a:p>
      </dgm:t>
    </dgm:pt>
    <dgm:pt modelId="{71B39537-C28A-4539-91B4-500A027CF693}" type="pres">
      <dgm:prSet presAssocID="{76FCA32F-3032-4843-BA21-A5ACC6B4A3A1}" presName="vertSpace3" presStyleLbl="node1" presStyleIdx="1" presStyleCnt="3"/>
      <dgm:spPr/>
    </dgm:pt>
    <dgm:pt modelId="{EC58D153-A1BA-47A2-B2BB-8274E51B920D}" type="pres">
      <dgm:prSet presAssocID="{76FCA32F-3032-4843-BA21-A5ACC6B4A3A1}" presName="circle3" presStyleLbl="node1" presStyleIdx="2" presStyleCnt="3"/>
      <dgm:spPr/>
    </dgm:pt>
    <dgm:pt modelId="{7729D1DF-A5A3-497A-B3F8-4A3DFE3320A3}" type="pres">
      <dgm:prSet presAssocID="{76FCA32F-3032-4843-BA21-A5ACC6B4A3A1}" presName="rect3" presStyleLbl="alignAcc1" presStyleIdx="2" presStyleCnt="3"/>
      <dgm:spPr/>
      <dgm:t>
        <a:bodyPr/>
        <a:lstStyle/>
        <a:p>
          <a:endParaRPr lang="en-US"/>
        </a:p>
      </dgm:t>
    </dgm:pt>
    <dgm:pt modelId="{D1796A86-E562-4245-B061-3650906753CB}" type="pres">
      <dgm:prSet presAssocID="{96A36CE1-B09C-4B33-8857-3644CD6E6214}" presName="rect1ParTxNoCh" presStyleLbl="alignAcc1" presStyleIdx="2" presStyleCnt="3">
        <dgm:presLayoutVars>
          <dgm:chMax val="1"/>
          <dgm:bulletEnabled val="1"/>
        </dgm:presLayoutVars>
      </dgm:prSet>
      <dgm:spPr/>
      <dgm:t>
        <a:bodyPr/>
        <a:lstStyle/>
        <a:p>
          <a:endParaRPr lang="en-US"/>
        </a:p>
      </dgm:t>
    </dgm:pt>
    <dgm:pt modelId="{FEA5B2F5-6F1A-47CA-AA69-3AAB8630D72A}" type="pres">
      <dgm:prSet presAssocID="{A2900551-C923-48C4-A39C-6C933CF75B34}" presName="rect2ParTxNoCh" presStyleLbl="alignAcc1" presStyleIdx="2" presStyleCnt="3">
        <dgm:presLayoutVars>
          <dgm:chMax val="1"/>
          <dgm:bulletEnabled val="1"/>
        </dgm:presLayoutVars>
      </dgm:prSet>
      <dgm:spPr/>
      <dgm:t>
        <a:bodyPr/>
        <a:lstStyle/>
        <a:p>
          <a:endParaRPr lang="en-US"/>
        </a:p>
      </dgm:t>
    </dgm:pt>
    <dgm:pt modelId="{4A1638BD-6ED2-4A24-9858-9F050A272187}" type="pres">
      <dgm:prSet presAssocID="{76FCA32F-3032-4843-BA21-A5ACC6B4A3A1}" presName="rect3ParTxNoCh" presStyleLbl="alignAcc1" presStyleIdx="2" presStyleCnt="3">
        <dgm:presLayoutVars>
          <dgm:chMax val="1"/>
          <dgm:bulletEnabled val="1"/>
        </dgm:presLayoutVars>
      </dgm:prSet>
      <dgm:spPr/>
      <dgm:t>
        <a:bodyPr/>
        <a:lstStyle/>
        <a:p>
          <a:endParaRPr lang="en-US"/>
        </a:p>
      </dgm:t>
    </dgm:pt>
  </dgm:ptLst>
  <dgm:cxnLst>
    <dgm:cxn modelId="{9D0070BF-FA62-4442-A1D0-8ED1E55C73E2}" type="presOf" srcId="{96A36CE1-B09C-4B33-8857-3644CD6E6214}" destId="{DE2EC683-22B4-49C8-8907-5CB2A0A9F801}" srcOrd="0" destOrd="0" presId="urn:microsoft.com/office/officeart/2005/8/layout/target3"/>
    <dgm:cxn modelId="{4A921C6F-12D6-4C2D-8052-8CF876D52E45}" srcId="{6C49BFCB-3166-498C-89EB-E4F324463C80}" destId="{76FCA32F-3032-4843-BA21-A5ACC6B4A3A1}" srcOrd="2" destOrd="0" parTransId="{B7090218-37EC-463B-AA53-AD9AAA2E36E9}" sibTransId="{65C2C110-8742-469D-8489-4E8890139BA7}"/>
    <dgm:cxn modelId="{AB5A0B30-F194-452E-979F-B7871A386AF6}" srcId="{6C49BFCB-3166-498C-89EB-E4F324463C80}" destId="{96A36CE1-B09C-4B33-8857-3644CD6E6214}" srcOrd="0" destOrd="0" parTransId="{E01E3865-838A-452A-BE6A-EF968A76350F}" sibTransId="{87067B33-A882-4862-8307-A000A5624482}"/>
    <dgm:cxn modelId="{0B172A08-029B-4071-B805-CFF72310F162}" type="presOf" srcId="{76FCA32F-3032-4843-BA21-A5ACC6B4A3A1}" destId="{4A1638BD-6ED2-4A24-9858-9F050A272187}" srcOrd="1" destOrd="0" presId="urn:microsoft.com/office/officeart/2005/8/layout/target3"/>
    <dgm:cxn modelId="{0DAAEC29-C8C7-4EF1-9830-1908D0A706DE}" type="presOf" srcId="{A2900551-C923-48C4-A39C-6C933CF75B34}" destId="{FEA5B2F5-6F1A-47CA-AA69-3AAB8630D72A}" srcOrd="1" destOrd="0" presId="urn:microsoft.com/office/officeart/2005/8/layout/target3"/>
    <dgm:cxn modelId="{F9577C6E-6EC5-4BD5-AB49-25432305394C}" type="presOf" srcId="{6C49BFCB-3166-498C-89EB-E4F324463C80}" destId="{2BA568C6-5F67-446E-80F6-220350152D94}" srcOrd="0" destOrd="0" presId="urn:microsoft.com/office/officeart/2005/8/layout/target3"/>
    <dgm:cxn modelId="{88CD18FF-A1C8-413C-A6E9-199EBFE634FE}" type="presOf" srcId="{96A36CE1-B09C-4B33-8857-3644CD6E6214}" destId="{D1796A86-E562-4245-B061-3650906753CB}" srcOrd="1" destOrd="0" presId="urn:microsoft.com/office/officeart/2005/8/layout/target3"/>
    <dgm:cxn modelId="{C9003EA6-69A7-44D5-A4F9-BBA5F40DC938}" srcId="{6C49BFCB-3166-498C-89EB-E4F324463C80}" destId="{A2900551-C923-48C4-A39C-6C933CF75B34}" srcOrd="1" destOrd="0" parTransId="{3DE443E5-8562-4BD5-ADA6-BBA7D807A773}" sibTransId="{FC9DD3DD-C971-40AA-8754-3E86E8D0FABB}"/>
    <dgm:cxn modelId="{FB54FC37-CDF0-45E8-9B4B-B066493FE4E9}" type="presOf" srcId="{76FCA32F-3032-4843-BA21-A5ACC6B4A3A1}" destId="{7729D1DF-A5A3-497A-B3F8-4A3DFE3320A3}" srcOrd="0" destOrd="0" presId="urn:microsoft.com/office/officeart/2005/8/layout/target3"/>
    <dgm:cxn modelId="{B8A3017C-86ED-4BC0-A79C-D6787B970EDF}" type="presOf" srcId="{A2900551-C923-48C4-A39C-6C933CF75B34}" destId="{6853BE08-ACFF-42E5-A320-8B2EF6FB73A1}" srcOrd="0" destOrd="0" presId="urn:microsoft.com/office/officeart/2005/8/layout/target3"/>
    <dgm:cxn modelId="{D9AEF8EE-90CC-4535-B7B3-774A6EC2415D}" type="presParOf" srcId="{2BA568C6-5F67-446E-80F6-220350152D94}" destId="{D34D9DA0-39ED-427A-8A54-450B1B1C3992}" srcOrd="0" destOrd="0" presId="urn:microsoft.com/office/officeart/2005/8/layout/target3"/>
    <dgm:cxn modelId="{6E7DBDB7-2D16-4625-A615-C812C7BF4376}" type="presParOf" srcId="{2BA568C6-5F67-446E-80F6-220350152D94}" destId="{B33582FF-93F3-438A-B521-3BA895A707FA}" srcOrd="1" destOrd="0" presId="urn:microsoft.com/office/officeart/2005/8/layout/target3"/>
    <dgm:cxn modelId="{E622D169-DEA0-4342-837A-BC93F8A8F322}" type="presParOf" srcId="{2BA568C6-5F67-446E-80F6-220350152D94}" destId="{DE2EC683-22B4-49C8-8907-5CB2A0A9F801}" srcOrd="2" destOrd="0" presId="urn:microsoft.com/office/officeart/2005/8/layout/target3"/>
    <dgm:cxn modelId="{0D3D6A34-D89D-41E1-BE19-7CBEC15F84DF}" type="presParOf" srcId="{2BA568C6-5F67-446E-80F6-220350152D94}" destId="{F166748F-E3D0-4058-9992-7FBF80D6D236}" srcOrd="3" destOrd="0" presId="urn:microsoft.com/office/officeart/2005/8/layout/target3"/>
    <dgm:cxn modelId="{1020257A-537E-47D3-B143-1E476A21A28F}" type="presParOf" srcId="{2BA568C6-5F67-446E-80F6-220350152D94}" destId="{8A583AC4-6FAE-4D4E-AA6F-8E7427FCFB36}" srcOrd="4" destOrd="0" presId="urn:microsoft.com/office/officeart/2005/8/layout/target3"/>
    <dgm:cxn modelId="{F32929CA-19AF-44C6-823A-B8CBD947EE97}" type="presParOf" srcId="{2BA568C6-5F67-446E-80F6-220350152D94}" destId="{6853BE08-ACFF-42E5-A320-8B2EF6FB73A1}" srcOrd="5" destOrd="0" presId="urn:microsoft.com/office/officeart/2005/8/layout/target3"/>
    <dgm:cxn modelId="{348ED77E-D58B-494B-9669-84738474BEF7}" type="presParOf" srcId="{2BA568C6-5F67-446E-80F6-220350152D94}" destId="{71B39537-C28A-4539-91B4-500A027CF693}" srcOrd="6" destOrd="0" presId="urn:microsoft.com/office/officeart/2005/8/layout/target3"/>
    <dgm:cxn modelId="{2085F84A-F3FC-4E1B-8088-2FEF27A3AB99}" type="presParOf" srcId="{2BA568C6-5F67-446E-80F6-220350152D94}" destId="{EC58D153-A1BA-47A2-B2BB-8274E51B920D}" srcOrd="7" destOrd="0" presId="urn:microsoft.com/office/officeart/2005/8/layout/target3"/>
    <dgm:cxn modelId="{698A406E-F619-459C-8D49-D2E2873DD21F}" type="presParOf" srcId="{2BA568C6-5F67-446E-80F6-220350152D94}" destId="{7729D1DF-A5A3-497A-B3F8-4A3DFE3320A3}" srcOrd="8" destOrd="0" presId="urn:microsoft.com/office/officeart/2005/8/layout/target3"/>
    <dgm:cxn modelId="{54CECD4F-D1DC-4872-A56D-2DE2464C91C6}" type="presParOf" srcId="{2BA568C6-5F67-446E-80F6-220350152D94}" destId="{D1796A86-E562-4245-B061-3650906753CB}" srcOrd="9" destOrd="0" presId="urn:microsoft.com/office/officeart/2005/8/layout/target3"/>
    <dgm:cxn modelId="{8491AC9B-57FF-46CD-BF66-4E4B5F9BB9F2}" type="presParOf" srcId="{2BA568C6-5F67-446E-80F6-220350152D94}" destId="{FEA5B2F5-6F1A-47CA-AA69-3AAB8630D72A}" srcOrd="10" destOrd="0" presId="urn:microsoft.com/office/officeart/2005/8/layout/target3"/>
    <dgm:cxn modelId="{A92F7C2C-D6F9-490A-94E8-5F4250769DE3}" type="presParOf" srcId="{2BA568C6-5F67-446E-80F6-220350152D94}" destId="{4A1638BD-6ED2-4A24-9858-9F050A272187}"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C49BFCB-3166-498C-89EB-E4F324463C80}" type="doc">
      <dgm:prSet loTypeId="urn:microsoft.com/office/officeart/2005/8/layout/hProcess9" loCatId="process" qsTypeId="urn:microsoft.com/office/officeart/2005/8/quickstyle/simple2" qsCatId="simple" csTypeId="urn:microsoft.com/office/officeart/2005/8/colors/accent0_3" csCatId="mainScheme" phldr="1"/>
      <dgm:spPr/>
      <dgm:t>
        <a:bodyPr/>
        <a:lstStyle/>
        <a:p>
          <a:endParaRPr lang="en-US"/>
        </a:p>
      </dgm:t>
    </dgm:pt>
    <dgm:pt modelId="{96A36CE1-B09C-4B33-8857-3644CD6E6214}">
      <dgm:prSet phldrT="[Text]" custT="1"/>
      <dgm:spPr/>
      <dgm:t>
        <a:bodyPr/>
        <a:lstStyle/>
        <a:p>
          <a:r>
            <a:rPr lang="en-US" sz="2000" dirty="0" smtClean="0"/>
            <a:t>Introspection</a:t>
          </a:r>
          <a:endParaRPr lang="en-US" sz="2000" dirty="0"/>
        </a:p>
      </dgm:t>
    </dgm:pt>
    <dgm:pt modelId="{E01E3865-838A-452A-BE6A-EF968A76350F}" type="parTrans" cxnId="{AB5A0B30-F194-452E-979F-B7871A386AF6}">
      <dgm:prSet/>
      <dgm:spPr/>
      <dgm:t>
        <a:bodyPr/>
        <a:lstStyle/>
        <a:p>
          <a:endParaRPr lang="en-US" sz="2000"/>
        </a:p>
      </dgm:t>
    </dgm:pt>
    <dgm:pt modelId="{87067B33-A882-4862-8307-A000A5624482}" type="sibTrans" cxnId="{AB5A0B30-F194-452E-979F-B7871A386AF6}">
      <dgm:prSet/>
      <dgm:spPr/>
      <dgm:t>
        <a:bodyPr/>
        <a:lstStyle/>
        <a:p>
          <a:endParaRPr lang="en-US" sz="2000"/>
        </a:p>
      </dgm:t>
    </dgm:pt>
    <dgm:pt modelId="{73DFEDA5-8A6E-4245-BD95-F748C24E2675}">
      <dgm:prSet phldrT="[Text]" custT="1"/>
      <dgm:spPr/>
      <dgm:t>
        <a:bodyPr/>
        <a:lstStyle/>
        <a:p>
          <a:r>
            <a:rPr lang="en-US" sz="2000" dirty="0" smtClean="0"/>
            <a:t>Simulation</a:t>
          </a:r>
          <a:endParaRPr lang="en-US" sz="2000" dirty="0"/>
        </a:p>
      </dgm:t>
    </dgm:pt>
    <dgm:pt modelId="{47CCE8AC-C2E6-4D81-A076-E87D363806B6}" type="parTrans" cxnId="{7AF308DA-F9BB-4993-9C45-06479B5F7FFA}">
      <dgm:prSet/>
      <dgm:spPr/>
      <dgm:t>
        <a:bodyPr/>
        <a:lstStyle/>
        <a:p>
          <a:endParaRPr lang="en-US"/>
        </a:p>
      </dgm:t>
    </dgm:pt>
    <dgm:pt modelId="{703CB557-86DC-40F5-A19A-5D2D592F8958}" type="sibTrans" cxnId="{7AF308DA-F9BB-4993-9C45-06479B5F7FFA}">
      <dgm:prSet/>
      <dgm:spPr/>
      <dgm:t>
        <a:bodyPr/>
        <a:lstStyle/>
        <a:p>
          <a:endParaRPr lang="en-US"/>
        </a:p>
      </dgm:t>
    </dgm:pt>
    <dgm:pt modelId="{58758002-92D0-4109-AD68-3C172FFA22A4}">
      <dgm:prSet phldrT="[Text]" custT="1"/>
      <dgm:spPr/>
      <dgm:t>
        <a:bodyPr/>
        <a:lstStyle/>
        <a:p>
          <a:r>
            <a:rPr lang="en-US" sz="2000" dirty="0" smtClean="0"/>
            <a:t>Computer modelling</a:t>
          </a:r>
          <a:endParaRPr lang="en-US" sz="2000" dirty="0"/>
        </a:p>
      </dgm:t>
    </dgm:pt>
    <dgm:pt modelId="{A60BD1BC-002D-4E0D-BACD-DC35B2CB1423}" type="parTrans" cxnId="{D253A5AC-6EC0-44BA-900C-5ACD534CE3FF}">
      <dgm:prSet/>
      <dgm:spPr/>
      <dgm:t>
        <a:bodyPr/>
        <a:lstStyle/>
        <a:p>
          <a:endParaRPr lang="en-US"/>
        </a:p>
      </dgm:t>
    </dgm:pt>
    <dgm:pt modelId="{7EBA456E-1A2E-46E3-94EF-769B9DF1B747}" type="sibTrans" cxnId="{D253A5AC-6EC0-44BA-900C-5ACD534CE3FF}">
      <dgm:prSet/>
      <dgm:spPr/>
      <dgm:t>
        <a:bodyPr/>
        <a:lstStyle/>
        <a:p>
          <a:endParaRPr lang="en-US"/>
        </a:p>
      </dgm:t>
    </dgm:pt>
    <dgm:pt modelId="{7010A689-F5DA-45CE-B385-DA594EDE5E31}">
      <dgm:prSet phldrT="[Text]" custT="1"/>
      <dgm:spPr/>
      <dgm:t>
        <a:bodyPr/>
        <a:lstStyle/>
        <a:p>
          <a:r>
            <a:rPr lang="en-US" sz="2000" dirty="0" smtClean="0"/>
            <a:t>Experimentation.</a:t>
          </a:r>
          <a:endParaRPr lang="en-US" sz="2000" dirty="0"/>
        </a:p>
      </dgm:t>
    </dgm:pt>
    <dgm:pt modelId="{1A977DCF-18F3-444E-A61C-9CB8E58AACC6}" type="parTrans" cxnId="{23B58B1C-7CCB-4AAE-BCF8-FEF672729BBD}">
      <dgm:prSet/>
      <dgm:spPr/>
      <dgm:t>
        <a:bodyPr/>
        <a:lstStyle/>
        <a:p>
          <a:endParaRPr lang="en-US"/>
        </a:p>
      </dgm:t>
    </dgm:pt>
    <dgm:pt modelId="{923C8742-60E3-4BC0-9E55-A0E941712A44}" type="sibTrans" cxnId="{23B58B1C-7CCB-4AAE-BCF8-FEF672729BBD}">
      <dgm:prSet/>
      <dgm:spPr/>
      <dgm:t>
        <a:bodyPr/>
        <a:lstStyle/>
        <a:p>
          <a:endParaRPr lang="en-US"/>
        </a:p>
      </dgm:t>
    </dgm:pt>
    <dgm:pt modelId="{5695CC99-E762-4284-9CB3-5E88F521E64C}" type="pres">
      <dgm:prSet presAssocID="{6C49BFCB-3166-498C-89EB-E4F324463C80}" presName="CompostProcess" presStyleCnt="0">
        <dgm:presLayoutVars>
          <dgm:dir/>
          <dgm:resizeHandles val="exact"/>
        </dgm:presLayoutVars>
      </dgm:prSet>
      <dgm:spPr/>
      <dgm:t>
        <a:bodyPr/>
        <a:lstStyle/>
        <a:p>
          <a:endParaRPr lang="en-US"/>
        </a:p>
      </dgm:t>
    </dgm:pt>
    <dgm:pt modelId="{73E21382-D8C3-41A7-863C-DE667FD4BD12}" type="pres">
      <dgm:prSet presAssocID="{6C49BFCB-3166-498C-89EB-E4F324463C80}" presName="arrow" presStyleLbl="bgShp" presStyleIdx="0" presStyleCnt="1"/>
      <dgm:spPr/>
    </dgm:pt>
    <dgm:pt modelId="{D81DAB63-7E70-43EF-892F-ACDB05FC6FDE}" type="pres">
      <dgm:prSet presAssocID="{6C49BFCB-3166-498C-89EB-E4F324463C80}" presName="linearProcess" presStyleCnt="0"/>
      <dgm:spPr/>
    </dgm:pt>
    <dgm:pt modelId="{E3958209-F997-4358-9152-2D9DD86F76EC}" type="pres">
      <dgm:prSet presAssocID="{96A36CE1-B09C-4B33-8857-3644CD6E6214}" presName="textNode" presStyleLbl="node1" presStyleIdx="0" presStyleCnt="4">
        <dgm:presLayoutVars>
          <dgm:bulletEnabled val="1"/>
        </dgm:presLayoutVars>
      </dgm:prSet>
      <dgm:spPr/>
      <dgm:t>
        <a:bodyPr/>
        <a:lstStyle/>
        <a:p>
          <a:endParaRPr lang="en-US"/>
        </a:p>
      </dgm:t>
    </dgm:pt>
    <dgm:pt modelId="{AA7DB8DE-F537-4260-A971-276C773EB5CA}" type="pres">
      <dgm:prSet presAssocID="{87067B33-A882-4862-8307-A000A5624482}" presName="sibTrans" presStyleCnt="0"/>
      <dgm:spPr/>
    </dgm:pt>
    <dgm:pt modelId="{246DA1DB-D01B-407C-B371-27E8BF80F23A}" type="pres">
      <dgm:prSet presAssocID="{73DFEDA5-8A6E-4245-BD95-F748C24E2675}" presName="textNode" presStyleLbl="node1" presStyleIdx="1" presStyleCnt="4">
        <dgm:presLayoutVars>
          <dgm:bulletEnabled val="1"/>
        </dgm:presLayoutVars>
      </dgm:prSet>
      <dgm:spPr/>
      <dgm:t>
        <a:bodyPr/>
        <a:lstStyle/>
        <a:p>
          <a:endParaRPr lang="en-US"/>
        </a:p>
      </dgm:t>
    </dgm:pt>
    <dgm:pt modelId="{4FDB4A1D-64CB-4E81-BDC5-1FEDC6449AB6}" type="pres">
      <dgm:prSet presAssocID="{703CB557-86DC-40F5-A19A-5D2D592F8958}" presName="sibTrans" presStyleCnt="0"/>
      <dgm:spPr/>
    </dgm:pt>
    <dgm:pt modelId="{5012AF6C-0FE0-46DA-A581-7DB5F3A95C2D}" type="pres">
      <dgm:prSet presAssocID="{58758002-92D0-4109-AD68-3C172FFA22A4}" presName="textNode" presStyleLbl="node1" presStyleIdx="2" presStyleCnt="4">
        <dgm:presLayoutVars>
          <dgm:bulletEnabled val="1"/>
        </dgm:presLayoutVars>
      </dgm:prSet>
      <dgm:spPr/>
      <dgm:t>
        <a:bodyPr/>
        <a:lstStyle/>
        <a:p>
          <a:endParaRPr lang="en-US"/>
        </a:p>
      </dgm:t>
    </dgm:pt>
    <dgm:pt modelId="{F9D13C61-AE50-443B-86FF-3F2E42D8922D}" type="pres">
      <dgm:prSet presAssocID="{7EBA456E-1A2E-46E3-94EF-769B9DF1B747}" presName="sibTrans" presStyleCnt="0"/>
      <dgm:spPr/>
    </dgm:pt>
    <dgm:pt modelId="{1B6DB227-AE76-48C3-8446-E94886A3D734}" type="pres">
      <dgm:prSet presAssocID="{7010A689-F5DA-45CE-B385-DA594EDE5E31}" presName="textNode" presStyleLbl="node1" presStyleIdx="3" presStyleCnt="4">
        <dgm:presLayoutVars>
          <dgm:bulletEnabled val="1"/>
        </dgm:presLayoutVars>
      </dgm:prSet>
      <dgm:spPr/>
      <dgm:t>
        <a:bodyPr/>
        <a:lstStyle/>
        <a:p>
          <a:endParaRPr lang="en-US"/>
        </a:p>
      </dgm:t>
    </dgm:pt>
  </dgm:ptLst>
  <dgm:cxnLst>
    <dgm:cxn modelId="{9D1D7E69-6240-4D2B-B12A-998E279FFD3B}" type="presOf" srcId="{7010A689-F5DA-45CE-B385-DA594EDE5E31}" destId="{1B6DB227-AE76-48C3-8446-E94886A3D734}" srcOrd="0" destOrd="0" presId="urn:microsoft.com/office/officeart/2005/8/layout/hProcess9"/>
    <dgm:cxn modelId="{AB5A0B30-F194-452E-979F-B7871A386AF6}" srcId="{6C49BFCB-3166-498C-89EB-E4F324463C80}" destId="{96A36CE1-B09C-4B33-8857-3644CD6E6214}" srcOrd="0" destOrd="0" parTransId="{E01E3865-838A-452A-BE6A-EF968A76350F}" sibTransId="{87067B33-A882-4862-8307-A000A5624482}"/>
    <dgm:cxn modelId="{E45336C4-D159-4BAB-BCD7-A21F148DDB13}" type="presOf" srcId="{96A36CE1-B09C-4B33-8857-3644CD6E6214}" destId="{E3958209-F997-4358-9152-2D9DD86F76EC}" srcOrd="0" destOrd="0" presId="urn:microsoft.com/office/officeart/2005/8/layout/hProcess9"/>
    <dgm:cxn modelId="{23C13109-04C0-4E52-831B-37631AE6FB33}" type="presOf" srcId="{58758002-92D0-4109-AD68-3C172FFA22A4}" destId="{5012AF6C-0FE0-46DA-A581-7DB5F3A95C2D}" srcOrd="0" destOrd="0" presId="urn:microsoft.com/office/officeart/2005/8/layout/hProcess9"/>
    <dgm:cxn modelId="{6316750C-7BA9-47E9-AFE2-97557A01CD23}" type="presOf" srcId="{6C49BFCB-3166-498C-89EB-E4F324463C80}" destId="{5695CC99-E762-4284-9CB3-5E88F521E64C}" srcOrd="0" destOrd="0" presId="urn:microsoft.com/office/officeart/2005/8/layout/hProcess9"/>
    <dgm:cxn modelId="{23B58B1C-7CCB-4AAE-BCF8-FEF672729BBD}" srcId="{6C49BFCB-3166-498C-89EB-E4F324463C80}" destId="{7010A689-F5DA-45CE-B385-DA594EDE5E31}" srcOrd="3" destOrd="0" parTransId="{1A977DCF-18F3-444E-A61C-9CB8E58AACC6}" sibTransId="{923C8742-60E3-4BC0-9E55-A0E941712A44}"/>
    <dgm:cxn modelId="{7AF308DA-F9BB-4993-9C45-06479B5F7FFA}" srcId="{6C49BFCB-3166-498C-89EB-E4F324463C80}" destId="{73DFEDA5-8A6E-4245-BD95-F748C24E2675}" srcOrd="1" destOrd="0" parTransId="{47CCE8AC-C2E6-4D81-A076-E87D363806B6}" sibTransId="{703CB557-86DC-40F5-A19A-5D2D592F8958}"/>
    <dgm:cxn modelId="{225BBB15-9813-4E33-9B0C-A1D2E4BD512C}" type="presOf" srcId="{73DFEDA5-8A6E-4245-BD95-F748C24E2675}" destId="{246DA1DB-D01B-407C-B371-27E8BF80F23A}" srcOrd="0" destOrd="0" presId="urn:microsoft.com/office/officeart/2005/8/layout/hProcess9"/>
    <dgm:cxn modelId="{D253A5AC-6EC0-44BA-900C-5ACD534CE3FF}" srcId="{6C49BFCB-3166-498C-89EB-E4F324463C80}" destId="{58758002-92D0-4109-AD68-3C172FFA22A4}" srcOrd="2" destOrd="0" parTransId="{A60BD1BC-002D-4E0D-BACD-DC35B2CB1423}" sibTransId="{7EBA456E-1A2E-46E3-94EF-769B9DF1B747}"/>
    <dgm:cxn modelId="{B8523E50-79D6-4863-A809-D3AD53CFE256}" type="presParOf" srcId="{5695CC99-E762-4284-9CB3-5E88F521E64C}" destId="{73E21382-D8C3-41A7-863C-DE667FD4BD12}" srcOrd="0" destOrd="0" presId="urn:microsoft.com/office/officeart/2005/8/layout/hProcess9"/>
    <dgm:cxn modelId="{DCD82159-ACE0-4630-9AA8-751633AE3031}" type="presParOf" srcId="{5695CC99-E762-4284-9CB3-5E88F521E64C}" destId="{D81DAB63-7E70-43EF-892F-ACDB05FC6FDE}" srcOrd="1" destOrd="0" presId="urn:microsoft.com/office/officeart/2005/8/layout/hProcess9"/>
    <dgm:cxn modelId="{A17F23BA-5640-4266-98F5-0EBA531F5343}" type="presParOf" srcId="{D81DAB63-7E70-43EF-892F-ACDB05FC6FDE}" destId="{E3958209-F997-4358-9152-2D9DD86F76EC}" srcOrd="0" destOrd="0" presId="urn:microsoft.com/office/officeart/2005/8/layout/hProcess9"/>
    <dgm:cxn modelId="{A478AC92-87B6-42C9-9741-FAE6FF403EC1}" type="presParOf" srcId="{D81DAB63-7E70-43EF-892F-ACDB05FC6FDE}" destId="{AA7DB8DE-F537-4260-A971-276C773EB5CA}" srcOrd="1" destOrd="0" presId="urn:microsoft.com/office/officeart/2005/8/layout/hProcess9"/>
    <dgm:cxn modelId="{D62DA227-E72D-42BE-BB12-1814F80B968A}" type="presParOf" srcId="{D81DAB63-7E70-43EF-892F-ACDB05FC6FDE}" destId="{246DA1DB-D01B-407C-B371-27E8BF80F23A}" srcOrd="2" destOrd="0" presId="urn:microsoft.com/office/officeart/2005/8/layout/hProcess9"/>
    <dgm:cxn modelId="{4A2E1FBA-CB7A-4D95-9627-4271FAE217F3}" type="presParOf" srcId="{D81DAB63-7E70-43EF-892F-ACDB05FC6FDE}" destId="{4FDB4A1D-64CB-4E81-BDC5-1FEDC6449AB6}" srcOrd="3" destOrd="0" presId="urn:microsoft.com/office/officeart/2005/8/layout/hProcess9"/>
    <dgm:cxn modelId="{D083059F-0679-4F10-8236-6D23E5670A35}" type="presParOf" srcId="{D81DAB63-7E70-43EF-892F-ACDB05FC6FDE}" destId="{5012AF6C-0FE0-46DA-A581-7DB5F3A95C2D}" srcOrd="4" destOrd="0" presId="urn:microsoft.com/office/officeart/2005/8/layout/hProcess9"/>
    <dgm:cxn modelId="{654B0D09-A4D8-42CF-B9EA-7E5A82937BFB}" type="presParOf" srcId="{D81DAB63-7E70-43EF-892F-ACDB05FC6FDE}" destId="{F9D13C61-AE50-443B-86FF-3F2E42D8922D}" srcOrd="5" destOrd="0" presId="urn:microsoft.com/office/officeart/2005/8/layout/hProcess9"/>
    <dgm:cxn modelId="{62E6AB6A-1E58-4C47-8698-2F5303292AA0}" type="presParOf" srcId="{D81DAB63-7E70-43EF-892F-ACDB05FC6FDE}" destId="{1B6DB227-AE76-48C3-8446-E94886A3D734}"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BB703A-59A9-4264-B000-2D894622E9A7}">
      <dsp:nvSpPr>
        <dsp:cNvPr id="0" name=""/>
        <dsp:cNvSpPr/>
      </dsp:nvSpPr>
      <dsp:spPr>
        <a:xfrm rot="5400000">
          <a:off x="-83161" y="83371"/>
          <a:ext cx="554406" cy="38808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0" y="194252"/>
        <a:ext cx="388084" cy="166322"/>
      </dsp:txXfrm>
    </dsp:sp>
    <dsp:sp modelId="{761FAD0F-4F3B-4E20-A129-C0D0A4E47F7F}">
      <dsp:nvSpPr>
        <dsp:cNvPr id="0" name=""/>
        <dsp:cNvSpPr/>
      </dsp:nvSpPr>
      <dsp:spPr>
        <a:xfrm rot="5400000">
          <a:off x="4077860" y="-3689565"/>
          <a:ext cx="360364" cy="773991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Problem-solving strategies defined</a:t>
          </a:r>
          <a:endParaRPr lang="en-US" sz="2000" kern="1200" dirty="0"/>
        </a:p>
      </dsp:txBody>
      <dsp:txXfrm rot="-5400000">
        <a:off x="388085" y="17802"/>
        <a:ext cx="7722323" cy="325180"/>
      </dsp:txXfrm>
    </dsp:sp>
    <dsp:sp modelId="{6077D5DF-6457-408D-A5DC-2778EC81CF46}">
      <dsp:nvSpPr>
        <dsp:cNvPr id="0" name=""/>
        <dsp:cNvSpPr/>
      </dsp:nvSpPr>
      <dsp:spPr>
        <a:xfrm rot="5400000">
          <a:off x="-83161" y="571144"/>
          <a:ext cx="554406" cy="38808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endParaRPr lang="en-US" sz="1100" kern="1200" dirty="0"/>
        </a:p>
      </dsp:txBody>
      <dsp:txXfrm rot="-5400000">
        <a:off x="0" y="682025"/>
        <a:ext cx="388084" cy="166322"/>
      </dsp:txXfrm>
    </dsp:sp>
    <dsp:sp modelId="{6B16C4E0-AD16-45D2-947B-689BBF5F8002}">
      <dsp:nvSpPr>
        <dsp:cNvPr id="0" name=""/>
        <dsp:cNvSpPr/>
      </dsp:nvSpPr>
      <dsp:spPr>
        <a:xfrm rot="5400000">
          <a:off x="4077860" y="-3201791"/>
          <a:ext cx="360364" cy="773991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Steps for problem solving</a:t>
          </a:r>
          <a:endParaRPr lang="en-US" sz="2000" kern="1200" dirty="0"/>
        </a:p>
      </dsp:txBody>
      <dsp:txXfrm rot="-5400000">
        <a:off x="388085" y="505576"/>
        <a:ext cx="7722323" cy="325180"/>
      </dsp:txXfrm>
    </dsp:sp>
    <dsp:sp modelId="{720F3655-34E8-4AB2-BBCE-D71EBF194353}">
      <dsp:nvSpPr>
        <dsp:cNvPr id="0" name=""/>
        <dsp:cNvSpPr/>
      </dsp:nvSpPr>
      <dsp:spPr>
        <a:xfrm rot="5400000">
          <a:off x="-83161" y="1058918"/>
          <a:ext cx="554406" cy="38808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endParaRPr lang="en-US" sz="1100" kern="1200" dirty="0"/>
        </a:p>
      </dsp:txBody>
      <dsp:txXfrm rot="-5400000">
        <a:off x="0" y="1169799"/>
        <a:ext cx="388084" cy="166322"/>
      </dsp:txXfrm>
    </dsp:sp>
    <dsp:sp modelId="{2236A326-0E70-4FD6-8AB4-C5EADCD8281F}">
      <dsp:nvSpPr>
        <dsp:cNvPr id="0" name=""/>
        <dsp:cNvSpPr/>
      </dsp:nvSpPr>
      <dsp:spPr>
        <a:xfrm rot="5400000">
          <a:off x="4077860" y="-2714017"/>
          <a:ext cx="360364" cy="773991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Importance of Understanding Multiple Problem-solving Strategies</a:t>
          </a:r>
          <a:endParaRPr lang="en-US" sz="2000" kern="1200" dirty="0"/>
        </a:p>
      </dsp:txBody>
      <dsp:txXfrm rot="-5400000">
        <a:off x="388085" y="993350"/>
        <a:ext cx="7722323" cy="325180"/>
      </dsp:txXfrm>
    </dsp:sp>
    <dsp:sp modelId="{90D3017E-9C86-43A3-AB4A-D401A040A1EA}">
      <dsp:nvSpPr>
        <dsp:cNvPr id="0" name=""/>
        <dsp:cNvSpPr/>
      </dsp:nvSpPr>
      <dsp:spPr>
        <a:xfrm rot="5400000">
          <a:off x="-83161" y="1546692"/>
          <a:ext cx="554406" cy="38808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endParaRPr lang="en-US" sz="1100" kern="1200" dirty="0"/>
        </a:p>
      </dsp:txBody>
      <dsp:txXfrm rot="-5400000">
        <a:off x="0" y="1657573"/>
        <a:ext cx="388084" cy="166322"/>
      </dsp:txXfrm>
    </dsp:sp>
    <dsp:sp modelId="{BCBA7FDC-D3D0-47EC-B3E3-76E74FFA2CEE}">
      <dsp:nvSpPr>
        <dsp:cNvPr id="0" name=""/>
        <dsp:cNvSpPr/>
      </dsp:nvSpPr>
      <dsp:spPr>
        <a:xfrm rot="5400000">
          <a:off x="4077860" y="-2226244"/>
          <a:ext cx="360364" cy="773991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Methods of studying problem solving</a:t>
          </a:r>
          <a:endParaRPr lang="en-US" sz="2000" kern="1200" dirty="0"/>
        </a:p>
      </dsp:txBody>
      <dsp:txXfrm rot="-5400000">
        <a:off x="388085" y="1481123"/>
        <a:ext cx="7722323" cy="325180"/>
      </dsp:txXfrm>
    </dsp:sp>
    <dsp:sp modelId="{7BB0B1D1-0BCC-4839-9F91-F9A3772A52DF}">
      <dsp:nvSpPr>
        <dsp:cNvPr id="0" name=""/>
        <dsp:cNvSpPr/>
      </dsp:nvSpPr>
      <dsp:spPr>
        <a:xfrm rot="5400000">
          <a:off x="-83161" y="2034466"/>
          <a:ext cx="554406" cy="38808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endParaRPr lang="en-US" sz="1100" kern="1200" dirty="0"/>
        </a:p>
      </dsp:txBody>
      <dsp:txXfrm rot="-5400000">
        <a:off x="0" y="2145347"/>
        <a:ext cx="388084" cy="166322"/>
      </dsp:txXfrm>
    </dsp:sp>
    <dsp:sp modelId="{6B5C43E8-D4B0-4628-A9D5-CF344626ED4C}">
      <dsp:nvSpPr>
        <dsp:cNvPr id="0" name=""/>
        <dsp:cNvSpPr/>
      </dsp:nvSpPr>
      <dsp:spPr>
        <a:xfrm rot="5400000">
          <a:off x="4077860" y="-1738470"/>
          <a:ext cx="360364" cy="773991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Trial and Error</a:t>
          </a:r>
          <a:endParaRPr lang="en-US" sz="2000" kern="1200" dirty="0"/>
        </a:p>
      </dsp:txBody>
      <dsp:txXfrm rot="-5400000">
        <a:off x="388085" y="1968897"/>
        <a:ext cx="7722323" cy="325180"/>
      </dsp:txXfrm>
    </dsp:sp>
    <dsp:sp modelId="{6889A5B3-8FF7-4E57-A700-431350E31C13}">
      <dsp:nvSpPr>
        <dsp:cNvPr id="0" name=""/>
        <dsp:cNvSpPr/>
      </dsp:nvSpPr>
      <dsp:spPr>
        <a:xfrm rot="5400000">
          <a:off x="-83161" y="2522239"/>
          <a:ext cx="554406" cy="38808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endParaRPr lang="en-US" sz="1100" kern="1200" dirty="0"/>
        </a:p>
      </dsp:txBody>
      <dsp:txXfrm rot="-5400000">
        <a:off x="0" y="2633120"/>
        <a:ext cx="388084" cy="166322"/>
      </dsp:txXfrm>
    </dsp:sp>
    <dsp:sp modelId="{B492293F-058D-4401-9265-C6F5BCE9C599}">
      <dsp:nvSpPr>
        <dsp:cNvPr id="0" name=""/>
        <dsp:cNvSpPr/>
      </dsp:nvSpPr>
      <dsp:spPr>
        <a:xfrm rot="5400000">
          <a:off x="4077860" y="-1250696"/>
          <a:ext cx="360364" cy="773991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Algorithm and Heuristic</a:t>
          </a:r>
          <a:endParaRPr lang="en-US" sz="2000" kern="1200" dirty="0"/>
        </a:p>
      </dsp:txBody>
      <dsp:txXfrm rot="-5400000">
        <a:off x="388085" y="2456671"/>
        <a:ext cx="7722323" cy="325180"/>
      </dsp:txXfrm>
    </dsp:sp>
    <dsp:sp modelId="{4B4F5A2F-631C-45BF-ADBB-34126EE0F386}">
      <dsp:nvSpPr>
        <dsp:cNvPr id="0" name=""/>
        <dsp:cNvSpPr/>
      </dsp:nvSpPr>
      <dsp:spPr>
        <a:xfrm rot="5400000">
          <a:off x="-83161" y="3010013"/>
          <a:ext cx="554406" cy="38808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endParaRPr lang="en-US" sz="1100" kern="1200" dirty="0"/>
        </a:p>
      </dsp:txBody>
      <dsp:txXfrm rot="-5400000">
        <a:off x="0" y="3120894"/>
        <a:ext cx="388084" cy="166322"/>
      </dsp:txXfrm>
    </dsp:sp>
    <dsp:sp modelId="{CB503159-FD6F-46F5-A476-AD50D8A45B5F}">
      <dsp:nvSpPr>
        <dsp:cNvPr id="0" name=""/>
        <dsp:cNvSpPr/>
      </dsp:nvSpPr>
      <dsp:spPr>
        <a:xfrm rot="5400000">
          <a:off x="4077860" y="-762922"/>
          <a:ext cx="360364" cy="773991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Means-Ends Analysis</a:t>
          </a:r>
          <a:endParaRPr lang="en-US" sz="2000" kern="1200" dirty="0"/>
        </a:p>
      </dsp:txBody>
      <dsp:txXfrm rot="-5400000">
        <a:off x="388085" y="2944445"/>
        <a:ext cx="7722323" cy="325180"/>
      </dsp:txXfrm>
    </dsp:sp>
    <dsp:sp modelId="{38CB59E0-0E61-46AD-B609-2A4DEE11E7B2}">
      <dsp:nvSpPr>
        <dsp:cNvPr id="0" name=""/>
        <dsp:cNvSpPr/>
      </dsp:nvSpPr>
      <dsp:spPr>
        <a:xfrm rot="5400000">
          <a:off x="-83161" y="3497787"/>
          <a:ext cx="554406" cy="38808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endParaRPr lang="en-US" sz="1100" kern="1200" dirty="0"/>
        </a:p>
      </dsp:txBody>
      <dsp:txXfrm rot="-5400000">
        <a:off x="0" y="3608668"/>
        <a:ext cx="388084" cy="166322"/>
      </dsp:txXfrm>
    </dsp:sp>
    <dsp:sp modelId="{A69C3DF2-A385-477C-80F2-073FDB9EC399}">
      <dsp:nvSpPr>
        <dsp:cNvPr id="0" name=""/>
        <dsp:cNvSpPr/>
      </dsp:nvSpPr>
      <dsp:spPr>
        <a:xfrm rot="5400000">
          <a:off x="4077860" y="-275149"/>
          <a:ext cx="360364" cy="773991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Other Problem-solving Strategies</a:t>
          </a:r>
          <a:endParaRPr lang="en-US" sz="2000" kern="1200" dirty="0"/>
        </a:p>
      </dsp:txBody>
      <dsp:txXfrm rot="-5400000">
        <a:off x="388085" y="3432218"/>
        <a:ext cx="7722323" cy="325180"/>
      </dsp:txXfrm>
    </dsp:sp>
    <dsp:sp modelId="{6D0BD047-D4E3-41CB-8102-C29E9135DC04}">
      <dsp:nvSpPr>
        <dsp:cNvPr id="0" name=""/>
        <dsp:cNvSpPr/>
      </dsp:nvSpPr>
      <dsp:spPr>
        <a:xfrm rot="5400000">
          <a:off x="-83161" y="3985561"/>
          <a:ext cx="554406" cy="38808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endParaRPr lang="en-US" sz="1100" kern="1200" dirty="0"/>
        </a:p>
      </dsp:txBody>
      <dsp:txXfrm rot="-5400000">
        <a:off x="0" y="4096442"/>
        <a:ext cx="388084" cy="166322"/>
      </dsp:txXfrm>
    </dsp:sp>
    <dsp:sp modelId="{9399E2ED-9D52-437C-819D-2D9C67FD0944}">
      <dsp:nvSpPr>
        <dsp:cNvPr id="0" name=""/>
        <dsp:cNvSpPr/>
      </dsp:nvSpPr>
      <dsp:spPr>
        <a:xfrm rot="5400000">
          <a:off x="4077860" y="212624"/>
          <a:ext cx="360364" cy="773991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Some common roadblocks to effective problem solving</a:t>
          </a:r>
          <a:endParaRPr lang="en-US" sz="2000" kern="1200" dirty="0"/>
        </a:p>
      </dsp:txBody>
      <dsp:txXfrm rot="-5400000">
        <a:off x="388085" y="3919991"/>
        <a:ext cx="7722323" cy="3251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341DD1-1900-4E5E-A925-EA4FF96E2058}">
      <dsp:nvSpPr>
        <dsp:cNvPr id="0" name=""/>
        <dsp:cNvSpPr/>
      </dsp:nvSpPr>
      <dsp:spPr>
        <a:xfrm>
          <a:off x="1322275" y="0"/>
          <a:ext cx="7739953" cy="4837471"/>
        </a:xfrm>
        <a:prstGeom prst="swooshArrow">
          <a:avLst>
            <a:gd name="adj1" fmla="val 25000"/>
            <a:gd name="adj2" fmla="val 25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B33AB4-AAC5-4634-94D0-112FF1E1B5D4}">
      <dsp:nvSpPr>
        <dsp:cNvPr id="0" name=""/>
        <dsp:cNvSpPr/>
      </dsp:nvSpPr>
      <dsp:spPr>
        <a:xfrm>
          <a:off x="2084660" y="3597143"/>
          <a:ext cx="178018" cy="178018"/>
        </a:xfrm>
        <a:prstGeom prst="ellipse">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55127882-F930-4930-BDBC-BA9F7F97824F}">
      <dsp:nvSpPr>
        <dsp:cNvPr id="0" name=""/>
        <dsp:cNvSpPr/>
      </dsp:nvSpPr>
      <dsp:spPr>
        <a:xfrm>
          <a:off x="2173670" y="3686152"/>
          <a:ext cx="1323532" cy="1151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329" tIns="0" rIns="0" bIns="0" numCol="1" spcCol="1270" anchor="t" anchorCtr="0">
          <a:noAutofit/>
        </a:bodyPr>
        <a:lstStyle/>
        <a:p>
          <a:pPr lvl="0" algn="l" defTabSz="889000">
            <a:lnSpc>
              <a:spcPct val="90000"/>
            </a:lnSpc>
            <a:spcBef>
              <a:spcPct val="0"/>
            </a:spcBef>
            <a:spcAft>
              <a:spcPct val="35000"/>
            </a:spcAft>
          </a:pPr>
          <a:r>
            <a:rPr lang="en-US" sz="2000" kern="1200" dirty="0" smtClean="0"/>
            <a:t>Trial and Error</a:t>
          </a:r>
          <a:endParaRPr lang="en-US" sz="2000" kern="1200" dirty="0"/>
        </a:p>
      </dsp:txBody>
      <dsp:txXfrm>
        <a:off x="2173670" y="3686152"/>
        <a:ext cx="1323532" cy="1151318"/>
      </dsp:txXfrm>
    </dsp:sp>
    <dsp:sp modelId="{0E194941-1721-470B-8602-BE365D0C25B3}">
      <dsp:nvSpPr>
        <dsp:cNvPr id="0" name=""/>
        <dsp:cNvSpPr/>
      </dsp:nvSpPr>
      <dsp:spPr>
        <a:xfrm>
          <a:off x="3342403" y="2471947"/>
          <a:ext cx="309598" cy="309598"/>
        </a:xfrm>
        <a:prstGeom prst="ellipse">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928FAC4E-354E-48B4-99D3-D5DE46299917}">
      <dsp:nvSpPr>
        <dsp:cNvPr id="0" name=""/>
        <dsp:cNvSpPr/>
      </dsp:nvSpPr>
      <dsp:spPr>
        <a:xfrm>
          <a:off x="3497202" y="2626746"/>
          <a:ext cx="1625390" cy="2210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050" tIns="0" rIns="0" bIns="0" numCol="1" spcCol="1270" anchor="t" anchorCtr="0">
          <a:noAutofit/>
        </a:bodyPr>
        <a:lstStyle/>
        <a:p>
          <a:pPr lvl="0" algn="l" defTabSz="889000">
            <a:lnSpc>
              <a:spcPct val="90000"/>
            </a:lnSpc>
            <a:spcBef>
              <a:spcPct val="0"/>
            </a:spcBef>
            <a:spcAft>
              <a:spcPct val="35000"/>
            </a:spcAft>
          </a:pPr>
          <a:r>
            <a:rPr lang="en-US" sz="2000" kern="1200" dirty="0" smtClean="0"/>
            <a:t>Algorithm and Heuristics</a:t>
          </a:r>
          <a:endParaRPr lang="en-US" sz="2000" kern="1200" dirty="0"/>
        </a:p>
      </dsp:txBody>
      <dsp:txXfrm>
        <a:off x="3497202" y="2626746"/>
        <a:ext cx="1625390" cy="2210724"/>
      </dsp:txXfrm>
    </dsp:sp>
    <dsp:sp modelId="{A05FF3F3-CB91-4030-B370-B3F6CFE5687F}">
      <dsp:nvSpPr>
        <dsp:cNvPr id="0" name=""/>
        <dsp:cNvSpPr/>
      </dsp:nvSpPr>
      <dsp:spPr>
        <a:xfrm>
          <a:off x="4948443" y="1642805"/>
          <a:ext cx="410217" cy="410217"/>
        </a:xfrm>
        <a:prstGeom prst="ellipse">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609E305E-BE3A-4A7D-9056-DE5F5E5C4B90}">
      <dsp:nvSpPr>
        <dsp:cNvPr id="0" name=""/>
        <dsp:cNvSpPr/>
      </dsp:nvSpPr>
      <dsp:spPr>
        <a:xfrm>
          <a:off x="5153552" y="1847913"/>
          <a:ext cx="1625390" cy="2989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366" tIns="0" rIns="0" bIns="0" numCol="1" spcCol="1270" anchor="t" anchorCtr="0">
          <a:noAutofit/>
        </a:bodyPr>
        <a:lstStyle/>
        <a:p>
          <a:pPr lvl="0" algn="l" defTabSz="889000">
            <a:lnSpc>
              <a:spcPct val="90000"/>
            </a:lnSpc>
            <a:spcBef>
              <a:spcPct val="0"/>
            </a:spcBef>
            <a:spcAft>
              <a:spcPct val="35000"/>
            </a:spcAft>
          </a:pPr>
          <a:r>
            <a:rPr lang="en-US" sz="2000" kern="1200" dirty="0" smtClean="0"/>
            <a:t>Means-End Analysis</a:t>
          </a:r>
          <a:endParaRPr lang="en-US" sz="2000" kern="1200" dirty="0"/>
        </a:p>
      </dsp:txBody>
      <dsp:txXfrm>
        <a:off x="5153552" y="1847913"/>
        <a:ext cx="1625390" cy="2989557"/>
      </dsp:txXfrm>
    </dsp:sp>
    <dsp:sp modelId="{2956640B-A217-46A6-84B8-31CB861ADB8A}">
      <dsp:nvSpPr>
        <dsp:cNvPr id="0" name=""/>
        <dsp:cNvSpPr/>
      </dsp:nvSpPr>
      <dsp:spPr>
        <a:xfrm>
          <a:off x="6697672" y="1094235"/>
          <a:ext cx="549536" cy="549536"/>
        </a:xfrm>
        <a:prstGeom prst="ellipse">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F162DA0-ECE1-4755-B871-AA797D7F6FA6}">
      <dsp:nvSpPr>
        <dsp:cNvPr id="0" name=""/>
        <dsp:cNvSpPr/>
      </dsp:nvSpPr>
      <dsp:spPr>
        <a:xfrm>
          <a:off x="6972441" y="1369004"/>
          <a:ext cx="1625390" cy="3468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1188" tIns="0" rIns="0" bIns="0" numCol="1" spcCol="1270" anchor="t" anchorCtr="0">
          <a:noAutofit/>
        </a:bodyPr>
        <a:lstStyle/>
        <a:p>
          <a:pPr lvl="0" algn="l" defTabSz="889000">
            <a:lnSpc>
              <a:spcPct val="90000"/>
            </a:lnSpc>
            <a:spcBef>
              <a:spcPct val="0"/>
            </a:spcBef>
            <a:spcAft>
              <a:spcPct val="35000"/>
            </a:spcAft>
          </a:pPr>
          <a:r>
            <a:rPr lang="en-US" sz="2000" b="0" i="0" kern="1200" dirty="0" smtClean="0"/>
            <a:t>Difference Reduction</a:t>
          </a:r>
          <a:endParaRPr lang="en-US" sz="2000" kern="1200" dirty="0"/>
        </a:p>
      </dsp:txBody>
      <dsp:txXfrm>
        <a:off x="6972441" y="1369004"/>
        <a:ext cx="1625390" cy="346846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14060-96A7-4239-845B-716E6DC19953}">
      <dsp:nvSpPr>
        <dsp:cNvPr id="0" name=""/>
        <dsp:cNvSpPr/>
      </dsp:nvSpPr>
      <dsp:spPr>
        <a:xfrm>
          <a:off x="0" y="153"/>
          <a:ext cx="10384504" cy="957049"/>
        </a:xfrm>
        <a:prstGeom prst="round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A trial-and-error approach to problem-solving involves trying a number of different solutions and ruling out those that do not work. </a:t>
          </a:r>
          <a:endParaRPr lang="en-US" sz="2000" kern="1200" dirty="0"/>
        </a:p>
      </dsp:txBody>
      <dsp:txXfrm>
        <a:off x="46719" y="46872"/>
        <a:ext cx="10291066" cy="863611"/>
      </dsp:txXfrm>
    </dsp:sp>
    <dsp:sp modelId="{A2DEA9CA-8582-4D79-9C7A-1A02687EA3B0}">
      <dsp:nvSpPr>
        <dsp:cNvPr id="0" name=""/>
        <dsp:cNvSpPr/>
      </dsp:nvSpPr>
      <dsp:spPr>
        <a:xfrm>
          <a:off x="0" y="970182"/>
          <a:ext cx="10384504" cy="957049"/>
        </a:xfrm>
        <a:prstGeom prst="round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smtClean="0"/>
            <a:t>This approach can be a good option if you have a very limited number of options available. </a:t>
          </a:r>
        </a:p>
      </dsp:txBody>
      <dsp:txXfrm>
        <a:off x="46719" y="1016901"/>
        <a:ext cx="10291066" cy="863611"/>
      </dsp:txXfrm>
    </dsp:sp>
    <dsp:sp modelId="{3DA74EA6-DAD2-4242-B13E-0FEECCBA05C2}">
      <dsp:nvSpPr>
        <dsp:cNvPr id="0" name=""/>
        <dsp:cNvSpPr/>
      </dsp:nvSpPr>
      <dsp:spPr>
        <a:xfrm>
          <a:off x="0" y="1940210"/>
          <a:ext cx="10384504" cy="957049"/>
        </a:xfrm>
        <a:prstGeom prst="round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smtClean="0"/>
            <a:t>When using trial and error, one would continue to try different solutions until the problem is solved. </a:t>
          </a:r>
        </a:p>
      </dsp:txBody>
      <dsp:txXfrm>
        <a:off x="46719" y="1986929"/>
        <a:ext cx="10291066" cy="863611"/>
      </dsp:txXfrm>
    </dsp:sp>
    <dsp:sp modelId="{173D597F-A3EA-4564-A6F8-BE0141A54570}">
      <dsp:nvSpPr>
        <dsp:cNvPr id="0" name=""/>
        <dsp:cNvSpPr/>
      </dsp:nvSpPr>
      <dsp:spPr>
        <a:xfrm>
          <a:off x="0" y="2910239"/>
          <a:ext cx="10384504" cy="957049"/>
        </a:xfrm>
        <a:prstGeom prst="round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smtClean="0"/>
            <a:t>For example, in a broken printer one could try checking the ink levels, and if that doesn’t work, you could check to make sure the paper tray isn’t jammed. Or maybe the printer isn’t actually connected to a laptop.</a:t>
          </a:r>
        </a:p>
      </dsp:txBody>
      <dsp:txXfrm>
        <a:off x="46719" y="2956958"/>
        <a:ext cx="10291066" cy="863611"/>
      </dsp:txXfrm>
    </dsp:sp>
    <dsp:sp modelId="{DD8B7F53-D687-4BB7-99A4-7A1CFEF90DBC}">
      <dsp:nvSpPr>
        <dsp:cNvPr id="0" name=""/>
        <dsp:cNvSpPr/>
      </dsp:nvSpPr>
      <dsp:spPr>
        <a:xfrm>
          <a:off x="0" y="3880268"/>
          <a:ext cx="10384504" cy="957049"/>
        </a:xfrm>
        <a:prstGeom prst="round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smtClean="0"/>
            <a:t>Although trial and error is not typically one of the most time-efficient strategies, it is a commonly used one.</a:t>
          </a:r>
        </a:p>
      </dsp:txBody>
      <dsp:txXfrm>
        <a:off x="46719" y="3926987"/>
        <a:ext cx="10291066" cy="86361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2A2229-83FE-4637-866E-3D760EB2F0CB}">
      <dsp:nvSpPr>
        <dsp:cNvPr id="0" name=""/>
        <dsp:cNvSpPr/>
      </dsp:nvSpPr>
      <dsp:spPr>
        <a:xfrm>
          <a:off x="0" y="407505"/>
          <a:ext cx="10384504" cy="1228500"/>
        </a:xfrm>
        <a:prstGeom prst="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5953" tIns="541528" rIns="80595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An algorithm is a problem-solving formula that provides you with step-by-step instructions used to achieve a desired outcome.</a:t>
          </a:r>
        </a:p>
      </dsp:txBody>
      <dsp:txXfrm>
        <a:off x="0" y="407505"/>
        <a:ext cx="10384504" cy="1228500"/>
      </dsp:txXfrm>
    </dsp:sp>
    <dsp:sp modelId="{1EDA4AB8-BA48-40B2-8CCC-18449A179F67}">
      <dsp:nvSpPr>
        <dsp:cNvPr id="0" name=""/>
        <dsp:cNvSpPr/>
      </dsp:nvSpPr>
      <dsp:spPr>
        <a:xfrm>
          <a:off x="519225" y="23745"/>
          <a:ext cx="7269152" cy="767520"/>
        </a:xfrm>
        <a:prstGeom prst="roundRec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74757" tIns="0" rIns="274757" bIns="0" numCol="1" spcCol="1270" anchor="ctr" anchorCtr="0">
          <a:noAutofit/>
        </a:bodyPr>
        <a:lstStyle/>
        <a:p>
          <a:pPr lvl="0" algn="l" defTabSz="889000">
            <a:lnSpc>
              <a:spcPct val="90000"/>
            </a:lnSpc>
            <a:spcBef>
              <a:spcPct val="0"/>
            </a:spcBef>
            <a:spcAft>
              <a:spcPct val="35000"/>
            </a:spcAft>
          </a:pPr>
          <a:r>
            <a:rPr lang="en-US" sz="2000" kern="1200" dirty="0" smtClean="0"/>
            <a:t>A common technique is an algorithm. </a:t>
          </a:r>
          <a:endParaRPr lang="en-US" sz="2000" kern="1200" dirty="0"/>
        </a:p>
      </dsp:txBody>
      <dsp:txXfrm>
        <a:off x="556692" y="61212"/>
        <a:ext cx="7194218" cy="692586"/>
      </dsp:txXfrm>
    </dsp:sp>
    <dsp:sp modelId="{E3BCB6B9-D605-4CD0-8ED0-54A631FBB758}">
      <dsp:nvSpPr>
        <dsp:cNvPr id="0" name=""/>
        <dsp:cNvSpPr/>
      </dsp:nvSpPr>
      <dsp:spPr>
        <a:xfrm>
          <a:off x="0" y="2160165"/>
          <a:ext cx="10384504" cy="1474200"/>
        </a:xfrm>
        <a:prstGeom prst="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5953" tIns="541528" rIns="80595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While an algorithm must be followed exactly to produce a correct result, a heuristic is a general problem-solving framework. Think of a heuristic as mental shortcuts that are used to solve a problems. </a:t>
          </a:r>
        </a:p>
      </dsp:txBody>
      <dsp:txXfrm>
        <a:off x="0" y="2160165"/>
        <a:ext cx="10384504" cy="1474200"/>
      </dsp:txXfrm>
    </dsp:sp>
    <dsp:sp modelId="{694A5E2F-A5B6-4EFB-A298-715B3600A84C}">
      <dsp:nvSpPr>
        <dsp:cNvPr id="0" name=""/>
        <dsp:cNvSpPr/>
      </dsp:nvSpPr>
      <dsp:spPr>
        <a:xfrm>
          <a:off x="519225" y="1776405"/>
          <a:ext cx="7269152" cy="767520"/>
        </a:xfrm>
        <a:prstGeom prst="roundRec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74757" tIns="0" rIns="274757" bIns="0" numCol="1" spcCol="1270" anchor="ctr" anchorCtr="0">
          <a:noAutofit/>
        </a:bodyPr>
        <a:lstStyle/>
        <a:p>
          <a:pPr lvl="0" algn="l" defTabSz="889000">
            <a:lnSpc>
              <a:spcPct val="90000"/>
            </a:lnSpc>
            <a:spcBef>
              <a:spcPct val="0"/>
            </a:spcBef>
            <a:spcAft>
              <a:spcPct val="35000"/>
            </a:spcAft>
          </a:pPr>
          <a:r>
            <a:rPr lang="en-US" sz="2000" kern="1200" dirty="0" smtClean="0"/>
            <a:t>A heuristic is another technique of problem solving.</a:t>
          </a:r>
        </a:p>
      </dsp:txBody>
      <dsp:txXfrm>
        <a:off x="556692" y="1813872"/>
        <a:ext cx="7194218" cy="692586"/>
      </dsp:txXfrm>
    </dsp:sp>
    <dsp:sp modelId="{2559749A-2DFC-4EA8-90D0-654BC9885709}">
      <dsp:nvSpPr>
        <dsp:cNvPr id="0" name=""/>
        <dsp:cNvSpPr/>
      </dsp:nvSpPr>
      <dsp:spPr>
        <a:xfrm>
          <a:off x="0" y="4158525"/>
          <a:ext cx="10384504" cy="655200"/>
        </a:xfrm>
        <a:prstGeom prst="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A309C7-B53D-44B5-B7E7-38B72B090057}">
      <dsp:nvSpPr>
        <dsp:cNvPr id="0" name=""/>
        <dsp:cNvSpPr/>
      </dsp:nvSpPr>
      <dsp:spPr>
        <a:xfrm>
          <a:off x="519225" y="3774765"/>
          <a:ext cx="7269152" cy="767520"/>
        </a:xfrm>
        <a:prstGeom prst="roundRec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74757" tIns="0" rIns="274757" bIns="0" numCol="1" spcCol="1270" anchor="ctr" anchorCtr="0">
          <a:noAutofit/>
        </a:bodyPr>
        <a:lstStyle/>
        <a:p>
          <a:pPr lvl="0" algn="l" defTabSz="889000">
            <a:lnSpc>
              <a:spcPct val="90000"/>
            </a:lnSpc>
            <a:spcBef>
              <a:spcPct val="0"/>
            </a:spcBef>
            <a:spcAft>
              <a:spcPct val="35000"/>
            </a:spcAft>
          </a:pPr>
          <a:r>
            <a:rPr lang="en-US" sz="2000" kern="1200" dirty="0" smtClean="0"/>
            <a:t>For example, a “rule of thumb” is a heuristic.</a:t>
          </a:r>
        </a:p>
      </dsp:txBody>
      <dsp:txXfrm>
        <a:off x="556692" y="3812232"/>
        <a:ext cx="7194218" cy="69258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14060-96A7-4239-845B-716E6DC19953}">
      <dsp:nvSpPr>
        <dsp:cNvPr id="0" name=""/>
        <dsp:cNvSpPr/>
      </dsp:nvSpPr>
      <dsp:spPr>
        <a:xfrm>
          <a:off x="0" y="0"/>
          <a:ext cx="10384504" cy="903172"/>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This strategy involves choosing and analyzing an action at a series of smaller steps to move closer to the goal. </a:t>
          </a:r>
          <a:endParaRPr lang="en-US" sz="2000" kern="1200" dirty="0"/>
        </a:p>
      </dsp:txBody>
      <dsp:txXfrm>
        <a:off x="44089" y="44089"/>
        <a:ext cx="10296326" cy="814994"/>
      </dsp:txXfrm>
    </dsp:sp>
    <dsp:sp modelId="{5AA192AE-5FFA-4B05-A2F5-06C9FBC9738E}">
      <dsp:nvSpPr>
        <dsp:cNvPr id="0" name=""/>
        <dsp:cNvSpPr/>
      </dsp:nvSpPr>
      <dsp:spPr>
        <a:xfrm>
          <a:off x="0" y="993955"/>
          <a:ext cx="10384504" cy="765819"/>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A popular example of means-end analysis can be found by using the Tower of Hanoi paradigm.</a:t>
          </a:r>
        </a:p>
      </dsp:txBody>
      <dsp:txXfrm>
        <a:off x="37384" y="1031339"/>
        <a:ext cx="10309736" cy="691051"/>
      </dsp:txXfrm>
    </dsp:sp>
    <dsp:sp modelId="{A4983017-5C0E-4611-8F0C-7B4135397800}">
      <dsp:nvSpPr>
        <dsp:cNvPr id="0" name=""/>
        <dsp:cNvSpPr/>
      </dsp:nvSpPr>
      <dsp:spPr>
        <a:xfrm>
          <a:off x="0" y="1967694"/>
          <a:ext cx="10384504" cy="2758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70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latin typeface="Calibri" panose="020F0502020204030204" pitchFamily="34" charset="0"/>
              <a:cs typeface="Calibri" panose="020F0502020204030204" pitchFamily="34" charset="0"/>
            </a:rPr>
            <a:t>The actual Tower of Hanoi problem consists of three rods sitting vertically on a base with a number of disks of different sizes that can slide onto any rod. The puzzle starts with the disks in a neat stack in ascending order of size on one rod, the smallest at the top making a conical shape. The objective of the puzzle is to move the entire stack to another rod obeying the following rules:</a:t>
          </a:r>
        </a:p>
        <a:p>
          <a:pPr marL="457200" lvl="2" indent="-228600" algn="l" defTabSz="889000">
            <a:lnSpc>
              <a:spcPct val="90000"/>
            </a:lnSpc>
            <a:spcBef>
              <a:spcPct val="0"/>
            </a:spcBef>
            <a:spcAft>
              <a:spcPct val="20000"/>
            </a:spcAft>
            <a:buChar char="••"/>
          </a:pPr>
          <a:r>
            <a:rPr lang="en-US" sz="2000" kern="1200" dirty="0" smtClean="0">
              <a:latin typeface="Calibri" panose="020F0502020204030204" pitchFamily="34" charset="0"/>
              <a:cs typeface="Calibri" panose="020F0502020204030204" pitchFamily="34" charset="0"/>
            </a:rPr>
            <a:t>Only one disk can be moved at a time.</a:t>
          </a:r>
        </a:p>
        <a:p>
          <a:pPr marL="457200" lvl="2" indent="-228600" algn="l" defTabSz="889000">
            <a:lnSpc>
              <a:spcPct val="90000"/>
            </a:lnSpc>
            <a:spcBef>
              <a:spcPct val="0"/>
            </a:spcBef>
            <a:spcAft>
              <a:spcPct val="20000"/>
            </a:spcAft>
            <a:buChar char="••"/>
          </a:pPr>
          <a:r>
            <a:rPr lang="en-US" sz="2000" kern="1200" dirty="0" smtClean="0">
              <a:latin typeface="Calibri" panose="020F0502020204030204" pitchFamily="34" charset="0"/>
              <a:cs typeface="Calibri" panose="020F0502020204030204" pitchFamily="34" charset="0"/>
            </a:rPr>
            <a:t>Each move consists of taking the upper disk from one of the stacks and placing it on top of another stack or on an empty rod.</a:t>
          </a:r>
        </a:p>
        <a:p>
          <a:pPr marL="457200" lvl="2" indent="-228600" algn="l" defTabSz="889000">
            <a:lnSpc>
              <a:spcPct val="90000"/>
            </a:lnSpc>
            <a:spcBef>
              <a:spcPct val="0"/>
            </a:spcBef>
            <a:spcAft>
              <a:spcPct val="20000"/>
            </a:spcAft>
            <a:buChar char="••"/>
          </a:pPr>
          <a:r>
            <a:rPr lang="en-US" sz="2000" kern="1200" dirty="0" smtClean="0">
              <a:latin typeface="Calibri" panose="020F0502020204030204" pitchFamily="34" charset="0"/>
              <a:cs typeface="Calibri" panose="020F0502020204030204" pitchFamily="34" charset="0"/>
            </a:rPr>
            <a:t>No larger disc may be placed on top of a smaller disk.</a:t>
          </a:r>
        </a:p>
      </dsp:txBody>
      <dsp:txXfrm>
        <a:off x="0" y="1967694"/>
        <a:ext cx="10384504" cy="275827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70A39C-B604-4E07-9CB2-292CBBA3EEFE}">
      <dsp:nvSpPr>
        <dsp:cNvPr id="0" name=""/>
        <dsp:cNvSpPr/>
      </dsp:nvSpPr>
      <dsp:spPr>
        <a:xfrm>
          <a:off x="-5469426" y="-837445"/>
          <a:ext cx="6512361" cy="6512361"/>
        </a:xfrm>
        <a:prstGeom prst="blockArc">
          <a:avLst>
            <a:gd name="adj1" fmla="val 18900000"/>
            <a:gd name="adj2" fmla="val 2700000"/>
            <a:gd name="adj3" fmla="val 33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A9B528-C783-4531-93EC-1CAE4F1B4A01}">
      <dsp:nvSpPr>
        <dsp:cNvPr id="0" name=""/>
        <dsp:cNvSpPr/>
      </dsp:nvSpPr>
      <dsp:spPr>
        <a:xfrm>
          <a:off x="456011" y="302245"/>
          <a:ext cx="9861089" cy="604877"/>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80121" tIns="60960" rIns="60960" bIns="60960" numCol="1" spcCol="1270" anchor="ctr" anchorCtr="0">
          <a:noAutofit/>
        </a:bodyPr>
        <a:lstStyle/>
        <a:p>
          <a:pPr lvl="0" algn="l" defTabSz="1066800">
            <a:lnSpc>
              <a:spcPct val="90000"/>
            </a:lnSpc>
            <a:spcBef>
              <a:spcPct val="0"/>
            </a:spcBef>
            <a:spcAft>
              <a:spcPct val="35000"/>
            </a:spcAft>
          </a:pPr>
          <a:r>
            <a:rPr lang="en-US" sz="2400" kern="1200" smtClean="0"/>
            <a:t>Use past experience</a:t>
          </a:r>
          <a:endParaRPr lang="en-US" sz="2400" kern="1200" dirty="0"/>
        </a:p>
      </dsp:txBody>
      <dsp:txXfrm>
        <a:off x="456011" y="302245"/>
        <a:ext cx="9861089" cy="604877"/>
      </dsp:txXfrm>
    </dsp:sp>
    <dsp:sp modelId="{FAFA53F5-9FE5-4E70-A024-13F6E91254EF}">
      <dsp:nvSpPr>
        <dsp:cNvPr id="0" name=""/>
        <dsp:cNvSpPr/>
      </dsp:nvSpPr>
      <dsp:spPr>
        <a:xfrm>
          <a:off x="77963" y="226635"/>
          <a:ext cx="756096" cy="75609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18F044-1D85-4ED3-A9F2-07F25227FA20}">
      <dsp:nvSpPr>
        <dsp:cNvPr id="0" name=""/>
        <dsp:cNvSpPr/>
      </dsp:nvSpPr>
      <dsp:spPr>
        <a:xfrm>
          <a:off x="889449" y="1209271"/>
          <a:ext cx="9427652" cy="604877"/>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80121"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t>Bring in a facilitator</a:t>
          </a:r>
        </a:p>
      </dsp:txBody>
      <dsp:txXfrm>
        <a:off x="889449" y="1209271"/>
        <a:ext cx="9427652" cy="604877"/>
      </dsp:txXfrm>
    </dsp:sp>
    <dsp:sp modelId="{B7F960B6-F9D0-4EA8-A241-B132FFFAA076}">
      <dsp:nvSpPr>
        <dsp:cNvPr id="0" name=""/>
        <dsp:cNvSpPr/>
      </dsp:nvSpPr>
      <dsp:spPr>
        <a:xfrm>
          <a:off x="511400" y="1133661"/>
          <a:ext cx="756096" cy="75609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C411AB-F744-48BF-9537-966BC8EFC583}">
      <dsp:nvSpPr>
        <dsp:cNvPr id="0" name=""/>
        <dsp:cNvSpPr/>
      </dsp:nvSpPr>
      <dsp:spPr>
        <a:xfrm>
          <a:off x="1022479" y="2116296"/>
          <a:ext cx="9294621" cy="604877"/>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80121"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t>Develop a decision matrix for evaluation</a:t>
          </a:r>
        </a:p>
      </dsp:txBody>
      <dsp:txXfrm>
        <a:off x="1022479" y="2116296"/>
        <a:ext cx="9294621" cy="604877"/>
      </dsp:txXfrm>
    </dsp:sp>
    <dsp:sp modelId="{6046BDE9-FFAA-4485-9ED0-B4D3A42771E4}">
      <dsp:nvSpPr>
        <dsp:cNvPr id="0" name=""/>
        <dsp:cNvSpPr/>
      </dsp:nvSpPr>
      <dsp:spPr>
        <a:xfrm>
          <a:off x="644431" y="2040687"/>
          <a:ext cx="756096" cy="75609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A3B8DE-E509-4866-A640-84EEF1C6A7DD}">
      <dsp:nvSpPr>
        <dsp:cNvPr id="0" name=""/>
        <dsp:cNvSpPr/>
      </dsp:nvSpPr>
      <dsp:spPr>
        <a:xfrm>
          <a:off x="889449" y="3023322"/>
          <a:ext cx="9427652" cy="604877"/>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80121"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t>Ask your peers for help</a:t>
          </a:r>
        </a:p>
      </dsp:txBody>
      <dsp:txXfrm>
        <a:off x="889449" y="3023322"/>
        <a:ext cx="9427652" cy="604877"/>
      </dsp:txXfrm>
    </dsp:sp>
    <dsp:sp modelId="{0CE1F4D0-D1AB-4FE8-AD30-3F2BAB056840}">
      <dsp:nvSpPr>
        <dsp:cNvPr id="0" name=""/>
        <dsp:cNvSpPr/>
      </dsp:nvSpPr>
      <dsp:spPr>
        <a:xfrm>
          <a:off x="511400" y="2947712"/>
          <a:ext cx="756096" cy="75609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7FDC9E-45EC-4705-BD53-864A0170156C}">
      <dsp:nvSpPr>
        <dsp:cNvPr id="0" name=""/>
        <dsp:cNvSpPr/>
      </dsp:nvSpPr>
      <dsp:spPr>
        <a:xfrm>
          <a:off x="456011" y="3930348"/>
          <a:ext cx="9861089" cy="604877"/>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80121"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t>Step away from the problem</a:t>
          </a:r>
        </a:p>
      </dsp:txBody>
      <dsp:txXfrm>
        <a:off x="456011" y="3930348"/>
        <a:ext cx="9861089" cy="604877"/>
      </dsp:txXfrm>
    </dsp:sp>
    <dsp:sp modelId="{4EEA0DDF-76C9-44E6-A28D-BAD9A09E162A}">
      <dsp:nvSpPr>
        <dsp:cNvPr id="0" name=""/>
        <dsp:cNvSpPr/>
      </dsp:nvSpPr>
      <dsp:spPr>
        <a:xfrm>
          <a:off x="77963" y="3854738"/>
          <a:ext cx="756096" cy="75609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48B08-F85A-4483-AFF0-77890A4580F2}">
      <dsp:nvSpPr>
        <dsp:cNvPr id="0" name=""/>
        <dsp:cNvSpPr/>
      </dsp:nvSpPr>
      <dsp:spPr>
        <a:xfrm>
          <a:off x="1289696" y="2867"/>
          <a:ext cx="3716719" cy="22300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A problem-solving strategy is a plan used to find a solution or overcome </a:t>
          </a:r>
          <a:r>
            <a:rPr lang="en-US" sz="2000" kern="1200" dirty="0" smtClean="0">
              <a:solidFill>
                <a:srgbClr val="FFFF00"/>
              </a:solidFill>
            </a:rPr>
            <a:t>a challenge</a:t>
          </a:r>
          <a:r>
            <a:rPr lang="en-US" sz="2000" kern="1200" dirty="0" smtClean="0"/>
            <a:t>. </a:t>
          </a:r>
          <a:endParaRPr lang="en-US" sz="2000" kern="1200" dirty="0"/>
        </a:p>
      </dsp:txBody>
      <dsp:txXfrm>
        <a:off x="1289696" y="2867"/>
        <a:ext cx="3716719" cy="2230031"/>
      </dsp:txXfrm>
    </dsp:sp>
    <dsp:sp modelId="{C19D158D-60E1-408F-A6E9-7E52ABE9E173}">
      <dsp:nvSpPr>
        <dsp:cNvPr id="0" name=""/>
        <dsp:cNvSpPr/>
      </dsp:nvSpPr>
      <dsp:spPr>
        <a:xfrm>
          <a:off x="5378087" y="2867"/>
          <a:ext cx="3716719" cy="22300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Different strategies have different </a:t>
          </a:r>
          <a:r>
            <a:rPr lang="en-US" sz="2000" kern="1200" dirty="0" smtClean="0">
              <a:solidFill>
                <a:srgbClr val="FFFF00"/>
              </a:solidFill>
            </a:rPr>
            <a:t>action plans </a:t>
          </a:r>
          <a:r>
            <a:rPr lang="en-US" sz="2000" kern="1200" dirty="0" smtClean="0"/>
            <a:t>associated with them. </a:t>
          </a:r>
          <a:endParaRPr lang="en-US" sz="2000" kern="1200" dirty="0"/>
        </a:p>
      </dsp:txBody>
      <dsp:txXfrm>
        <a:off x="5378087" y="2867"/>
        <a:ext cx="3716719" cy="2230031"/>
      </dsp:txXfrm>
    </dsp:sp>
    <dsp:sp modelId="{1BBB25CE-5D62-45FF-A154-AE1632724C10}">
      <dsp:nvSpPr>
        <dsp:cNvPr id="0" name=""/>
        <dsp:cNvSpPr/>
      </dsp:nvSpPr>
      <dsp:spPr>
        <a:xfrm>
          <a:off x="1289696" y="2604571"/>
          <a:ext cx="3716719" cy="22300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Each problem-solving strategy includes </a:t>
          </a:r>
          <a:r>
            <a:rPr lang="en-US" sz="2000" kern="1200" dirty="0" smtClean="0">
              <a:solidFill>
                <a:srgbClr val="FFFF00"/>
              </a:solidFill>
            </a:rPr>
            <a:t>multiple steps </a:t>
          </a:r>
          <a:r>
            <a:rPr lang="en-US" sz="2000" kern="1200" dirty="0" smtClean="0"/>
            <a:t>to provide you with helpful guidelines on how to resolve a business problem or industry challenge. </a:t>
          </a:r>
          <a:endParaRPr lang="en-US" sz="2000" kern="1200" dirty="0"/>
        </a:p>
      </dsp:txBody>
      <dsp:txXfrm>
        <a:off x="1289696" y="2604571"/>
        <a:ext cx="3716719" cy="2230031"/>
      </dsp:txXfrm>
    </dsp:sp>
    <dsp:sp modelId="{627F01AE-74D7-4A2B-80F2-9A676D257927}">
      <dsp:nvSpPr>
        <dsp:cNvPr id="0" name=""/>
        <dsp:cNvSpPr/>
      </dsp:nvSpPr>
      <dsp:spPr>
        <a:xfrm>
          <a:off x="5378087" y="2604571"/>
          <a:ext cx="3716719" cy="22300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Effective problem-solving requires you to </a:t>
          </a:r>
          <a:r>
            <a:rPr lang="en-US" sz="2000" kern="1200" dirty="0" smtClean="0">
              <a:solidFill>
                <a:srgbClr val="FFFF00"/>
              </a:solidFill>
            </a:rPr>
            <a:t>identify</a:t>
          </a:r>
          <a:r>
            <a:rPr lang="en-US" sz="2000" kern="1200" dirty="0" smtClean="0"/>
            <a:t> the problem, </a:t>
          </a:r>
          <a:r>
            <a:rPr lang="en-US" sz="2000" kern="1200" dirty="0" smtClean="0">
              <a:solidFill>
                <a:srgbClr val="FFFF00"/>
              </a:solidFill>
            </a:rPr>
            <a:t>select</a:t>
          </a:r>
          <a:r>
            <a:rPr lang="en-US" sz="2000" kern="1200" dirty="0" smtClean="0"/>
            <a:t> the right process to approach it and </a:t>
          </a:r>
          <a:r>
            <a:rPr lang="en-US" sz="2000" kern="1200" dirty="0" smtClean="0">
              <a:solidFill>
                <a:srgbClr val="FFFF00"/>
              </a:solidFill>
            </a:rPr>
            <a:t>follow</a:t>
          </a:r>
          <a:r>
            <a:rPr lang="en-US" sz="2000" kern="1200" dirty="0" smtClean="0"/>
            <a:t> a plan tailored to the specific issue you are trying to solve</a:t>
          </a:r>
          <a:endParaRPr lang="en-US" sz="2000" kern="1200" dirty="0"/>
        </a:p>
      </dsp:txBody>
      <dsp:txXfrm>
        <a:off x="5378087" y="2604571"/>
        <a:ext cx="3716719" cy="22300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1EA4-64C9-40B8-A5AB-0EB6D49FCF12}">
      <dsp:nvSpPr>
        <dsp:cNvPr id="0" name=""/>
        <dsp:cNvSpPr/>
      </dsp:nvSpPr>
      <dsp:spPr>
        <a:xfrm>
          <a:off x="0" y="10545"/>
          <a:ext cx="9958440" cy="1044810"/>
        </a:xfrm>
        <a:prstGeom prst="roundRect">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smtClean="0"/>
            <a:t>Creativity is the ability to consider a task or a problem in a different way. </a:t>
          </a:r>
          <a:endParaRPr lang="en-US" sz="2000" b="1" kern="1200"/>
        </a:p>
      </dsp:txBody>
      <dsp:txXfrm>
        <a:off x="51003" y="61548"/>
        <a:ext cx="9856434" cy="942804"/>
      </dsp:txXfrm>
    </dsp:sp>
    <dsp:sp modelId="{041210C6-A5BF-47CF-B9C3-27AC66459E44}">
      <dsp:nvSpPr>
        <dsp:cNvPr id="0" name=""/>
        <dsp:cNvSpPr/>
      </dsp:nvSpPr>
      <dsp:spPr>
        <a:xfrm>
          <a:off x="0" y="1190715"/>
          <a:ext cx="9958440" cy="1044810"/>
        </a:xfrm>
        <a:prstGeom prst="roundRect">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smtClean="0"/>
            <a:t>It’s the process of using your intuition to try and formulate new ideas. </a:t>
          </a:r>
          <a:endParaRPr lang="en-US" sz="2000" b="1" kern="1200"/>
        </a:p>
      </dsp:txBody>
      <dsp:txXfrm>
        <a:off x="51003" y="1241718"/>
        <a:ext cx="9856434" cy="942804"/>
      </dsp:txXfrm>
    </dsp:sp>
    <dsp:sp modelId="{4BD883C8-D909-4110-8101-153CC2177051}">
      <dsp:nvSpPr>
        <dsp:cNvPr id="0" name=""/>
        <dsp:cNvSpPr/>
      </dsp:nvSpPr>
      <dsp:spPr>
        <a:xfrm>
          <a:off x="0" y="2370886"/>
          <a:ext cx="9958440" cy="1044810"/>
        </a:xfrm>
        <a:prstGeom prst="roundRect">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smtClean="0"/>
            <a:t>It can help you solve complex problems and find different, more interesting ways to approach various tasks.</a:t>
          </a:r>
          <a:endParaRPr lang="en-US" sz="2000" b="1" kern="1200"/>
        </a:p>
      </dsp:txBody>
      <dsp:txXfrm>
        <a:off x="51003" y="2421889"/>
        <a:ext cx="9856434" cy="942804"/>
      </dsp:txXfrm>
    </dsp:sp>
    <dsp:sp modelId="{F0C25234-68A5-44ED-99BD-C56DADA9862E}">
      <dsp:nvSpPr>
        <dsp:cNvPr id="0" name=""/>
        <dsp:cNvSpPr/>
      </dsp:nvSpPr>
      <dsp:spPr>
        <a:xfrm>
          <a:off x="0" y="3551056"/>
          <a:ext cx="9958440" cy="1044810"/>
        </a:xfrm>
        <a:prstGeom prst="roundRect">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smtClean="0"/>
            <a:t>Being creative is often essential to problem-solving, both in and out of the workplace. Creative problem-solving will prove you have the ability to approach an issue from every angle, rather than a simple linear, logical approach. </a:t>
          </a:r>
          <a:endParaRPr lang="en-US" sz="2000" b="1" kern="1200"/>
        </a:p>
      </dsp:txBody>
      <dsp:txXfrm>
        <a:off x="51003" y="3602059"/>
        <a:ext cx="9856434" cy="9428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BFA7A8-3E1D-4543-BD39-A34C96C2170C}">
      <dsp:nvSpPr>
        <dsp:cNvPr id="0" name=""/>
        <dsp:cNvSpPr/>
      </dsp:nvSpPr>
      <dsp:spPr>
        <a:xfrm>
          <a:off x="1799243" y="568482"/>
          <a:ext cx="3786079" cy="3786079"/>
        </a:xfrm>
        <a:prstGeom prst="blockArc">
          <a:avLst>
            <a:gd name="adj1" fmla="val 10800000"/>
            <a:gd name="adj2" fmla="val 16200000"/>
            <a:gd name="adj3" fmla="val 4642"/>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503FA255-33DE-47B6-850C-CE2E11040BD3}">
      <dsp:nvSpPr>
        <dsp:cNvPr id="0" name=""/>
        <dsp:cNvSpPr/>
      </dsp:nvSpPr>
      <dsp:spPr>
        <a:xfrm>
          <a:off x="1799243" y="568482"/>
          <a:ext cx="3786079" cy="3786079"/>
        </a:xfrm>
        <a:prstGeom prst="blockArc">
          <a:avLst>
            <a:gd name="adj1" fmla="val 5400000"/>
            <a:gd name="adj2" fmla="val 10800000"/>
            <a:gd name="adj3" fmla="val 4642"/>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13EB635B-A51B-43A2-A3BD-6DB7D0CE3CCF}">
      <dsp:nvSpPr>
        <dsp:cNvPr id="0" name=""/>
        <dsp:cNvSpPr/>
      </dsp:nvSpPr>
      <dsp:spPr>
        <a:xfrm>
          <a:off x="1799243" y="568482"/>
          <a:ext cx="3786079" cy="3786079"/>
        </a:xfrm>
        <a:prstGeom prst="blockArc">
          <a:avLst>
            <a:gd name="adj1" fmla="val 0"/>
            <a:gd name="adj2" fmla="val 5400000"/>
            <a:gd name="adj3" fmla="val 4642"/>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5AD39BB0-7E12-4CF9-A089-510C5AB9553C}">
      <dsp:nvSpPr>
        <dsp:cNvPr id="0" name=""/>
        <dsp:cNvSpPr/>
      </dsp:nvSpPr>
      <dsp:spPr>
        <a:xfrm>
          <a:off x="1799243" y="568482"/>
          <a:ext cx="3786079" cy="3786079"/>
        </a:xfrm>
        <a:prstGeom prst="blockArc">
          <a:avLst>
            <a:gd name="adj1" fmla="val 16200000"/>
            <a:gd name="adj2" fmla="val 0"/>
            <a:gd name="adj3" fmla="val 4642"/>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BA867124-E38C-401A-855B-FA39EDF7F440}">
      <dsp:nvSpPr>
        <dsp:cNvPr id="0" name=""/>
        <dsp:cNvSpPr/>
      </dsp:nvSpPr>
      <dsp:spPr>
        <a:xfrm>
          <a:off x="2820594" y="1589833"/>
          <a:ext cx="1743378" cy="1743378"/>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GB" sz="2300" b="1" kern="1200" dirty="0" smtClean="0"/>
            <a:t>Problem Solving Steps</a:t>
          </a:r>
          <a:endParaRPr lang="en-US" sz="2300" b="1" kern="1200" dirty="0"/>
        </a:p>
      </dsp:txBody>
      <dsp:txXfrm>
        <a:off x="3075906" y="1845145"/>
        <a:ext cx="1232754" cy="1232754"/>
      </dsp:txXfrm>
    </dsp:sp>
    <dsp:sp modelId="{BC634881-E162-4360-9EA4-077AEE462B3A}">
      <dsp:nvSpPr>
        <dsp:cNvPr id="0" name=""/>
        <dsp:cNvSpPr/>
      </dsp:nvSpPr>
      <dsp:spPr>
        <a:xfrm>
          <a:off x="3082101" y="2233"/>
          <a:ext cx="1220364" cy="1220364"/>
        </a:xfrm>
        <a:prstGeom prst="ellipse">
          <a:avLst/>
        </a:prstGeom>
        <a:solidFill>
          <a:srgbClr val="C0000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b="1" kern="1200" dirty="0" smtClean="0"/>
            <a:t>1. </a:t>
          </a:r>
          <a:r>
            <a:rPr lang="en-GB" sz="1200" b="1" kern="1200" dirty="0" err="1" smtClean="0"/>
            <a:t>Analyzing</a:t>
          </a:r>
          <a:r>
            <a:rPr lang="en-GB" sz="1200" b="1" kern="1200" dirty="0" smtClean="0"/>
            <a:t> the Problem</a:t>
          </a:r>
          <a:endParaRPr lang="en-US" sz="1200" b="1" kern="1200" dirty="0"/>
        </a:p>
      </dsp:txBody>
      <dsp:txXfrm>
        <a:off x="3260819" y="180951"/>
        <a:ext cx="862928" cy="862928"/>
      </dsp:txXfrm>
    </dsp:sp>
    <dsp:sp modelId="{20749889-D2D4-4F9E-A3B2-66CB8457601F}">
      <dsp:nvSpPr>
        <dsp:cNvPr id="0" name=""/>
        <dsp:cNvSpPr/>
      </dsp:nvSpPr>
      <dsp:spPr>
        <a:xfrm>
          <a:off x="4931207" y="1851340"/>
          <a:ext cx="1220364" cy="1220364"/>
        </a:xfrm>
        <a:prstGeom prst="ellipse">
          <a:avLst/>
        </a:prstGeom>
        <a:solidFill>
          <a:srgbClr val="00B05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b="1" kern="1200" dirty="0" smtClean="0"/>
            <a:t>2. Developing an Algorithm</a:t>
          </a:r>
          <a:endParaRPr lang="en-US" sz="1200" b="1" kern="1200" dirty="0"/>
        </a:p>
      </dsp:txBody>
      <dsp:txXfrm>
        <a:off x="5109925" y="2030058"/>
        <a:ext cx="862928" cy="862928"/>
      </dsp:txXfrm>
    </dsp:sp>
    <dsp:sp modelId="{FB88C6AA-1AF9-4F7A-9EA9-8203BF83FBF0}">
      <dsp:nvSpPr>
        <dsp:cNvPr id="0" name=""/>
        <dsp:cNvSpPr/>
      </dsp:nvSpPr>
      <dsp:spPr>
        <a:xfrm>
          <a:off x="3082101" y="3700446"/>
          <a:ext cx="1220364" cy="1220364"/>
        </a:xfrm>
        <a:prstGeom prst="ellipse">
          <a:avLst/>
        </a:prstGeom>
        <a:solidFill>
          <a:srgbClr val="7030A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b="1" kern="1200" dirty="0" smtClean="0"/>
            <a:t>3. </a:t>
          </a:r>
        </a:p>
        <a:p>
          <a:pPr lvl="0" algn="ctr" defTabSz="533400">
            <a:lnSpc>
              <a:spcPct val="90000"/>
            </a:lnSpc>
            <a:spcBef>
              <a:spcPct val="0"/>
            </a:spcBef>
            <a:spcAft>
              <a:spcPct val="35000"/>
            </a:spcAft>
          </a:pPr>
          <a:r>
            <a:rPr lang="en-GB" sz="1200" b="1" kern="1200" dirty="0" smtClean="0"/>
            <a:t>Coding</a:t>
          </a:r>
          <a:endParaRPr lang="en-US" sz="1200" b="1" kern="1200" dirty="0"/>
        </a:p>
      </dsp:txBody>
      <dsp:txXfrm>
        <a:off x="3260819" y="3879164"/>
        <a:ext cx="862928" cy="862928"/>
      </dsp:txXfrm>
    </dsp:sp>
    <dsp:sp modelId="{03B402CA-C024-4755-B9E8-057BE2ABE286}">
      <dsp:nvSpPr>
        <dsp:cNvPr id="0" name=""/>
        <dsp:cNvSpPr/>
      </dsp:nvSpPr>
      <dsp:spPr>
        <a:xfrm>
          <a:off x="1232994" y="1851340"/>
          <a:ext cx="1220364" cy="1220364"/>
        </a:xfrm>
        <a:prstGeom prst="ellipse">
          <a:avLst/>
        </a:prstGeom>
        <a:solidFill>
          <a:srgbClr val="E17805"/>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b="1" kern="1200" dirty="0" smtClean="0"/>
            <a:t>4. </a:t>
          </a:r>
        </a:p>
        <a:p>
          <a:pPr lvl="0" algn="ctr" defTabSz="533400">
            <a:lnSpc>
              <a:spcPct val="90000"/>
            </a:lnSpc>
            <a:spcBef>
              <a:spcPct val="0"/>
            </a:spcBef>
            <a:spcAft>
              <a:spcPct val="35000"/>
            </a:spcAft>
          </a:pPr>
          <a:r>
            <a:rPr lang="en-GB" sz="1200" b="1" kern="1200" dirty="0" smtClean="0"/>
            <a:t>Testing and Debugging</a:t>
          </a:r>
          <a:endParaRPr lang="en-US" sz="1200" b="1" kern="1200" dirty="0"/>
        </a:p>
      </dsp:txBody>
      <dsp:txXfrm>
        <a:off x="1411712" y="2030058"/>
        <a:ext cx="862928" cy="8629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577C73-DF3D-42AC-BBA9-86817D7B2483}">
      <dsp:nvSpPr>
        <dsp:cNvPr id="0" name=""/>
        <dsp:cNvSpPr/>
      </dsp:nvSpPr>
      <dsp:spPr>
        <a:xfrm>
          <a:off x="523788" y="737632"/>
          <a:ext cx="9336926" cy="848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r>
            <a:rPr lang="en-US" sz="2200" kern="1200" dirty="0" smtClean="0"/>
            <a:t>Understanding how a variety of problem-solving strategies work is important because different problems typically require you to approach them in different ways to find the best solution. </a:t>
          </a:r>
          <a:endParaRPr lang="en-US" sz="2200" kern="1200" dirty="0"/>
        </a:p>
      </dsp:txBody>
      <dsp:txXfrm>
        <a:off x="523788" y="737632"/>
        <a:ext cx="9336926" cy="848811"/>
      </dsp:txXfrm>
    </dsp:sp>
    <dsp:sp modelId="{4CE20F4D-D26C-46DA-98B7-548BFADD3026}">
      <dsp:nvSpPr>
        <dsp:cNvPr id="0" name=""/>
        <dsp:cNvSpPr/>
      </dsp:nvSpPr>
      <dsp:spPr>
        <a:xfrm>
          <a:off x="523788" y="1586443"/>
          <a:ext cx="1244923" cy="207487"/>
        </a:xfrm>
        <a:prstGeom prst="parallelogram">
          <a:avLst>
            <a:gd name="adj" fmla="val 14084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C8E8A3-8DFF-49E2-B441-88D3C36BA9D2}">
      <dsp:nvSpPr>
        <dsp:cNvPr id="0" name=""/>
        <dsp:cNvSpPr/>
      </dsp:nvSpPr>
      <dsp:spPr>
        <a:xfrm>
          <a:off x="1841332" y="1586443"/>
          <a:ext cx="1244923" cy="207487"/>
        </a:xfrm>
        <a:prstGeom prst="parallelogram">
          <a:avLst>
            <a:gd name="adj" fmla="val 140840"/>
          </a:avLst>
        </a:prstGeom>
        <a:solidFill>
          <a:schemeClr val="accent2">
            <a:hueOff val="-586"/>
            <a:satOff val="0"/>
            <a:lumOff val="3039"/>
            <a:alphaOff val="0"/>
          </a:schemeClr>
        </a:solidFill>
        <a:ln w="25400" cap="flat" cmpd="sng" algn="ctr">
          <a:solidFill>
            <a:schemeClr val="accent2">
              <a:hueOff val="-586"/>
              <a:satOff val="0"/>
              <a:lumOff val="303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38CD6B-DA45-4991-A426-D973B3ADD815}">
      <dsp:nvSpPr>
        <dsp:cNvPr id="0" name=""/>
        <dsp:cNvSpPr/>
      </dsp:nvSpPr>
      <dsp:spPr>
        <a:xfrm>
          <a:off x="3158876" y="1586443"/>
          <a:ext cx="1244923" cy="207487"/>
        </a:xfrm>
        <a:prstGeom prst="parallelogram">
          <a:avLst>
            <a:gd name="adj" fmla="val 140840"/>
          </a:avLst>
        </a:prstGeom>
        <a:solidFill>
          <a:schemeClr val="accent2">
            <a:hueOff val="-1171"/>
            <a:satOff val="0"/>
            <a:lumOff val="6079"/>
            <a:alphaOff val="0"/>
          </a:schemeClr>
        </a:solidFill>
        <a:ln w="25400" cap="flat" cmpd="sng" algn="ctr">
          <a:solidFill>
            <a:schemeClr val="accent2">
              <a:hueOff val="-1171"/>
              <a:satOff val="0"/>
              <a:lumOff val="607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76223F-1355-4AB9-9603-FD4E2076F234}">
      <dsp:nvSpPr>
        <dsp:cNvPr id="0" name=""/>
        <dsp:cNvSpPr/>
      </dsp:nvSpPr>
      <dsp:spPr>
        <a:xfrm>
          <a:off x="4476420" y="1586443"/>
          <a:ext cx="1244923" cy="207487"/>
        </a:xfrm>
        <a:prstGeom prst="parallelogram">
          <a:avLst>
            <a:gd name="adj" fmla="val 140840"/>
          </a:avLst>
        </a:prstGeom>
        <a:solidFill>
          <a:schemeClr val="accent2">
            <a:hueOff val="-1757"/>
            <a:satOff val="0"/>
            <a:lumOff val="9118"/>
            <a:alphaOff val="0"/>
          </a:schemeClr>
        </a:solidFill>
        <a:ln w="25400" cap="flat" cmpd="sng" algn="ctr">
          <a:solidFill>
            <a:schemeClr val="accent2">
              <a:hueOff val="-1757"/>
              <a:satOff val="0"/>
              <a:lumOff val="911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E2359B-C11A-43C2-B903-D3374ECA0AE2}">
      <dsp:nvSpPr>
        <dsp:cNvPr id="0" name=""/>
        <dsp:cNvSpPr/>
      </dsp:nvSpPr>
      <dsp:spPr>
        <a:xfrm>
          <a:off x="5793965" y="1586443"/>
          <a:ext cx="1244923" cy="207487"/>
        </a:xfrm>
        <a:prstGeom prst="parallelogram">
          <a:avLst>
            <a:gd name="adj" fmla="val 140840"/>
          </a:avLst>
        </a:prstGeom>
        <a:solidFill>
          <a:schemeClr val="accent2">
            <a:hueOff val="-2343"/>
            <a:satOff val="0"/>
            <a:lumOff val="12157"/>
            <a:alphaOff val="0"/>
          </a:schemeClr>
        </a:solidFill>
        <a:ln w="25400" cap="flat" cmpd="sng" algn="ctr">
          <a:solidFill>
            <a:schemeClr val="accent2">
              <a:hueOff val="-2343"/>
              <a:satOff val="0"/>
              <a:lumOff val="1215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23793D-2891-46E5-A303-40F0612C6DAD}">
      <dsp:nvSpPr>
        <dsp:cNvPr id="0" name=""/>
        <dsp:cNvSpPr/>
      </dsp:nvSpPr>
      <dsp:spPr>
        <a:xfrm>
          <a:off x="7111509" y="1586443"/>
          <a:ext cx="1244923" cy="207487"/>
        </a:xfrm>
        <a:prstGeom prst="parallelogram">
          <a:avLst>
            <a:gd name="adj" fmla="val 140840"/>
          </a:avLst>
        </a:prstGeom>
        <a:solidFill>
          <a:schemeClr val="accent2">
            <a:hueOff val="-2928"/>
            <a:satOff val="0"/>
            <a:lumOff val="15196"/>
            <a:alphaOff val="0"/>
          </a:schemeClr>
        </a:solidFill>
        <a:ln w="25400" cap="flat" cmpd="sng" algn="ctr">
          <a:solidFill>
            <a:schemeClr val="accent2">
              <a:hueOff val="-2928"/>
              <a:satOff val="0"/>
              <a:lumOff val="1519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485D27-9DD2-4AAE-A06E-5DD3A503C2B8}">
      <dsp:nvSpPr>
        <dsp:cNvPr id="0" name=""/>
        <dsp:cNvSpPr/>
      </dsp:nvSpPr>
      <dsp:spPr>
        <a:xfrm>
          <a:off x="8429053" y="1586443"/>
          <a:ext cx="1244923" cy="207487"/>
        </a:xfrm>
        <a:prstGeom prst="parallelogram">
          <a:avLst>
            <a:gd name="adj" fmla="val 140840"/>
          </a:avLst>
        </a:prstGeom>
        <a:solidFill>
          <a:schemeClr val="accent2">
            <a:hueOff val="-3514"/>
            <a:satOff val="0"/>
            <a:lumOff val="18236"/>
            <a:alphaOff val="0"/>
          </a:schemeClr>
        </a:solidFill>
        <a:ln w="25400" cap="flat" cmpd="sng" algn="ctr">
          <a:solidFill>
            <a:schemeClr val="accent2">
              <a:hueOff val="-3514"/>
              <a:satOff val="0"/>
              <a:lumOff val="1823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539CD8-2539-4336-8F8F-E8E5CA82CBAA}">
      <dsp:nvSpPr>
        <dsp:cNvPr id="0" name=""/>
        <dsp:cNvSpPr/>
      </dsp:nvSpPr>
      <dsp:spPr>
        <a:xfrm>
          <a:off x="523788" y="1890586"/>
          <a:ext cx="9336926" cy="848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r>
            <a:rPr lang="en-US" sz="2200" kern="1200" dirty="0" smtClean="0"/>
            <a:t>By mastering several problem-solving strategies, you can more effectively select the right plan of action when faced with challenges in the future. </a:t>
          </a:r>
        </a:p>
      </dsp:txBody>
      <dsp:txXfrm>
        <a:off x="523788" y="1890586"/>
        <a:ext cx="9336926" cy="848811"/>
      </dsp:txXfrm>
    </dsp:sp>
    <dsp:sp modelId="{4542ABF9-0FC1-4D78-8F5B-68ADE2314B8A}">
      <dsp:nvSpPr>
        <dsp:cNvPr id="0" name=""/>
        <dsp:cNvSpPr/>
      </dsp:nvSpPr>
      <dsp:spPr>
        <a:xfrm>
          <a:off x="523788" y="2739397"/>
          <a:ext cx="1244923" cy="207487"/>
        </a:xfrm>
        <a:prstGeom prst="parallelogram">
          <a:avLst>
            <a:gd name="adj" fmla="val 140840"/>
          </a:avLst>
        </a:prstGeom>
        <a:solidFill>
          <a:schemeClr val="accent2">
            <a:hueOff val="-4100"/>
            <a:satOff val="0"/>
            <a:lumOff val="21275"/>
            <a:alphaOff val="0"/>
          </a:schemeClr>
        </a:solidFill>
        <a:ln w="25400" cap="flat" cmpd="sng" algn="ctr">
          <a:solidFill>
            <a:schemeClr val="accent2">
              <a:hueOff val="-4100"/>
              <a:satOff val="0"/>
              <a:lumOff val="212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D9A441-D45C-4A12-AC15-2278670272B9}">
      <dsp:nvSpPr>
        <dsp:cNvPr id="0" name=""/>
        <dsp:cNvSpPr/>
      </dsp:nvSpPr>
      <dsp:spPr>
        <a:xfrm>
          <a:off x="1841332" y="2739397"/>
          <a:ext cx="1244923" cy="207487"/>
        </a:xfrm>
        <a:prstGeom prst="parallelogram">
          <a:avLst>
            <a:gd name="adj" fmla="val 140840"/>
          </a:avLst>
        </a:prstGeom>
        <a:solidFill>
          <a:schemeClr val="accent2">
            <a:hueOff val="-4685"/>
            <a:satOff val="0"/>
            <a:lumOff val="24314"/>
            <a:alphaOff val="0"/>
          </a:schemeClr>
        </a:solidFill>
        <a:ln w="25400" cap="flat" cmpd="sng" algn="ctr">
          <a:solidFill>
            <a:schemeClr val="accent2">
              <a:hueOff val="-4685"/>
              <a:satOff val="0"/>
              <a:lumOff val="243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AEA30B-0EDB-406C-AEC8-D1EDC092755F}">
      <dsp:nvSpPr>
        <dsp:cNvPr id="0" name=""/>
        <dsp:cNvSpPr/>
      </dsp:nvSpPr>
      <dsp:spPr>
        <a:xfrm>
          <a:off x="3158876" y="2739397"/>
          <a:ext cx="1244923" cy="207487"/>
        </a:xfrm>
        <a:prstGeom prst="parallelogram">
          <a:avLst>
            <a:gd name="adj" fmla="val 140840"/>
          </a:avLst>
        </a:prstGeom>
        <a:solidFill>
          <a:schemeClr val="accent2">
            <a:hueOff val="-5271"/>
            <a:satOff val="0"/>
            <a:lumOff val="27353"/>
            <a:alphaOff val="0"/>
          </a:schemeClr>
        </a:solidFill>
        <a:ln w="25400" cap="flat" cmpd="sng" algn="ctr">
          <a:solidFill>
            <a:schemeClr val="accent2">
              <a:hueOff val="-5271"/>
              <a:satOff val="0"/>
              <a:lumOff val="27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6EAC4F-3B43-4331-A04B-26E11B5B1DFC}">
      <dsp:nvSpPr>
        <dsp:cNvPr id="0" name=""/>
        <dsp:cNvSpPr/>
      </dsp:nvSpPr>
      <dsp:spPr>
        <a:xfrm>
          <a:off x="4476420" y="2739397"/>
          <a:ext cx="1244923" cy="207487"/>
        </a:xfrm>
        <a:prstGeom prst="parallelogram">
          <a:avLst>
            <a:gd name="adj" fmla="val 140840"/>
          </a:avLst>
        </a:prstGeom>
        <a:solidFill>
          <a:schemeClr val="accent2">
            <a:hueOff val="-5857"/>
            <a:satOff val="0"/>
            <a:lumOff val="30393"/>
            <a:alphaOff val="0"/>
          </a:schemeClr>
        </a:solidFill>
        <a:ln w="25400" cap="flat" cmpd="sng" algn="ctr">
          <a:solidFill>
            <a:schemeClr val="accent2">
              <a:hueOff val="-5857"/>
              <a:satOff val="0"/>
              <a:lumOff val="3039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6F3444-380B-4B5D-8A46-0F4DF56FD711}">
      <dsp:nvSpPr>
        <dsp:cNvPr id="0" name=""/>
        <dsp:cNvSpPr/>
      </dsp:nvSpPr>
      <dsp:spPr>
        <a:xfrm>
          <a:off x="5793965" y="2739397"/>
          <a:ext cx="1244923" cy="207487"/>
        </a:xfrm>
        <a:prstGeom prst="parallelogram">
          <a:avLst>
            <a:gd name="adj" fmla="val 140840"/>
          </a:avLst>
        </a:prstGeom>
        <a:solidFill>
          <a:schemeClr val="accent2">
            <a:hueOff val="-6442"/>
            <a:satOff val="0"/>
            <a:lumOff val="33432"/>
            <a:alphaOff val="0"/>
          </a:schemeClr>
        </a:solidFill>
        <a:ln w="25400" cap="flat" cmpd="sng" algn="ctr">
          <a:solidFill>
            <a:schemeClr val="accent2">
              <a:hueOff val="-6442"/>
              <a:satOff val="0"/>
              <a:lumOff val="3343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F5CFC8-4B1B-4116-8562-08D192694512}">
      <dsp:nvSpPr>
        <dsp:cNvPr id="0" name=""/>
        <dsp:cNvSpPr/>
      </dsp:nvSpPr>
      <dsp:spPr>
        <a:xfrm>
          <a:off x="7111509" y="2739397"/>
          <a:ext cx="1244923" cy="207487"/>
        </a:xfrm>
        <a:prstGeom prst="parallelogram">
          <a:avLst>
            <a:gd name="adj" fmla="val 140840"/>
          </a:avLst>
        </a:prstGeom>
        <a:solidFill>
          <a:schemeClr val="accent2">
            <a:hueOff val="-7028"/>
            <a:satOff val="0"/>
            <a:lumOff val="36471"/>
            <a:alphaOff val="0"/>
          </a:schemeClr>
        </a:solidFill>
        <a:ln w="25400" cap="flat" cmpd="sng" algn="ctr">
          <a:solidFill>
            <a:schemeClr val="accent2">
              <a:hueOff val="-7028"/>
              <a:satOff val="0"/>
              <a:lumOff val="3647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980CDA-C864-4643-A35E-D5E0B6326355}">
      <dsp:nvSpPr>
        <dsp:cNvPr id="0" name=""/>
        <dsp:cNvSpPr/>
      </dsp:nvSpPr>
      <dsp:spPr>
        <a:xfrm>
          <a:off x="8429053" y="2739397"/>
          <a:ext cx="1244923" cy="207487"/>
        </a:xfrm>
        <a:prstGeom prst="parallelogram">
          <a:avLst>
            <a:gd name="adj" fmla="val 140840"/>
          </a:avLst>
        </a:prstGeom>
        <a:solidFill>
          <a:schemeClr val="accent2">
            <a:hueOff val="-7614"/>
            <a:satOff val="0"/>
            <a:lumOff val="39510"/>
            <a:alphaOff val="0"/>
          </a:schemeClr>
        </a:solidFill>
        <a:ln w="25400" cap="flat" cmpd="sng" algn="ctr">
          <a:solidFill>
            <a:schemeClr val="accent2">
              <a:hueOff val="-7614"/>
              <a:satOff val="0"/>
              <a:lumOff val="3951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52FEF5-E134-4FE7-BA2B-C0E7D60F45A1}">
      <dsp:nvSpPr>
        <dsp:cNvPr id="0" name=""/>
        <dsp:cNvSpPr/>
      </dsp:nvSpPr>
      <dsp:spPr>
        <a:xfrm>
          <a:off x="523788" y="3043539"/>
          <a:ext cx="9336926" cy="848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r>
            <a:rPr lang="en-US" sz="2200" kern="1200" dirty="0" smtClean="0"/>
            <a:t>This can help you solve problems faster and develop stronger critical thinking skills</a:t>
          </a:r>
        </a:p>
      </dsp:txBody>
      <dsp:txXfrm>
        <a:off x="523788" y="3043539"/>
        <a:ext cx="9336926" cy="848811"/>
      </dsp:txXfrm>
    </dsp:sp>
    <dsp:sp modelId="{5B803E74-154D-4B3C-BBF8-3F43F2387B76}">
      <dsp:nvSpPr>
        <dsp:cNvPr id="0" name=""/>
        <dsp:cNvSpPr/>
      </dsp:nvSpPr>
      <dsp:spPr>
        <a:xfrm>
          <a:off x="523788" y="3892351"/>
          <a:ext cx="1244923" cy="207487"/>
        </a:xfrm>
        <a:prstGeom prst="parallelogram">
          <a:avLst>
            <a:gd name="adj" fmla="val 140840"/>
          </a:avLst>
        </a:prstGeom>
        <a:solidFill>
          <a:schemeClr val="accent2">
            <a:hueOff val="-8199"/>
            <a:satOff val="0"/>
            <a:lumOff val="42549"/>
            <a:alphaOff val="0"/>
          </a:schemeClr>
        </a:solidFill>
        <a:ln w="25400" cap="flat" cmpd="sng" algn="ctr">
          <a:solidFill>
            <a:schemeClr val="accent2">
              <a:hueOff val="-8199"/>
              <a:satOff val="0"/>
              <a:lumOff val="4254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120EE5-073F-46A1-B472-3195F1AF958B}">
      <dsp:nvSpPr>
        <dsp:cNvPr id="0" name=""/>
        <dsp:cNvSpPr/>
      </dsp:nvSpPr>
      <dsp:spPr>
        <a:xfrm>
          <a:off x="1841332" y="3892351"/>
          <a:ext cx="1244923" cy="207487"/>
        </a:xfrm>
        <a:prstGeom prst="parallelogram">
          <a:avLst>
            <a:gd name="adj" fmla="val 140840"/>
          </a:avLst>
        </a:prstGeom>
        <a:solidFill>
          <a:schemeClr val="accent2">
            <a:hueOff val="-8785"/>
            <a:satOff val="0"/>
            <a:lumOff val="45589"/>
            <a:alphaOff val="0"/>
          </a:schemeClr>
        </a:solidFill>
        <a:ln w="25400" cap="flat" cmpd="sng" algn="ctr">
          <a:solidFill>
            <a:schemeClr val="accent2">
              <a:hueOff val="-8785"/>
              <a:satOff val="0"/>
              <a:lumOff val="4558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DE748F-7173-4A0B-9FB7-CBE79DD9F04F}">
      <dsp:nvSpPr>
        <dsp:cNvPr id="0" name=""/>
        <dsp:cNvSpPr/>
      </dsp:nvSpPr>
      <dsp:spPr>
        <a:xfrm>
          <a:off x="3158876" y="3892351"/>
          <a:ext cx="1244923" cy="207487"/>
        </a:xfrm>
        <a:prstGeom prst="parallelogram">
          <a:avLst>
            <a:gd name="adj" fmla="val 140840"/>
          </a:avLst>
        </a:prstGeom>
        <a:solidFill>
          <a:schemeClr val="accent2">
            <a:hueOff val="-9371"/>
            <a:satOff val="0"/>
            <a:lumOff val="48628"/>
            <a:alphaOff val="0"/>
          </a:schemeClr>
        </a:solidFill>
        <a:ln w="25400" cap="flat" cmpd="sng" algn="ctr">
          <a:solidFill>
            <a:schemeClr val="accent2">
              <a:hueOff val="-9371"/>
              <a:satOff val="0"/>
              <a:lumOff val="48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02791E-43BA-4968-81C9-AAAA626F7077}">
      <dsp:nvSpPr>
        <dsp:cNvPr id="0" name=""/>
        <dsp:cNvSpPr/>
      </dsp:nvSpPr>
      <dsp:spPr>
        <a:xfrm>
          <a:off x="4476420" y="3892351"/>
          <a:ext cx="1244923" cy="207487"/>
        </a:xfrm>
        <a:prstGeom prst="parallelogram">
          <a:avLst>
            <a:gd name="adj" fmla="val 140840"/>
          </a:avLst>
        </a:prstGeom>
        <a:solidFill>
          <a:schemeClr val="accent2">
            <a:hueOff val="-9956"/>
            <a:satOff val="0"/>
            <a:lumOff val="51667"/>
            <a:alphaOff val="0"/>
          </a:schemeClr>
        </a:solidFill>
        <a:ln w="25400" cap="flat" cmpd="sng" algn="ctr">
          <a:solidFill>
            <a:schemeClr val="accent2">
              <a:hueOff val="-9956"/>
              <a:satOff val="0"/>
              <a:lumOff val="5166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3A0F9E-9A70-475F-97EC-90D6AC1CF271}">
      <dsp:nvSpPr>
        <dsp:cNvPr id="0" name=""/>
        <dsp:cNvSpPr/>
      </dsp:nvSpPr>
      <dsp:spPr>
        <a:xfrm>
          <a:off x="5793965" y="3892351"/>
          <a:ext cx="1244923" cy="207487"/>
        </a:xfrm>
        <a:prstGeom prst="parallelogram">
          <a:avLst>
            <a:gd name="adj" fmla="val 140840"/>
          </a:avLst>
        </a:prstGeom>
        <a:solidFill>
          <a:schemeClr val="accent2">
            <a:hueOff val="-10542"/>
            <a:satOff val="0"/>
            <a:lumOff val="54707"/>
            <a:alphaOff val="0"/>
          </a:schemeClr>
        </a:solidFill>
        <a:ln w="25400" cap="flat" cmpd="sng" algn="ctr">
          <a:solidFill>
            <a:schemeClr val="accent2">
              <a:hueOff val="-10542"/>
              <a:satOff val="0"/>
              <a:lumOff val="5470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1330E5-E3E7-4F91-8014-A0B6B232E671}">
      <dsp:nvSpPr>
        <dsp:cNvPr id="0" name=""/>
        <dsp:cNvSpPr/>
      </dsp:nvSpPr>
      <dsp:spPr>
        <a:xfrm>
          <a:off x="7111509" y="3892351"/>
          <a:ext cx="1244923" cy="207487"/>
        </a:xfrm>
        <a:prstGeom prst="parallelogram">
          <a:avLst>
            <a:gd name="adj" fmla="val 140840"/>
          </a:avLst>
        </a:prstGeom>
        <a:solidFill>
          <a:schemeClr val="accent2">
            <a:hueOff val="-11128"/>
            <a:satOff val="0"/>
            <a:lumOff val="57746"/>
            <a:alphaOff val="0"/>
          </a:schemeClr>
        </a:solidFill>
        <a:ln w="25400" cap="flat" cmpd="sng" algn="ctr">
          <a:solidFill>
            <a:schemeClr val="accent2">
              <a:hueOff val="-11128"/>
              <a:satOff val="0"/>
              <a:lumOff val="577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03CEEB-9A2C-4CB4-B05C-367E27A16A63}">
      <dsp:nvSpPr>
        <dsp:cNvPr id="0" name=""/>
        <dsp:cNvSpPr/>
      </dsp:nvSpPr>
      <dsp:spPr>
        <a:xfrm>
          <a:off x="8429053" y="3892351"/>
          <a:ext cx="1244923" cy="207487"/>
        </a:xfrm>
        <a:prstGeom prst="parallelogram">
          <a:avLst>
            <a:gd name="adj" fmla="val 140840"/>
          </a:avLst>
        </a:prstGeom>
        <a:solidFill>
          <a:schemeClr val="accent2">
            <a:hueOff val="-11713"/>
            <a:satOff val="0"/>
            <a:lumOff val="60785"/>
            <a:alphaOff val="0"/>
          </a:schemeClr>
        </a:solidFill>
        <a:ln w="25400" cap="flat" cmpd="sng" algn="ctr">
          <a:solidFill>
            <a:schemeClr val="accent2">
              <a:hueOff val="-11713"/>
              <a:satOff val="0"/>
              <a:lumOff val="6078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08F28-7F09-4781-8D7A-B66E2CCFD540}">
      <dsp:nvSpPr>
        <dsp:cNvPr id="0" name=""/>
        <dsp:cNvSpPr/>
      </dsp:nvSpPr>
      <dsp:spPr>
        <a:xfrm>
          <a:off x="0" y="341834"/>
          <a:ext cx="10384504" cy="4153801"/>
        </a:xfrm>
        <a:prstGeom prst="leftRightRibb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782B0D-94DC-429A-8649-553CAF485028}">
      <dsp:nvSpPr>
        <dsp:cNvPr id="0" name=""/>
        <dsp:cNvSpPr/>
      </dsp:nvSpPr>
      <dsp:spPr>
        <a:xfrm>
          <a:off x="1246140" y="1068749"/>
          <a:ext cx="3426886" cy="203536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9568" rIns="0" bIns="106680" numCol="1" spcCol="1270" anchor="ctr" anchorCtr="0">
          <a:noAutofit/>
        </a:bodyPr>
        <a:lstStyle/>
        <a:p>
          <a:pPr lvl="0" algn="ctr" defTabSz="1244600">
            <a:lnSpc>
              <a:spcPct val="90000"/>
            </a:lnSpc>
            <a:spcBef>
              <a:spcPct val="0"/>
            </a:spcBef>
            <a:spcAft>
              <a:spcPct val="35000"/>
            </a:spcAft>
          </a:pPr>
          <a:r>
            <a:rPr lang="en-US" sz="2800" kern="1200" dirty="0" smtClean="0"/>
            <a:t>Ill-defined Problems</a:t>
          </a:r>
          <a:endParaRPr lang="en-US" sz="2800" kern="1200" dirty="0"/>
        </a:p>
      </dsp:txBody>
      <dsp:txXfrm>
        <a:off x="1246140" y="1068749"/>
        <a:ext cx="3426886" cy="2035362"/>
      </dsp:txXfrm>
    </dsp:sp>
    <dsp:sp modelId="{00FDBCA8-8D28-4D86-98E8-F06248968C20}">
      <dsp:nvSpPr>
        <dsp:cNvPr id="0" name=""/>
        <dsp:cNvSpPr/>
      </dsp:nvSpPr>
      <dsp:spPr>
        <a:xfrm>
          <a:off x="5192252" y="1733358"/>
          <a:ext cx="4049956" cy="203536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9568" rIns="0" bIns="106680" numCol="1" spcCol="1270" anchor="ctr" anchorCtr="0">
          <a:noAutofit/>
        </a:bodyPr>
        <a:lstStyle/>
        <a:p>
          <a:pPr lvl="0" algn="ctr" defTabSz="1244600">
            <a:lnSpc>
              <a:spcPct val="90000"/>
            </a:lnSpc>
            <a:spcBef>
              <a:spcPct val="0"/>
            </a:spcBef>
            <a:spcAft>
              <a:spcPct val="35000"/>
            </a:spcAft>
          </a:pPr>
          <a:r>
            <a:rPr lang="en-US" sz="2800" kern="1200" dirty="0" smtClean="0"/>
            <a:t>Well-defined Problems</a:t>
          </a:r>
          <a:endParaRPr lang="en-US" sz="2800" kern="1200" dirty="0"/>
        </a:p>
      </dsp:txBody>
      <dsp:txXfrm>
        <a:off x="5192252" y="1733358"/>
        <a:ext cx="4049956" cy="20353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FF4A82-5CC3-4B47-A743-A2AE26927D4D}">
      <dsp:nvSpPr>
        <dsp:cNvPr id="0" name=""/>
        <dsp:cNvSpPr/>
      </dsp:nvSpPr>
      <dsp:spPr>
        <a:xfrm>
          <a:off x="0" y="0"/>
          <a:ext cx="8307603" cy="1064243"/>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Ill-defined problems represent issues that do not have clear goals, solution paths, or expected solutions.</a:t>
          </a:r>
          <a:endParaRPr lang="en-US" sz="2200" kern="1200" dirty="0"/>
        </a:p>
      </dsp:txBody>
      <dsp:txXfrm>
        <a:off x="31171" y="31171"/>
        <a:ext cx="7069271" cy="1001901"/>
      </dsp:txXfrm>
    </dsp:sp>
    <dsp:sp modelId="{F6F6E7E7-A6B2-4F87-9FBB-608F924E01CF}">
      <dsp:nvSpPr>
        <dsp:cNvPr id="0" name=""/>
        <dsp:cNvSpPr/>
      </dsp:nvSpPr>
      <dsp:spPr>
        <a:xfrm>
          <a:off x="695761" y="1257742"/>
          <a:ext cx="8307603" cy="1064243"/>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It comes out as ambiguous, provoke several interpretations and it is not obvious when a solution has been reached. </a:t>
          </a:r>
        </a:p>
      </dsp:txBody>
      <dsp:txXfrm>
        <a:off x="726932" y="1288913"/>
        <a:ext cx="6857741" cy="1001901"/>
      </dsp:txXfrm>
    </dsp:sp>
    <dsp:sp modelId="{C8CE6D68-D6FC-4E50-9409-C6A6528E53E3}">
      <dsp:nvSpPr>
        <dsp:cNvPr id="0" name=""/>
        <dsp:cNvSpPr/>
      </dsp:nvSpPr>
      <dsp:spPr>
        <a:xfrm>
          <a:off x="1381139" y="2515484"/>
          <a:ext cx="8307603" cy="1064243"/>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In addition, ill-defined problems are are unclear, abstract, or confusing and do not have clear problem solving strategies. </a:t>
          </a:r>
        </a:p>
      </dsp:txBody>
      <dsp:txXfrm>
        <a:off x="1412310" y="2546655"/>
        <a:ext cx="6868125" cy="1001901"/>
      </dsp:txXfrm>
    </dsp:sp>
    <dsp:sp modelId="{D5F35BA8-1387-437A-AAD6-7FCCE20B8333}">
      <dsp:nvSpPr>
        <dsp:cNvPr id="0" name=""/>
        <dsp:cNvSpPr/>
      </dsp:nvSpPr>
      <dsp:spPr>
        <a:xfrm>
          <a:off x="2076900" y="3773227"/>
          <a:ext cx="8307603" cy="1064243"/>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E.g. “Write a computer program for music” is an example of an ill-defined problem. It neither states the initial state nor the final goal. </a:t>
          </a:r>
        </a:p>
      </dsp:txBody>
      <dsp:txXfrm>
        <a:off x="2108071" y="3804398"/>
        <a:ext cx="6857741" cy="1001901"/>
      </dsp:txXfrm>
    </dsp:sp>
    <dsp:sp modelId="{D81DB3E9-E2AF-43D6-8DE0-5C65AE353783}">
      <dsp:nvSpPr>
        <dsp:cNvPr id="0" name=""/>
        <dsp:cNvSpPr/>
      </dsp:nvSpPr>
      <dsp:spPr>
        <a:xfrm>
          <a:off x="7615844" y="815113"/>
          <a:ext cx="691758" cy="691758"/>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7771490" y="815113"/>
        <a:ext cx="380466" cy="520548"/>
      </dsp:txXfrm>
    </dsp:sp>
    <dsp:sp modelId="{BCBAD9A3-85D0-4693-8B59-0159D540889D}">
      <dsp:nvSpPr>
        <dsp:cNvPr id="0" name=""/>
        <dsp:cNvSpPr/>
      </dsp:nvSpPr>
      <dsp:spPr>
        <a:xfrm>
          <a:off x="8311606" y="2072856"/>
          <a:ext cx="691758" cy="691758"/>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8467252" y="2072856"/>
        <a:ext cx="380466" cy="520548"/>
      </dsp:txXfrm>
    </dsp:sp>
    <dsp:sp modelId="{0A8B5B86-FA21-4D4A-9664-9C67F5B8C0F1}">
      <dsp:nvSpPr>
        <dsp:cNvPr id="0" name=""/>
        <dsp:cNvSpPr/>
      </dsp:nvSpPr>
      <dsp:spPr>
        <a:xfrm>
          <a:off x="8996983" y="3330598"/>
          <a:ext cx="691758" cy="691758"/>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9152629" y="3330598"/>
        <a:ext cx="380466" cy="52054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D9DA0-39ED-427A-8A54-450B1B1C3992}">
      <dsp:nvSpPr>
        <dsp:cNvPr id="0" name=""/>
        <dsp:cNvSpPr/>
      </dsp:nvSpPr>
      <dsp:spPr>
        <a:xfrm>
          <a:off x="0" y="0"/>
          <a:ext cx="4837471" cy="4837471"/>
        </a:xfrm>
        <a:prstGeom prst="pie">
          <a:avLst>
            <a:gd name="adj1" fmla="val 5400000"/>
            <a:gd name="adj2" fmla="val 1620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2EC683-22B4-49C8-8907-5CB2A0A9F801}">
      <dsp:nvSpPr>
        <dsp:cNvPr id="0" name=""/>
        <dsp:cNvSpPr/>
      </dsp:nvSpPr>
      <dsp:spPr>
        <a:xfrm>
          <a:off x="2418735" y="0"/>
          <a:ext cx="7965768" cy="4837471"/>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mtClean="0"/>
            <a:t>Well-defined problems have specific goals, clearly defined solutions, and clear expected solutions. </a:t>
          </a:r>
          <a:endParaRPr lang="en-US" sz="2400" kern="1200" dirty="0"/>
        </a:p>
      </dsp:txBody>
      <dsp:txXfrm>
        <a:off x="2418735" y="0"/>
        <a:ext cx="7965768" cy="1451244"/>
      </dsp:txXfrm>
    </dsp:sp>
    <dsp:sp modelId="{8A583AC4-6FAE-4D4E-AA6F-8E7427FCFB36}">
      <dsp:nvSpPr>
        <dsp:cNvPr id="0" name=""/>
        <dsp:cNvSpPr/>
      </dsp:nvSpPr>
      <dsp:spPr>
        <a:xfrm>
          <a:off x="846558" y="1451244"/>
          <a:ext cx="3144353" cy="3144353"/>
        </a:xfrm>
        <a:prstGeom prst="pie">
          <a:avLst>
            <a:gd name="adj1" fmla="val 5400000"/>
            <a:gd name="adj2" fmla="val 16200000"/>
          </a:avLst>
        </a:prstGeom>
        <a:solidFill>
          <a:schemeClr val="accent2">
            <a:hueOff val="-5857"/>
            <a:satOff val="0"/>
            <a:lumOff val="3039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53BE08-ACFF-42E5-A320-8B2EF6FB73A1}">
      <dsp:nvSpPr>
        <dsp:cNvPr id="0" name=""/>
        <dsp:cNvSpPr/>
      </dsp:nvSpPr>
      <dsp:spPr>
        <a:xfrm>
          <a:off x="2418735" y="1451244"/>
          <a:ext cx="7965768" cy="3144353"/>
        </a:xfrm>
        <a:prstGeom prst="rect">
          <a:avLst/>
        </a:prstGeom>
        <a:solidFill>
          <a:schemeClr val="lt1">
            <a:alpha val="90000"/>
            <a:hueOff val="0"/>
            <a:satOff val="0"/>
            <a:lumOff val="0"/>
            <a:alphaOff val="0"/>
          </a:schemeClr>
        </a:solidFill>
        <a:ln w="25400" cap="flat" cmpd="sng" algn="ctr">
          <a:solidFill>
            <a:schemeClr val="accent2">
              <a:hueOff val="-5857"/>
              <a:satOff val="0"/>
              <a:lumOff val="303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It contains a clear specification of three elements of the problem space: the initial state (the problem situation), the set of operators (rules and strategies) to solve the problem, and the goal state (the solution).</a:t>
          </a:r>
        </a:p>
      </dsp:txBody>
      <dsp:txXfrm>
        <a:off x="2418735" y="1451244"/>
        <a:ext cx="7965768" cy="1451239"/>
      </dsp:txXfrm>
    </dsp:sp>
    <dsp:sp modelId="{EC58D153-A1BA-47A2-B2BB-8274E51B920D}">
      <dsp:nvSpPr>
        <dsp:cNvPr id="0" name=""/>
        <dsp:cNvSpPr/>
      </dsp:nvSpPr>
      <dsp:spPr>
        <a:xfrm>
          <a:off x="1693115" y="2902484"/>
          <a:ext cx="1451239" cy="1451239"/>
        </a:xfrm>
        <a:prstGeom prst="pie">
          <a:avLst>
            <a:gd name="adj1" fmla="val 5400000"/>
            <a:gd name="adj2" fmla="val 16200000"/>
          </a:avLst>
        </a:prstGeom>
        <a:solidFill>
          <a:schemeClr val="accent2">
            <a:hueOff val="-11713"/>
            <a:satOff val="0"/>
            <a:lumOff val="6078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29D1DF-A5A3-497A-B3F8-4A3DFE3320A3}">
      <dsp:nvSpPr>
        <dsp:cNvPr id="0" name=""/>
        <dsp:cNvSpPr/>
      </dsp:nvSpPr>
      <dsp:spPr>
        <a:xfrm>
          <a:off x="2418735" y="2902484"/>
          <a:ext cx="7965768" cy="1451239"/>
        </a:xfrm>
        <a:prstGeom prst="rect">
          <a:avLst/>
        </a:prstGeom>
        <a:solidFill>
          <a:schemeClr val="lt1">
            <a:alpha val="90000"/>
            <a:hueOff val="0"/>
            <a:satOff val="0"/>
            <a:lumOff val="0"/>
            <a:alphaOff val="0"/>
          </a:schemeClr>
        </a:solidFill>
        <a:ln w="25400" cap="flat" cmpd="sng" algn="ctr">
          <a:solidFill>
            <a:schemeClr val="accent2">
              <a:hueOff val="-11713"/>
              <a:satOff val="0"/>
              <a:lumOff val="607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Typical examples are the Tower of Hanoi problem.</a:t>
          </a:r>
        </a:p>
      </dsp:txBody>
      <dsp:txXfrm>
        <a:off x="2418735" y="2902484"/>
        <a:ext cx="7965768" cy="14512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E21382-D8C3-41A7-863C-DE667FD4BD12}">
      <dsp:nvSpPr>
        <dsp:cNvPr id="0" name=""/>
        <dsp:cNvSpPr/>
      </dsp:nvSpPr>
      <dsp:spPr>
        <a:xfrm>
          <a:off x="778837" y="0"/>
          <a:ext cx="8826828" cy="4837471"/>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958209-F997-4358-9152-2D9DD86F76EC}">
      <dsp:nvSpPr>
        <dsp:cNvPr id="0" name=""/>
        <dsp:cNvSpPr/>
      </dsp:nvSpPr>
      <dsp:spPr>
        <a:xfrm>
          <a:off x="3549" y="1451241"/>
          <a:ext cx="2306090" cy="1934988"/>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Introspection</a:t>
          </a:r>
          <a:endParaRPr lang="en-US" sz="2000" kern="1200" dirty="0"/>
        </a:p>
      </dsp:txBody>
      <dsp:txXfrm>
        <a:off x="98007" y="1545699"/>
        <a:ext cx="2117174" cy="1746072"/>
      </dsp:txXfrm>
    </dsp:sp>
    <dsp:sp modelId="{246DA1DB-D01B-407C-B371-27E8BF80F23A}">
      <dsp:nvSpPr>
        <dsp:cNvPr id="0" name=""/>
        <dsp:cNvSpPr/>
      </dsp:nvSpPr>
      <dsp:spPr>
        <a:xfrm>
          <a:off x="2693987" y="1451241"/>
          <a:ext cx="2306090" cy="1934988"/>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Simulation</a:t>
          </a:r>
          <a:endParaRPr lang="en-US" sz="2000" kern="1200" dirty="0"/>
        </a:p>
      </dsp:txBody>
      <dsp:txXfrm>
        <a:off x="2788445" y="1545699"/>
        <a:ext cx="2117174" cy="1746072"/>
      </dsp:txXfrm>
    </dsp:sp>
    <dsp:sp modelId="{5012AF6C-0FE0-46DA-A581-7DB5F3A95C2D}">
      <dsp:nvSpPr>
        <dsp:cNvPr id="0" name=""/>
        <dsp:cNvSpPr/>
      </dsp:nvSpPr>
      <dsp:spPr>
        <a:xfrm>
          <a:off x="5384426" y="1451241"/>
          <a:ext cx="2306090" cy="1934988"/>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Computer modelling</a:t>
          </a:r>
          <a:endParaRPr lang="en-US" sz="2000" kern="1200" dirty="0"/>
        </a:p>
      </dsp:txBody>
      <dsp:txXfrm>
        <a:off x="5478884" y="1545699"/>
        <a:ext cx="2117174" cy="1746072"/>
      </dsp:txXfrm>
    </dsp:sp>
    <dsp:sp modelId="{1B6DB227-AE76-48C3-8446-E94886A3D734}">
      <dsp:nvSpPr>
        <dsp:cNvPr id="0" name=""/>
        <dsp:cNvSpPr/>
      </dsp:nvSpPr>
      <dsp:spPr>
        <a:xfrm>
          <a:off x="8074864" y="1451241"/>
          <a:ext cx="2306090" cy="1934988"/>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Experimentation.</a:t>
          </a:r>
          <a:endParaRPr lang="en-US" sz="2000" kern="1200" dirty="0"/>
        </a:p>
      </dsp:txBody>
      <dsp:txXfrm>
        <a:off x="8169322" y="1545699"/>
        <a:ext cx="2117174" cy="17460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9192A1-1004-4D2F-8380-EDCABC03E5D2}" type="datetimeFigureOut">
              <a:rPr lang="en-US" smtClean="0"/>
              <a:t>3/28/2023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539EC6-202C-4F33-BB0B-002EC00B37D0}" type="slidenum">
              <a:rPr lang="en-US" smtClean="0"/>
              <a:t>‹#›</a:t>
            </a:fld>
            <a:endParaRPr lang="en-US"/>
          </a:p>
        </p:txBody>
      </p:sp>
    </p:spTree>
    <p:extLst>
      <p:ext uri="{BB962C8B-B14F-4D97-AF65-F5344CB8AC3E}">
        <p14:creationId xmlns:p14="http://schemas.microsoft.com/office/powerpoint/2010/main" val="1710258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539EC6-202C-4F33-BB0B-002EC00B37D0}" type="slidenum">
              <a:rPr lang="en-US" smtClean="0"/>
              <a:t>1</a:t>
            </a:fld>
            <a:endParaRPr lang="en-US"/>
          </a:p>
        </p:txBody>
      </p:sp>
    </p:spTree>
    <p:extLst>
      <p:ext uri="{BB962C8B-B14F-4D97-AF65-F5344CB8AC3E}">
        <p14:creationId xmlns:p14="http://schemas.microsoft.com/office/powerpoint/2010/main" val="36859534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914400" y="1447801"/>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17" name="Google Shape;17;p2"/>
          <p:cNvSpPr txBox="1">
            <a:spLocks noGrp="1"/>
          </p:cNvSpPr>
          <p:nvPr>
            <p:ph type="subTitle" idx="1"/>
          </p:nvPr>
        </p:nvSpPr>
        <p:spPr>
          <a:xfrm>
            <a:off x="1828800" y="3203575"/>
            <a:ext cx="85344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A9C"/>
              </a:buClr>
              <a:buSzPts val="3200"/>
              <a:buNone/>
              <a:defRPr>
                <a:solidFill>
                  <a:srgbClr val="888A9C"/>
                </a:solidFill>
              </a:defRPr>
            </a:lvl1pPr>
            <a:lvl2pPr lvl="1" algn="ctr">
              <a:spcBef>
                <a:spcPts val="560"/>
              </a:spcBef>
              <a:spcAft>
                <a:spcPts val="0"/>
              </a:spcAft>
              <a:buClr>
                <a:srgbClr val="888A9C"/>
              </a:buClr>
              <a:buSzPts val="2800"/>
              <a:buNone/>
              <a:defRPr>
                <a:solidFill>
                  <a:srgbClr val="888A9C"/>
                </a:solidFill>
              </a:defRPr>
            </a:lvl2pPr>
            <a:lvl3pPr lvl="2" algn="ctr">
              <a:spcBef>
                <a:spcPts val="480"/>
              </a:spcBef>
              <a:spcAft>
                <a:spcPts val="0"/>
              </a:spcAft>
              <a:buClr>
                <a:srgbClr val="888A9C"/>
              </a:buClr>
              <a:buSzPts val="2400"/>
              <a:buNone/>
              <a:defRPr>
                <a:solidFill>
                  <a:srgbClr val="888A9C"/>
                </a:solidFill>
              </a:defRPr>
            </a:lvl3pPr>
            <a:lvl4pPr lvl="3" algn="ctr">
              <a:spcBef>
                <a:spcPts val="400"/>
              </a:spcBef>
              <a:spcAft>
                <a:spcPts val="0"/>
              </a:spcAft>
              <a:buClr>
                <a:srgbClr val="888A9C"/>
              </a:buClr>
              <a:buSzPts val="2000"/>
              <a:buNone/>
              <a:defRPr>
                <a:solidFill>
                  <a:srgbClr val="888A9C"/>
                </a:solidFill>
              </a:defRPr>
            </a:lvl4pPr>
            <a:lvl5pPr lvl="4" algn="ctr">
              <a:spcBef>
                <a:spcPts val="400"/>
              </a:spcBef>
              <a:spcAft>
                <a:spcPts val="0"/>
              </a:spcAft>
              <a:buClr>
                <a:srgbClr val="888A9C"/>
              </a:buClr>
              <a:buSzPts val="2000"/>
              <a:buNone/>
              <a:defRPr>
                <a:solidFill>
                  <a:srgbClr val="888A9C"/>
                </a:solidFill>
              </a:defRPr>
            </a:lvl5pPr>
            <a:lvl6pPr lvl="5" algn="ctr">
              <a:spcBef>
                <a:spcPts val="400"/>
              </a:spcBef>
              <a:spcAft>
                <a:spcPts val="0"/>
              </a:spcAft>
              <a:buClr>
                <a:srgbClr val="888A9C"/>
              </a:buClr>
              <a:buSzPts val="2000"/>
              <a:buNone/>
              <a:defRPr>
                <a:solidFill>
                  <a:srgbClr val="888A9C"/>
                </a:solidFill>
              </a:defRPr>
            </a:lvl6pPr>
            <a:lvl7pPr lvl="6" algn="ctr">
              <a:spcBef>
                <a:spcPts val="400"/>
              </a:spcBef>
              <a:spcAft>
                <a:spcPts val="0"/>
              </a:spcAft>
              <a:buClr>
                <a:srgbClr val="888A9C"/>
              </a:buClr>
              <a:buSzPts val="2000"/>
              <a:buNone/>
              <a:defRPr>
                <a:solidFill>
                  <a:srgbClr val="888A9C"/>
                </a:solidFill>
              </a:defRPr>
            </a:lvl7pPr>
            <a:lvl8pPr lvl="7" algn="ctr">
              <a:spcBef>
                <a:spcPts val="400"/>
              </a:spcBef>
              <a:spcAft>
                <a:spcPts val="0"/>
              </a:spcAft>
              <a:buClr>
                <a:srgbClr val="888A9C"/>
              </a:buClr>
              <a:buSzPts val="2000"/>
              <a:buNone/>
              <a:defRPr>
                <a:solidFill>
                  <a:srgbClr val="888A9C"/>
                </a:solidFill>
              </a:defRPr>
            </a:lvl8pPr>
            <a:lvl9pPr lvl="8" algn="ctr">
              <a:spcBef>
                <a:spcPts val="400"/>
              </a:spcBef>
              <a:spcAft>
                <a:spcPts val="0"/>
              </a:spcAft>
              <a:buClr>
                <a:srgbClr val="888A9C"/>
              </a:buClr>
              <a:buSzPts val="2000"/>
              <a:buNone/>
              <a:defRPr>
                <a:solidFill>
                  <a:srgbClr val="888A9C"/>
                </a:solidFill>
              </a:defRPr>
            </a:lvl9pPr>
          </a:lstStyle>
          <a:p>
            <a:r>
              <a:rPr lang="en-US" smtClean="0"/>
              <a:t>Click to edit Master subtitle style</a:t>
            </a:r>
            <a:endParaRPr/>
          </a:p>
        </p:txBody>
      </p:sp>
      <p:sp>
        <p:nvSpPr>
          <p:cNvPr id="18" name="Google Shape;18;p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9123E0D-2707-415B-B850-B66BCBDDBD4B}" type="datetimeFigureOut">
              <a:rPr lang="en-US" smtClean="0"/>
              <a:t>3/28/2023</a:t>
            </a:fld>
            <a:endParaRPr lang="en-US"/>
          </a:p>
        </p:txBody>
      </p:sp>
      <p:sp>
        <p:nvSpPr>
          <p:cNvPr id="19" name="Google Shape;19;p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20" name="Google Shape;20;p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CE80582B-52BD-4DC0-84C8-C2C7E1BD81BE}" type="slidenum">
              <a:rPr lang="en-US" smtClean="0"/>
              <a:t>‹#›</a:t>
            </a:fld>
            <a:endParaRPr lang="en-US"/>
          </a:p>
        </p:txBody>
      </p:sp>
      <p:sp>
        <p:nvSpPr>
          <p:cNvPr id="21" name="Google Shape;21;p2"/>
          <p:cNvSpPr/>
          <p:nvPr/>
        </p:nvSpPr>
        <p:spPr>
          <a:xfrm>
            <a:off x="0" y="4604545"/>
            <a:ext cx="12192000" cy="2253455"/>
          </a:xfrm>
          <a:prstGeom prst="rect">
            <a:avLst/>
          </a:prstGeom>
          <a:solidFill>
            <a:srgbClr val="000F2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2" name="Google Shape;22;p2"/>
          <p:cNvPicPr preferRelativeResize="0"/>
          <p:nvPr/>
        </p:nvPicPr>
        <p:blipFill rotWithShape="1">
          <a:blip r:embed="rId2">
            <a:alphaModFix/>
          </a:blip>
          <a:srcRect/>
          <a:stretch/>
        </p:blipFill>
        <p:spPr>
          <a:xfrm>
            <a:off x="3657601" y="5111328"/>
            <a:ext cx="3655292" cy="1089076"/>
          </a:xfrm>
          <a:prstGeom prst="rect">
            <a:avLst/>
          </a:prstGeom>
          <a:noFill/>
          <a:ln>
            <a:noFill/>
          </a:ln>
          <a:effectLst>
            <a:outerShdw blurRad="50800" dist="38100" dir="2700000" algn="tl" rotWithShape="0">
              <a:srgbClr val="000000">
                <a:alpha val="40000"/>
              </a:srgbClr>
            </a:outerShdw>
          </a:effectLst>
        </p:spPr>
      </p:pic>
      <p:sp>
        <p:nvSpPr>
          <p:cNvPr id="23" name="Google Shape;23;p2"/>
          <p:cNvSpPr/>
          <p:nvPr/>
        </p:nvSpPr>
        <p:spPr>
          <a:xfrm>
            <a:off x="0" y="1"/>
            <a:ext cx="12192000" cy="609599"/>
          </a:xfrm>
          <a:prstGeom prst="rect">
            <a:avLst/>
          </a:prstGeom>
          <a:solidFill>
            <a:srgbClr val="000F2E"/>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 name="Google Shape;24;p2"/>
          <p:cNvSpPr/>
          <p:nvPr/>
        </p:nvSpPr>
        <p:spPr>
          <a:xfrm>
            <a:off x="0" y="6596855"/>
            <a:ext cx="12192000" cy="261144"/>
          </a:xfrm>
          <a:prstGeom prst="rect">
            <a:avLst/>
          </a:prstGeom>
          <a:gradFill>
            <a:gsLst>
              <a:gs pos="0">
                <a:srgbClr val="000F2E"/>
              </a:gs>
              <a:gs pos="3000">
                <a:srgbClr val="000F2E"/>
              </a:gs>
              <a:gs pos="50000">
                <a:srgbClr val="97BAFF"/>
              </a:gs>
              <a:gs pos="99000">
                <a:srgbClr val="000F2E"/>
              </a:gs>
              <a:gs pos="100000">
                <a:srgbClr val="000F2E"/>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25;p2"/>
          <p:cNvSpPr/>
          <p:nvPr/>
        </p:nvSpPr>
        <p:spPr>
          <a:xfrm>
            <a:off x="0" y="0"/>
            <a:ext cx="12192000" cy="261144"/>
          </a:xfrm>
          <a:prstGeom prst="rect">
            <a:avLst/>
          </a:prstGeom>
          <a:gradFill>
            <a:gsLst>
              <a:gs pos="0">
                <a:srgbClr val="000F2E"/>
              </a:gs>
              <a:gs pos="3000">
                <a:srgbClr val="000F2E"/>
              </a:gs>
              <a:gs pos="50000">
                <a:srgbClr val="BFD5FF"/>
              </a:gs>
              <a:gs pos="99000">
                <a:srgbClr val="000F2E"/>
              </a:gs>
              <a:gs pos="100000">
                <a:srgbClr val="000F2E"/>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015670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9"/>
        <p:cNvGrpSpPr/>
        <p:nvPr/>
      </p:nvGrpSpPr>
      <p:grpSpPr>
        <a:xfrm>
          <a:off x="0" y="0"/>
          <a:ext cx="0" cy="0"/>
          <a:chOff x="0" y="0"/>
          <a:chExt cx="0" cy="0"/>
        </a:xfrm>
      </p:grpSpPr>
      <p:sp>
        <p:nvSpPr>
          <p:cNvPr id="90" name="Google Shape;90;p12"/>
          <p:cNvSpPr txBox="1">
            <a:spLocks noGrp="1"/>
          </p:cNvSpPr>
          <p:nvPr>
            <p:ph type="title"/>
          </p:nvPr>
        </p:nvSpPr>
        <p:spPr>
          <a:xfrm rot="5400000">
            <a:off x="7285038" y="1828800"/>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91" name="Google Shape;91;p12"/>
          <p:cNvSpPr txBox="1">
            <a:spLocks noGrp="1"/>
          </p:cNvSpPr>
          <p:nvPr>
            <p:ph type="body" idx="1"/>
          </p:nvPr>
        </p:nvSpPr>
        <p:spPr>
          <a:xfrm rot="5400000">
            <a:off x="1697039" y="-812799"/>
            <a:ext cx="5851525"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smtClean="0"/>
              <a:t>Edit Master text styles</a:t>
            </a:r>
          </a:p>
        </p:txBody>
      </p:sp>
      <p:sp>
        <p:nvSpPr>
          <p:cNvPr id="92" name="Google Shape;92;p1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9123E0D-2707-415B-B850-B66BCBDDBD4B}" type="datetimeFigureOut">
              <a:rPr lang="en-US" smtClean="0"/>
              <a:t>3/28/2023</a:t>
            </a:fld>
            <a:endParaRPr lang="en-US"/>
          </a:p>
        </p:txBody>
      </p:sp>
      <p:sp>
        <p:nvSpPr>
          <p:cNvPr id="93" name="Google Shape;93;p1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94" name="Google Shape;94;p1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CE80582B-52BD-4DC0-84C8-C2C7E1BD81BE}" type="slidenum">
              <a:rPr lang="en-US" smtClean="0"/>
              <a:t>‹#›</a:t>
            </a:fld>
            <a:endParaRPr lang="en-US"/>
          </a:p>
        </p:txBody>
      </p:sp>
    </p:spTree>
    <p:extLst>
      <p:ext uri="{BB962C8B-B14F-4D97-AF65-F5344CB8AC3E}">
        <p14:creationId xmlns:p14="http://schemas.microsoft.com/office/powerpoint/2010/main" val="3439416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6"/>
        <p:cNvGrpSpPr/>
        <p:nvPr/>
      </p:nvGrpSpPr>
      <p:grpSpPr>
        <a:xfrm>
          <a:off x="0" y="0"/>
          <a:ext cx="0" cy="0"/>
          <a:chOff x="0" y="0"/>
          <a:chExt cx="0" cy="0"/>
        </a:xfrm>
      </p:grpSpPr>
      <p:sp>
        <p:nvSpPr>
          <p:cNvPr id="27" name="Google Shape;27;p3"/>
          <p:cNvSpPr/>
          <p:nvPr/>
        </p:nvSpPr>
        <p:spPr>
          <a:xfrm>
            <a:off x="0" y="6444456"/>
            <a:ext cx="12192000" cy="261144"/>
          </a:xfrm>
          <a:prstGeom prst="rect">
            <a:avLst/>
          </a:prstGeom>
          <a:gradFill>
            <a:gsLst>
              <a:gs pos="0">
                <a:srgbClr val="000F2E"/>
              </a:gs>
              <a:gs pos="3000">
                <a:srgbClr val="000F2E"/>
              </a:gs>
              <a:gs pos="50000">
                <a:srgbClr val="BFD5FF"/>
              </a:gs>
              <a:gs pos="99000">
                <a:srgbClr val="000F2E"/>
              </a:gs>
              <a:gs pos="100000">
                <a:srgbClr val="000F2E"/>
              </a:gs>
            </a:gsLst>
            <a:lin ang="108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 name="Google Shape;28;p3"/>
          <p:cNvSpPr/>
          <p:nvPr/>
        </p:nvSpPr>
        <p:spPr>
          <a:xfrm>
            <a:off x="-4619" y="1142254"/>
            <a:ext cx="12192000" cy="261144"/>
          </a:xfrm>
          <a:prstGeom prst="rect">
            <a:avLst/>
          </a:prstGeom>
          <a:gradFill>
            <a:gsLst>
              <a:gs pos="0">
                <a:srgbClr val="000F2E"/>
              </a:gs>
              <a:gs pos="3000">
                <a:srgbClr val="000F2E"/>
              </a:gs>
              <a:gs pos="50000">
                <a:srgbClr val="BFD5FF"/>
              </a:gs>
              <a:gs pos="99000">
                <a:srgbClr val="000F2E"/>
              </a:gs>
              <a:gs pos="100000">
                <a:srgbClr val="000F2E"/>
              </a:gs>
            </a:gsLst>
            <a:lin ang="108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29;p3"/>
          <p:cNvSpPr txBox="1">
            <a:spLocks noGrp="1"/>
          </p:cNvSpPr>
          <p:nvPr>
            <p:ph type="title"/>
          </p:nvPr>
        </p:nvSpPr>
        <p:spPr>
          <a:xfrm>
            <a:off x="609600" y="762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000F2E"/>
              </a:buClr>
              <a:buSzPts val="4400"/>
              <a:buFont typeface="Calibri"/>
              <a:buNone/>
              <a:defRPr b="1">
                <a:solidFill>
                  <a:srgbClr val="000F2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30" name="Google Shape;30;p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9123E0D-2707-415B-B850-B66BCBDDBD4B}" type="datetimeFigureOut">
              <a:rPr lang="en-US" smtClean="0"/>
              <a:t>3/28/2023</a:t>
            </a:fld>
            <a:endParaRPr lang="en-US"/>
          </a:p>
        </p:txBody>
      </p:sp>
      <p:sp>
        <p:nvSpPr>
          <p:cNvPr id="31" name="Google Shape;31;p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pic>
        <p:nvPicPr>
          <p:cNvPr id="32" name="Google Shape;32;p3"/>
          <p:cNvPicPr preferRelativeResize="0"/>
          <p:nvPr/>
        </p:nvPicPr>
        <p:blipFill rotWithShape="1">
          <a:blip r:embed="rId2">
            <a:alphaModFix/>
          </a:blip>
          <a:srcRect/>
          <a:stretch/>
        </p:blipFill>
        <p:spPr>
          <a:xfrm>
            <a:off x="5852160" y="1066800"/>
            <a:ext cx="487680" cy="405070"/>
          </a:xfrm>
          <a:prstGeom prst="rect">
            <a:avLst/>
          </a:prstGeom>
          <a:noFill/>
          <a:ln>
            <a:noFill/>
          </a:ln>
        </p:spPr>
      </p:pic>
      <p:pic>
        <p:nvPicPr>
          <p:cNvPr id="33" name="Google Shape;33;p3"/>
          <p:cNvPicPr preferRelativeResize="0"/>
          <p:nvPr/>
        </p:nvPicPr>
        <p:blipFill rotWithShape="1">
          <a:blip r:embed="rId3">
            <a:alphaModFix/>
          </a:blip>
          <a:srcRect/>
          <a:stretch/>
        </p:blipFill>
        <p:spPr>
          <a:xfrm>
            <a:off x="5932331" y="1132175"/>
            <a:ext cx="327340" cy="274320"/>
          </a:xfrm>
          <a:prstGeom prst="rect">
            <a:avLst/>
          </a:prstGeom>
          <a:noFill/>
          <a:ln>
            <a:noFill/>
          </a:ln>
        </p:spPr>
      </p:pic>
      <p:sp>
        <p:nvSpPr>
          <p:cNvPr id="34" name="Google Shape;34;p3"/>
          <p:cNvSpPr txBox="1">
            <a:spLocks noGrp="1"/>
          </p:cNvSpPr>
          <p:nvPr>
            <p:ph type="sldNum" idx="12"/>
          </p:nvPr>
        </p:nvSpPr>
        <p:spPr>
          <a:xfrm>
            <a:off x="5842000" y="1066801"/>
            <a:ext cx="5080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100" b="1" i="0" u="none" strike="noStrike" cap="none">
                <a:solidFill>
                  <a:schemeClr val="lt1"/>
                </a:solidFill>
                <a:latin typeface="Calibri"/>
                <a:ea typeface="Calibri"/>
                <a:cs typeface="Calibri"/>
                <a:sym typeface="Calibri"/>
              </a:defRPr>
            </a:lvl1pPr>
            <a:lvl2pPr marL="0" lvl="1" indent="0" algn="ctr">
              <a:spcBef>
                <a:spcPts val="0"/>
              </a:spcBef>
              <a:buNone/>
              <a:defRPr sz="1100" b="1" i="0" u="none" strike="noStrike" cap="none">
                <a:solidFill>
                  <a:schemeClr val="lt1"/>
                </a:solidFill>
                <a:latin typeface="Calibri"/>
                <a:ea typeface="Calibri"/>
                <a:cs typeface="Calibri"/>
                <a:sym typeface="Calibri"/>
              </a:defRPr>
            </a:lvl2pPr>
            <a:lvl3pPr marL="0" lvl="2" indent="0" algn="ctr">
              <a:spcBef>
                <a:spcPts val="0"/>
              </a:spcBef>
              <a:buNone/>
              <a:defRPr sz="1100" b="1" i="0" u="none" strike="noStrike" cap="none">
                <a:solidFill>
                  <a:schemeClr val="lt1"/>
                </a:solidFill>
                <a:latin typeface="Calibri"/>
                <a:ea typeface="Calibri"/>
                <a:cs typeface="Calibri"/>
                <a:sym typeface="Calibri"/>
              </a:defRPr>
            </a:lvl3pPr>
            <a:lvl4pPr marL="0" lvl="3" indent="0" algn="ctr">
              <a:spcBef>
                <a:spcPts val="0"/>
              </a:spcBef>
              <a:buNone/>
              <a:defRPr sz="1100" b="1" i="0" u="none" strike="noStrike" cap="none">
                <a:solidFill>
                  <a:schemeClr val="lt1"/>
                </a:solidFill>
                <a:latin typeface="Calibri"/>
                <a:ea typeface="Calibri"/>
                <a:cs typeface="Calibri"/>
                <a:sym typeface="Calibri"/>
              </a:defRPr>
            </a:lvl4pPr>
            <a:lvl5pPr marL="0" lvl="4" indent="0" algn="ctr">
              <a:spcBef>
                <a:spcPts val="0"/>
              </a:spcBef>
              <a:buNone/>
              <a:defRPr sz="1100" b="1" i="0" u="none" strike="noStrike" cap="none">
                <a:solidFill>
                  <a:schemeClr val="lt1"/>
                </a:solidFill>
                <a:latin typeface="Calibri"/>
                <a:ea typeface="Calibri"/>
                <a:cs typeface="Calibri"/>
                <a:sym typeface="Calibri"/>
              </a:defRPr>
            </a:lvl5pPr>
            <a:lvl6pPr marL="0" lvl="5" indent="0" algn="ctr">
              <a:spcBef>
                <a:spcPts val="0"/>
              </a:spcBef>
              <a:buNone/>
              <a:defRPr sz="1100" b="1" i="0" u="none" strike="noStrike" cap="none">
                <a:solidFill>
                  <a:schemeClr val="lt1"/>
                </a:solidFill>
                <a:latin typeface="Calibri"/>
                <a:ea typeface="Calibri"/>
                <a:cs typeface="Calibri"/>
                <a:sym typeface="Calibri"/>
              </a:defRPr>
            </a:lvl6pPr>
            <a:lvl7pPr marL="0" lvl="6" indent="0" algn="ctr">
              <a:spcBef>
                <a:spcPts val="0"/>
              </a:spcBef>
              <a:buNone/>
              <a:defRPr sz="1100" b="1" i="0" u="none" strike="noStrike" cap="none">
                <a:solidFill>
                  <a:schemeClr val="lt1"/>
                </a:solidFill>
                <a:latin typeface="Calibri"/>
                <a:ea typeface="Calibri"/>
                <a:cs typeface="Calibri"/>
                <a:sym typeface="Calibri"/>
              </a:defRPr>
            </a:lvl7pPr>
            <a:lvl8pPr marL="0" lvl="7" indent="0" algn="ctr">
              <a:spcBef>
                <a:spcPts val="0"/>
              </a:spcBef>
              <a:buNone/>
              <a:defRPr sz="1100" b="1" i="0" u="none" strike="noStrike" cap="none">
                <a:solidFill>
                  <a:schemeClr val="lt1"/>
                </a:solidFill>
                <a:latin typeface="Calibri"/>
                <a:ea typeface="Calibri"/>
                <a:cs typeface="Calibri"/>
                <a:sym typeface="Calibri"/>
              </a:defRPr>
            </a:lvl8pPr>
            <a:lvl9pPr marL="0" lvl="8" indent="0" algn="ctr">
              <a:spcBef>
                <a:spcPts val="0"/>
              </a:spcBef>
              <a:buNone/>
              <a:defRPr sz="1100" b="1" i="0" u="none" strike="noStrike" cap="none">
                <a:solidFill>
                  <a:schemeClr val="lt1"/>
                </a:solidFill>
                <a:latin typeface="Calibri"/>
                <a:ea typeface="Calibri"/>
                <a:cs typeface="Calibri"/>
                <a:sym typeface="Calibri"/>
              </a:defRPr>
            </a:lvl9pPr>
          </a:lstStyle>
          <a:p>
            <a:fld id="{CE80582B-52BD-4DC0-84C8-C2C7E1BD81BE}" type="slidenum">
              <a:rPr lang="en-US" smtClean="0"/>
              <a:t>‹#›</a:t>
            </a:fld>
            <a:endParaRPr lang="en-US"/>
          </a:p>
        </p:txBody>
      </p:sp>
      <p:sp>
        <p:nvSpPr>
          <p:cNvPr id="35" name="Google Shape;35;p3"/>
          <p:cNvSpPr txBox="1">
            <a:spLocks noGrp="1"/>
          </p:cNvSpPr>
          <p:nvPr>
            <p:ph type="body" idx="1"/>
          </p:nvPr>
        </p:nvSpPr>
        <p:spPr>
          <a:xfrm>
            <a:off x="609600" y="1547325"/>
            <a:ext cx="10972800" cy="4793150"/>
          </a:xfrm>
          <a:prstGeom prst="rect">
            <a:avLst/>
          </a:prstGeom>
          <a:noFill/>
          <a:ln>
            <a:noFill/>
          </a:ln>
        </p:spPr>
        <p:txBody>
          <a:bodyPr spcFirstLastPara="1" wrap="square" lIns="91425" tIns="45700" rIns="91425" bIns="45700" anchor="t" anchorCtr="0">
            <a:noAutofit/>
          </a:bodyPr>
          <a:lstStyle>
            <a:lvl1pPr marL="457200" lvl="0" indent="-342900" algn="l">
              <a:spcBef>
                <a:spcPts val="1800"/>
              </a:spcBef>
              <a:spcAft>
                <a:spcPts val="0"/>
              </a:spcAft>
              <a:buClr>
                <a:srgbClr val="000F2E"/>
              </a:buClr>
              <a:buSzPts val="1800"/>
              <a:buFont typeface="Calibri"/>
              <a:buChar char="•"/>
              <a:defRPr sz="3000">
                <a:solidFill>
                  <a:srgbClr val="000F2E"/>
                </a:solidFill>
              </a:defRPr>
            </a:lvl1pPr>
            <a:lvl2pPr marL="914400" lvl="1" indent="-406400" algn="l">
              <a:spcBef>
                <a:spcPts val="1800"/>
              </a:spcBef>
              <a:spcAft>
                <a:spcPts val="0"/>
              </a:spcAft>
              <a:buClr>
                <a:schemeClr val="dk1"/>
              </a:buClr>
              <a:buSzPts val="2800"/>
              <a:buChar char="–"/>
              <a:defRPr/>
            </a:lvl2pPr>
            <a:lvl3pPr marL="1371600" lvl="2" indent="-381000" algn="l">
              <a:spcBef>
                <a:spcPts val="1800"/>
              </a:spcBef>
              <a:spcAft>
                <a:spcPts val="0"/>
              </a:spcAft>
              <a:buClr>
                <a:schemeClr val="dk1"/>
              </a:buClr>
              <a:buSzPts val="2400"/>
              <a:buChar char="•"/>
              <a:defRPr/>
            </a:lvl3pPr>
            <a:lvl4pPr marL="1828800" lvl="3" indent="-355600" algn="l">
              <a:spcBef>
                <a:spcPts val="1800"/>
              </a:spcBef>
              <a:spcAft>
                <a:spcPts val="0"/>
              </a:spcAft>
              <a:buClr>
                <a:schemeClr val="dk1"/>
              </a:buClr>
              <a:buSzPts val="2000"/>
              <a:buChar char="–"/>
              <a:defRPr/>
            </a:lvl4pPr>
            <a:lvl5pPr marL="2286000" lvl="4" indent="-355600" algn="l">
              <a:spcBef>
                <a:spcPts val="1800"/>
              </a:spcBef>
              <a:spcAft>
                <a:spcPts val="0"/>
              </a:spcAft>
              <a:buClr>
                <a:schemeClr val="dk1"/>
              </a:buClr>
              <a:buSzPts val="20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smtClean="0"/>
              <a:t>Edit Master text styles</a:t>
            </a:r>
          </a:p>
        </p:txBody>
      </p:sp>
      <p:pic>
        <p:nvPicPr>
          <p:cNvPr id="11" name="Picture 10"/>
          <p:cNvPicPr>
            <a:picLocks noChangeAspect="1"/>
          </p:cNvPicPr>
          <p:nvPr/>
        </p:nvPicPr>
        <p:blipFill rotWithShape="1">
          <a:blip r:embed="rId4">
            <a:lum bright="70000" contrast="-70000"/>
            <a:extLst>
              <a:ext uri="{BEBA8EAE-BF5A-486C-A8C5-ECC9F3942E4B}">
                <a14:imgProps xmlns:a14="http://schemas.microsoft.com/office/drawing/2010/main">
                  <a14:imgLayer r:embed="rId5">
                    <a14:imgEffect>
                      <a14:sharpenSoften amount="50000"/>
                    </a14:imgEffect>
                    <a14:imgEffect>
                      <a14:saturation sat="0"/>
                    </a14:imgEffect>
                  </a14:imgLayer>
                </a14:imgProps>
              </a:ext>
              <a:ext uri="{28A0092B-C50C-407E-A947-70E740481C1C}">
                <a14:useLocalDpi xmlns:a14="http://schemas.microsoft.com/office/drawing/2010/main" val="0"/>
              </a:ext>
            </a:extLst>
          </a:blip>
          <a:srcRect r="49506"/>
          <a:stretch/>
        </p:blipFill>
        <p:spPr>
          <a:xfrm>
            <a:off x="8433427" y="1156393"/>
            <a:ext cx="3758573" cy="5513742"/>
          </a:xfrm>
          <a:prstGeom prst="rect">
            <a:avLst/>
          </a:prstGeom>
        </p:spPr>
      </p:pic>
    </p:spTree>
    <p:extLst>
      <p:ext uri="{BB962C8B-B14F-4D97-AF65-F5344CB8AC3E}">
        <p14:creationId xmlns:p14="http://schemas.microsoft.com/office/powerpoint/2010/main" val="1816371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4"/>
        <p:cNvGrpSpPr/>
        <p:nvPr/>
      </p:nvGrpSpPr>
      <p:grpSpPr>
        <a:xfrm>
          <a:off x="0" y="0"/>
          <a:ext cx="0" cy="0"/>
          <a:chOff x="0" y="0"/>
          <a:chExt cx="0" cy="0"/>
        </a:xfrm>
      </p:grpSpPr>
      <p:sp>
        <p:nvSpPr>
          <p:cNvPr id="45" name="Google Shape;45;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46" name="Google Shape;46;p5"/>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pPr lvl="0"/>
            <a:r>
              <a:rPr lang="en-US" smtClean="0"/>
              <a:t>Edit Master text styles</a:t>
            </a:r>
          </a:p>
        </p:txBody>
      </p:sp>
      <p:sp>
        <p:nvSpPr>
          <p:cNvPr id="47" name="Google Shape;47;p5"/>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pPr lvl="0"/>
            <a:r>
              <a:rPr lang="en-US" smtClean="0"/>
              <a:t>Edit Master text styles</a:t>
            </a:r>
          </a:p>
        </p:txBody>
      </p:sp>
      <p:sp>
        <p:nvSpPr>
          <p:cNvPr id="48" name="Google Shape;48;p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9123E0D-2707-415B-B850-B66BCBDDBD4B}" type="datetimeFigureOut">
              <a:rPr lang="en-US" smtClean="0"/>
              <a:t>3/28/2023</a:t>
            </a:fld>
            <a:endParaRPr lang="en-US"/>
          </a:p>
        </p:txBody>
      </p:sp>
      <p:sp>
        <p:nvSpPr>
          <p:cNvPr id="49" name="Google Shape;49;p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50" name="Google Shape;50;p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CE80582B-52BD-4DC0-84C8-C2C7E1BD81BE}" type="slidenum">
              <a:rPr lang="en-US" smtClean="0"/>
              <a:t>‹#›</a:t>
            </a:fld>
            <a:endParaRPr lang="en-US"/>
          </a:p>
        </p:txBody>
      </p:sp>
    </p:spTree>
    <p:extLst>
      <p:ext uri="{BB962C8B-B14F-4D97-AF65-F5344CB8AC3E}">
        <p14:creationId xmlns:p14="http://schemas.microsoft.com/office/powerpoint/2010/main" val="400604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53" name="Google Shape;53;p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pPr lvl="0"/>
            <a:r>
              <a:rPr lang="en-US" smtClean="0"/>
              <a:t>Edit Master text styles</a:t>
            </a:r>
          </a:p>
        </p:txBody>
      </p:sp>
      <p:sp>
        <p:nvSpPr>
          <p:cNvPr id="54" name="Google Shape;54;p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pPr lvl="0"/>
            <a:r>
              <a:rPr lang="en-US" smtClean="0"/>
              <a:t>Edit Master text styles</a:t>
            </a:r>
          </a:p>
        </p:txBody>
      </p:sp>
      <p:sp>
        <p:nvSpPr>
          <p:cNvPr id="55" name="Google Shape;55;p6"/>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pPr lvl="0"/>
            <a:r>
              <a:rPr lang="en-US" smtClean="0"/>
              <a:t>Edit Master text styles</a:t>
            </a:r>
          </a:p>
        </p:txBody>
      </p:sp>
      <p:sp>
        <p:nvSpPr>
          <p:cNvPr id="56" name="Google Shape;56;p6"/>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pPr lvl="0"/>
            <a:r>
              <a:rPr lang="en-US" smtClean="0"/>
              <a:t>Edit Master text styles</a:t>
            </a:r>
          </a:p>
        </p:txBody>
      </p:sp>
      <p:sp>
        <p:nvSpPr>
          <p:cNvPr id="57" name="Google Shape;57;p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9123E0D-2707-415B-B850-B66BCBDDBD4B}" type="datetimeFigureOut">
              <a:rPr lang="en-US" smtClean="0"/>
              <a:t>3/28/2023</a:t>
            </a:fld>
            <a:endParaRPr lang="en-US"/>
          </a:p>
        </p:txBody>
      </p:sp>
      <p:sp>
        <p:nvSpPr>
          <p:cNvPr id="58" name="Google Shape;58;p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59" name="Google Shape;59;p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CE80582B-52BD-4DC0-84C8-C2C7E1BD81BE}" type="slidenum">
              <a:rPr lang="en-US" smtClean="0"/>
              <a:t>‹#›</a:t>
            </a:fld>
            <a:endParaRPr lang="en-US"/>
          </a:p>
        </p:txBody>
      </p:sp>
    </p:spTree>
    <p:extLst>
      <p:ext uri="{BB962C8B-B14F-4D97-AF65-F5344CB8AC3E}">
        <p14:creationId xmlns:p14="http://schemas.microsoft.com/office/powerpoint/2010/main" val="3461822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62" name="Google Shape;62;p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9123E0D-2707-415B-B850-B66BCBDDBD4B}" type="datetimeFigureOut">
              <a:rPr lang="en-US" smtClean="0"/>
              <a:t>3/28/2023</a:t>
            </a:fld>
            <a:endParaRPr lang="en-US"/>
          </a:p>
        </p:txBody>
      </p:sp>
      <p:sp>
        <p:nvSpPr>
          <p:cNvPr id="63" name="Google Shape;63;p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64" name="Google Shape;64;p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CE80582B-52BD-4DC0-84C8-C2C7E1BD81BE}" type="slidenum">
              <a:rPr lang="en-US" smtClean="0"/>
              <a:t>‹#›</a:t>
            </a:fld>
            <a:endParaRPr lang="en-US"/>
          </a:p>
        </p:txBody>
      </p:sp>
    </p:spTree>
    <p:extLst>
      <p:ext uri="{BB962C8B-B14F-4D97-AF65-F5344CB8AC3E}">
        <p14:creationId xmlns:p14="http://schemas.microsoft.com/office/powerpoint/2010/main" val="2674618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9123E0D-2707-415B-B850-B66BCBDDBD4B}" type="datetimeFigureOut">
              <a:rPr lang="en-US" smtClean="0"/>
              <a:t>3/28/2023</a:t>
            </a:fld>
            <a:endParaRPr lang="en-US"/>
          </a:p>
        </p:txBody>
      </p:sp>
      <p:sp>
        <p:nvSpPr>
          <p:cNvPr id="67" name="Google Shape;67;p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68" name="Google Shape;68;p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CE80582B-52BD-4DC0-84C8-C2C7E1BD81BE}" type="slidenum">
              <a:rPr lang="en-US" smtClean="0"/>
              <a:t>‹#›</a:t>
            </a:fld>
            <a:endParaRPr lang="en-US"/>
          </a:p>
        </p:txBody>
      </p:sp>
    </p:spTree>
    <p:extLst>
      <p:ext uri="{BB962C8B-B14F-4D97-AF65-F5344CB8AC3E}">
        <p14:creationId xmlns:p14="http://schemas.microsoft.com/office/powerpoint/2010/main" val="1399522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71" name="Google Shape;71;p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pPr lvl="0"/>
            <a:r>
              <a:rPr lang="en-US" smtClean="0"/>
              <a:t>Edit Master text styles</a:t>
            </a:r>
          </a:p>
        </p:txBody>
      </p:sp>
      <p:sp>
        <p:nvSpPr>
          <p:cNvPr id="72" name="Google Shape;72;p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pPr lvl="0"/>
            <a:r>
              <a:rPr lang="en-US" smtClean="0"/>
              <a:t>Edit Master text styles</a:t>
            </a:r>
          </a:p>
        </p:txBody>
      </p:sp>
      <p:sp>
        <p:nvSpPr>
          <p:cNvPr id="73" name="Google Shape;73;p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9123E0D-2707-415B-B850-B66BCBDDBD4B}" type="datetimeFigureOut">
              <a:rPr lang="en-US" smtClean="0"/>
              <a:t>3/28/2023</a:t>
            </a:fld>
            <a:endParaRPr lang="en-US"/>
          </a:p>
        </p:txBody>
      </p:sp>
      <p:sp>
        <p:nvSpPr>
          <p:cNvPr id="74" name="Google Shape;74;p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75" name="Google Shape;75;p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CE80582B-52BD-4DC0-84C8-C2C7E1BD81BE}" type="slidenum">
              <a:rPr lang="en-US" smtClean="0"/>
              <a:t>‹#›</a:t>
            </a:fld>
            <a:endParaRPr lang="en-US"/>
          </a:p>
        </p:txBody>
      </p:sp>
    </p:spTree>
    <p:extLst>
      <p:ext uri="{BB962C8B-B14F-4D97-AF65-F5344CB8AC3E}">
        <p14:creationId xmlns:p14="http://schemas.microsoft.com/office/powerpoint/2010/main" val="3667844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6"/>
        <p:cNvGrpSpPr/>
        <p:nvPr/>
      </p:nvGrpSpPr>
      <p:grpSpPr>
        <a:xfrm>
          <a:off x="0" y="0"/>
          <a:ext cx="0" cy="0"/>
          <a:chOff x="0" y="0"/>
          <a:chExt cx="0" cy="0"/>
        </a:xfrm>
      </p:grpSpPr>
      <p:sp>
        <p:nvSpPr>
          <p:cNvPr id="77" name="Google Shape;77;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78" name="Google Shape;78;p10"/>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r>
              <a:rPr lang="en-US" smtClean="0"/>
              <a:t>Click icon to add picture</a:t>
            </a:r>
            <a:endParaRPr/>
          </a:p>
        </p:txBody>
      </p:sp>
      <p:sp>
        <p:nvSpPr>
          <p:cNvPr id="79" name="Google Shape;79;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pPr lvl="0"/>
            <a:r>
              <a:rPr lang="en-US" smtClean="0"/>
              <a:t>Edit Master text styles</a:t>
            </a:r>
          </a:p>
        </p:txBody>
      </p:sp>
      <p:sp>
        <p:nvSpPr>
          <p:cNvPr id="80" name="Google Shape;80;p1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9123E0D-2707-415B-B850-B66BCBDDBD4B}" type="datetimeFigureOut">
              <a:rPr lang="en-US" smtClean="0"/>
              <a:t>3/28/2023</a:t>
            </a:fld>
            <a:endParaRPr lang="en-US"/>
          </a:p>
        </p:txBody>
      </p:sp>
      <p:sp>
        <p:nvSpPr>
          <p:cNvPr id="81" name="Google Shape;81;p1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82" name="Google Shape;82;p1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CE80582B-52BD-4DC0-84C8-C2C7E1BD81BE}" type="slidenum">
              <a:rPr lang="en-US" smtClean="0"/>
              <a:t>‹#›</a:t>
            </a:fld>
            <a:endParaRPr lang="en-US"/>
          </a:p>
        </p:txBody>
      </p:sp>
    </p:spTree>
    <p:extLst>
      <p:ext uri="{BB962C8B-B14F-4D97-AF65-F5344CB8AC3E}">
        <p14:creationId xmlns:p14="http://schemas.microsoft.com/office/powerpoint/2010/main" val="1535181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83"/>
        <p:cNvGrpSpPr/>
        <p:nvPr/>
      </p:nvGrpSpPr>
      <p:grpSpPr>
        <a:xfrm>
          <a:off x="0" y="0"/>
          <a:ext cx="0" cy="0"/>
          <a:chOff x="0" y="0"/>
          <a:chExt cx="0" cy="0"/>
        </a:xfrm>
      </p:grpSpPr>
      <p:sp>
        <p:nvSpPr>
          <p:cNvPr id="84" name="Google Shape;84;p1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85" name="Google Shape;85;p11"/>
          <p:cNvSpPr txBox="1">
            <a:spLocks noGrp="1"/>
          </p:cNvSpPr>
          <p:nvPr>
            <p:ph type="body" idx="1"/>
          </p:nvPr>
        </p:nvSpPr>
        <p:spPr>
          <a:xfrm rot="5400000">
            <a:off x="3833019" y="-1623219"/>
            <a:ext cx="4525963"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smtClean="0"/>
              <a:t>Edit Master text styles</a:t>
            </a:r>
          </a:p>
        </p:txBody>
      </p:sp>
      <p:sp>
        <p:nvSpPr>
          <p:cNvPr id="86" name="Google Shape;86;p1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9123E0D-2707-415B-B850-B66BCBDDBD4B}" type="datetimeFigureOut">
              <a:rPr lang="en-US" smtClean="0"/>
              <a:t>3/28/2023</a:t>
            </a:fld>
            <a:endParaRPr lang="en-US"/>
          </a:p>
        </p:txBody>
      </p:sp>
      <p:sp>
        <p:nvSpPr>
          <p:cNvPr id="87" name="Google Shape;87;p1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88" name="Google Shape;88;p1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CE80582B-52BD-4DC0-84C8-C2C7E1BD81BE}" type="slidenum">
              <a:rPr lang="en-US" smtClean="0"/>
              <a:t>‹#›</a:t>
            </a:fld>
            <a:endParaRPr lang="en-US"/>
          </a:p>
        </p:txBody>
      </p:sp>
    </p:spTree>
    <p:extLst>
      <p:ext uri="{BB962C8B-B14F-4D97-AF65-F5344CB8AC3E}">
        <p14:creationId xmlns:p14="http://schemas.microsoft.com/office/powerpoint/2010/main" val="3917138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A9C"/>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9123E0D-2707-415B-B850-B66BCBDDBD4B}" type="datetimeFigureOut">
              <a:rPr lang="en-US" smtClean="0"/>
              <a:t>3/28/2023</a:t>
            </a:fld>
            <a:endParaRPr lang="en-US"/>
          </a:p>
        </p:txBody>
      </p:sp>
      <p:sp>
        <p:nvSpPr>
          <p:cNvPr id="13" name="Google Shape;13;p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A9C"/>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14" name="Google Shape;14;p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A9C"/>
                </a:solidFill>
                <a:latin typeface="Calibri"/>
                <a:ea typeface="Calibri"/>
                <a:cs typeface="Calibri"/>
                <a:sym typeface="Calibri"/>
              </a:defRPr>
            </a:lvl1pPr>
            <a:lvl2pPr marL="0" marR="0" lvl="1" indent="0" algn="r" rtl="0">
              <a:spcBef>
                <a:spcPts val="0"/>
              </a:spcBef>
              <a:buNone/>
              <a:defRPr sz="1200" b="0" i="0" u="none" strike="noStrike" cap="none">
                <a:solidFill>
                  <a:srgbClr val="888A9C"/>
                </a:solidFill>
                <a:latin typeface="Calibri"/>
                <a:ea typeface="Calibri"/>
                <a:cs typeface="Calibri"/>
                <a:sym typeface="Calibri"/>
              </a:defRPr>
            </a:lvl2pPr>
            <a:lvl3pPr marL="0" marR="0" lvl="2" indent="0" algn="r" rtl="0">
              <a:spcBef>
                <a:spcPts val="0"/>
              </a:spcBef>
              <a:buNone/>
              <a:defRPr sz="1200" b="0" i="0" u="none" strike="noStrike" cap="none">
                <a:solidFill>
                  <a:srgbClr val="888A9C"/>
                </a:solidFill>
                <a:latin typeface="Calibri"/>
                <a:ea typeface="Calibri"/>
                <a:cs typeface="Calibri"/>
                <a:sym typeface="Calibri"/>
              </a:defRPr>
            </a:lvl3pPr>
            <a:lvl4pPr marL="0" marR="0" lvl="3" indent="0" algn="r" rtl="0">
              <a:spcBef>
                <a:spcPts val="0"/>
              </a:spcBef>
              <a:buNone/>
              <a:defRPr sz="1200" b="0" i="0" u="none" strike="noStrike" cap="none">
                <a:solidFill>
                  <a:srgbClr val="888A9C"/>
                </a:solidFill>
                <a:latin typeface="Calibri"/>
                <a:ea typeface="Calibri"/>
                <a:cs typeface="Calibri"/>
                <a:sym typeface="Calibri"/>
              </a:defRPr>
            </a:lvl4pPr>
            <a:lvl5pPr marL="0" marR="0" lvl="4" indent="0" algn="r" rtl="0">
              <a:spcBef>
                <a:spcPts val="0"/>
              </a:spcBef>
              <a:buNone/>
              <a:defRPr sz="1200" b="0" i="0" u="none" strike="noStrike" cap="none">
                <a:solidFill>
                  <a:srgbClr val="888A9C"/>
                </a:solidFill>
                <a:latin typeface="Calibri"/>
                <a:ea typeface="Calibri"/>
                <a:cs typeface="Calibri"/>
                <a:sym typeface="Calibri"/>
              </a:defRPr>
            </a:lvl5pPr>
            <a:lvl6pPr marL="0" marR="0" lvl="5" indent="0" algn="r" rtl="0">
              <a:spcBef>
                <a:spcPts val="0"/>
              </a:spcBef>
              <a:buNone/>
              <a:defRPr sz="1200" b="0" i="0" u="none" strike="noStrike" cap="none">
                <a:solidFill>
                  <a:srgbClr val="888A9C"/>
                </a:solidFill>
                <a:latin typeface="Calibri"/>
                <a:ea typeface="Calibri"/>
                <a:cs typeface="Calibri"/>
                <a:sym typeface="Calibri"/>
              </a:defRPr>
            </a:lvl6pPr>
            <a:lvl7pPr marL="0" marR="0" lvl="6" indent="0" algn="r" rtl="0">
              <a:spcBef>
                <a:spcPts val="0"/>
              </a:spcBef>
              <a:buNone/>
              <a:defRPr sz="1200" b="0" i="0" u="none" strike="noStrike" cap="none">
                <a:solidFill>
                  <a:srgbClr val="888A9C"/>
                </a:solidFill>
                <a:latin typeface="Calibri"/>
                <a:ea typeface="Calibri"/>
                <a:cs typeface="Calibri"/>
                <a:sym typeface="Calibri"/>
              </a:defRPr>
            </a:lvl7pPr>
            <a:lvl8pPr marL="0" marR="0" lvl="7" indent="0" algn="r" rtl="0">
              <a:spcBef>
                <a:spcPts val="0"/>
              </a:spcBef>
              <a:buNone/>
              <a:defRPr sz="1200" b="0" i="0" u="none" strike="noStrike" cap="none">
                <a:solidFill>
                  <a:srgbClr val="888A9C"/>
                </a:solidFill>
                <a:latin typeface="Calibri"/>
                <a:ea typeface="Calibri"/>
                <a:cs typeface="Calibri"/>
                <a:sym typeface="Calibri"/>
              </a:defRPr>
            </a:lvl8pPr>
            <a:lvl9pPr marL="0" marR="0" lvl="8" indent="0" algn="r" rtl="0">
              <a:spcBef>
                <a:spcPts val="0"/>
              </a:spcBef>
              <a:buNone/>
              <a:defRPr sz="1200" b="0" i="0" u="none" strike="noStrike" cap="none">
                <a:solidFill>
                  <a:srgbClr val="888A9C"/>
                </a:solidFill>
                <a:latin typeface="Calibri"/>
                <a:ea typeface="Calibri"/>
                <a:cs typeface="Calibri"/>
                <a:sym typeface="Calibri"/>
              </a:defRPr>
            </a:lvl9pPr>
          </a:lstStyle>
          <a:p>
            <a:fld id="{CE80582B-52BD-4DC0-84C8-C2C7E1BD81BE}" type="slidenum">
              <a:rPr lang="en-US" smtClean="0"/>
              <a:t>‹#›</a:t>
            </a:fld>
            <a:endParaRPr lang="en-US"/>
          </a:p>
        </p:txBody>
      </p:sp>
    </p:spTree>
    <p:extLst>
      <p:ext uri="{BB962C8B-B14F-4D97-AF65-F5344CB8AC3E}">
        <p14:creationId xmlns:p14="http://schemas.microsoft.com/office/powerpoint/2010/main" val="166253563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CSC 102 </a:t>
            </a:r>
            <a:r>
              <a:rPr lang="en-US" smtClean="0"/>
              <a:t>– Roadmap </a:t>
            </a:r>
            <a:r>
              <a:rPr lang="en-US" dirty="0" smtClean="0"/>
              <a:t>to Problem Solving </a:t>
            </a:r>
            <a:endParaRPr lang="en-US" dirty="0"/>
          </a:p>
        </p:txBody>
      </p:sp>
      <p:sp>
        <p:nvSpPr>
          <p:cNvPr id="3" name="Subtitle 2"/>
          <p:cNvSpPr>
            <a:spLocks noGrp="1"/>
          </p:cNvSpPr>
          <p:nvPr>
            <p:ph type="subTitle" idx="1"/>
          </p:nvPr>
        </p:nvSpPr>
        <p:spPr/>
        <p:txBody>
          <a:bodyPr/>
          <a:lstStyle/>
          <a:p>
            <a:r>
              <a:rPr lang="en-US" dirty="0" smtClean="0"/>
              <a:t>Dr. Desmond Moru</a:t>
            </a:r>
            <a:endParaRPr lang="en-US" dirty="0"/>
          </a:p>
        </p:txBody>
      </p:sp>
    </p:spTree>
    <p:extLst>
      <p:ext uri="{BB962C8B-B14F-4D97-AF65-F5344CB8AC3E}">
        <p14:creationId xmlns:p14="http://schemas.microsoft.com/office/powerpoint/2010/main" val="4059057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1729"/>
            <a:ext cx="10972800" cy="722671"/>
          </a:xfrm>
        </p:spPr>
        <p:txBody>
          <a:bodyPr/>
          <a:lstStyle/>
          <a:p>
            <a:r>
              <a:rPr lang="en-US" dirty="0" smtClean="0"/>
              <a:t>Methods of studying problem solving</a:t>
            </a:r>
            <a:endParaRPr lang="en-US" dirty="0"/>
          </a:p>
        </p:txBody>
      </p:sp>
      <p:graphicFrame>
        <p:nvGraphicFramePr>
          <p:cNvPr id="4" name="Diagram 3"/>
          <p:cNvGraphicFramePr/>
          <p:nvPr>
            <p:extLst>
              <p:ext uri="{D42A27DB-BD31-4B8C-83A1-F6EECF244321}">
                <p14:modId xmlns:p14="http://schemas.microsoft.com/office/powerpoint/2010/main" val="2043803965"/>
              </p:ext>
            </p:extLst>
          </p:nvPr>
        </p:nvGraphicFramePr>
        <p:xfrm>
          <a:off x="903748" y="1519084"/>
          <a:ext cx="10384504" cy="48374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185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graphicEl>
                                              <a:dgm id="{73E21382-D8C3-41A7-863C-DE667FD4BD12}"/>
                                            </p:graphicEl>
                                          </p:spTgt>
                                        </p:tgtEl>
                                        <p:attrNameLst>
                                          <p:attrName>style.visibility</p:attrName>
                                        </p:attrNameLst>
                                      </p:cBhvr>
                                      <p:to>
                                        <p:strVal val="visible"/>
                                      </p:to>
                                    </p:set>
                                    <p:anim calcmode="lin" valueType="num">
                                      <p:cBhvr additive="base">
                                        <p:cTn id="7" dur="500" fill="hold"/>
                                        <p:tgtEl>
                                          <p:spTgt spid="4">
                                            <p:graphicEl>
                                              <a:dgm id="{73E21382-D8C3-41A7-863C-DE667FD4BD12}"/>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graphicEl>
                                              <a:dgm id="{73E21382-D8C3-41A7-863C-DE667FD4BD12}"/>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graphicEl>
                                              <a:dgm id="{E3958209-F997-4358-9152-2D9DD86F76EC}"/>
                                            </p:graphicEl>
                                          </p:spTgt>
                                        </p:tgtEl>
                                        <p:attrNameLst>
                                          <p:attrName>style.visibility</p:attrName>
                                        </p:attrNameLst>
                                      </p:cBhvr>
                                      <p:to>
                                        <p:strVal val="visible"/>
                                      </p:to>
                                    </p:set>
                                    <p:anim calcmode="lin" valueType="num">
                                      <p:cBhvr additive="base">
                                        <p:cTn id="13" dur="500" fill="hold"/>
                                        <p:tgtEl>
                                          <p:spTgt spid="4">
                                            <p:graphicEl>
                                              <a:dgm id="{E3958209-F997-4358-9152-2D9DD86F76EC}"/>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graphicEl>
                                              <a:dgm id="{E3958209-F997-4358-9152-2D9DD86F76EC}"/>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graphicEl>
                                              <a:dgm id="{246DA1DB-D01B-407C-B371-27E8BF80F23A}"/>
                                            </p:graphicEl>
                                          </p:spTgt>
                                        </p:tgtEl>
                                        <p:attrNameLst>
                                          <p:attrName>style.visibility</p:attrName>
                                        </p:attrNameLst>
                                      </p:cBhvr>
                                      <p:to>
                                        <p:strVal val="visible"/>
                                      </p:to>
                                    </p:set>
                                    <p:anim calcmode="lin" valueType="num">
                                      <p:cBhvr additive="base">
                                        <p:cTn id="19" dur="500" fill="hold"/>
                                        <p:tgtEl>
                                          <p:spTgt spid="4">
                                            <p:graphicEl>
                                              <a:dgm id="{246DA1DB-D01B-407C-B371-27E8BF80F23A}"/>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graphicEl>
                                              <a:dgm id="{246DA1DB-D01B-407C-B371-27E8BF80F23A}"/>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graphicEl>
                                              <a:dgm id="{5012AF6C-0FE0-46DA-A581-7DB5F3A95C2D}"/>
                                            </p:graphicEl>
                                          </p:spTgt>
                                        </p:tgtEl>
                                        <p:attrNameLst>
                                          <p:attrName>style.visibility</p:attrName>
                                        </p:attrNameLst>
                                      </p:cBhvr>
                                      <p:to>
                                        <p:strVal val="visible"/>
                                      </p:to>
                                    </p:set>
                                    <p:anim calcmode="lin" valueType="num">
                                      <p:cBhvr additive="base">
                                        <p:cTn id="25" dur="500" fill="hold"/>
                                        <p:tgtEl>
                                          <p:spTgt spid="4">
                                            <p:graphicEl>
                                              <a:dgm id="{5012AF6C-0FE0-46DA-A581-7DB5F3A95C2D}"/>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graphicEl>
                                              <a:dgm id="{5012AF6C-0FE0-46DA-A581-7DB5F3A95C2D}"/>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graphicEl>
                                              <a:dgm id="{1B6DB227-AE76-48C3-8446-E94886A3D734}"/>
                                            </p:graphicEl>
                                          </p:spTgt>
                                        </p:tgtEl>
                                        <p:attrNameLst>
                                          <p:attrName>style.visibility</p:attrName>
                                        </p:attrNameLst>
                                      </p:cBhvr>
                                      <p:to>
                                        <p:strVal val="visible"/>
                                      </p:to>
                                    </p:set>
                                    <p:anim calcmode="lin" valueType="num">
                                      <p:cBhvr additive="base">
                                        <p:cTn id="31" dur="500" fill="hold"/>
                                        <p:tgtEl>
                                          <p:spTgt spid="4">
                                            <p:graphicEl>
                                              <a:dgm id="{1B6DB227-AE76-48C3-8446-E94886A3D734}"/>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graphicEl>
                                              <a:dgm id="{1B6DB227-AE76-48C3-8446-E94886A3D734}"/>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1729"/>
            <a:ext cx="10972800" cy="722671"/>
          </a:xfrm>
        </p:spPr>
        <p:txBody>
          <a:bodyPr/>
          <a:lstStyle/>
          <a:p>
            <a:r>
              <a:rPr lang="en-US" dirty="0" smtClean="0"/>
              <a:t>Problem Solving Techniques</a:t>
            </a:r>
            <a:endParaRPr lang="en-US" dirty="0"/>
          </a:p>
        </p:txBody>
      </p:sp>
      <p:graphicFrame>
        <p:nvGraphicFramePr>
          <p:cNvPr id="4" name="Diagram 3"/>
          <p:cNvGraphicFramePr/>
          <p:nvPr>
            <p:extLst>
              <p:ext uri="{D42A27DB-BD31-4B8C-83A1-F6EECF244321}">
                <p14:modId xmlns:p14="http://schemas.microsoft.com/office/powerpoint/2010/main" val="3069050737"/>
              </p:ext>
            </p:extLst>
          </p:nvPr>
        </p:nvGraphicFramePr>
        <p:xfrm>
          <a:off x="903748" y="1519084"/>
          <a:ext cx="10384504" cy="48374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172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1C341DD1-1900-4E5E-A925-EA4FF96E2058}"/>
                                            </p:graphicEl>
                                          </p:spTgt>
                                        </p:tgtEl>
                                        <p:attrNameLst>
                                          <p:attrName>style.visibility</p:attrName>
                                        </p:attrNameLst>
                                      </p:cBhvr>
                                      <p:to>
                                        <p:strVal val="visible"/>
                                      </p:to>
                                    </p:set>
                                    <p:anim calcmode="lin" valueType="num">
                                      <p:cBhvr additive="base">
                                        <p:cTn id="7" dur="500" fill="hold"/>
                                        <p:tgtEl>
                                          <p:spTgt spid="4">
                                            <p:graphicEl>
                                              <a:dgm id="{1C341DD1-1900-4E5E-A925-EA4FF96E2058}"/>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1C341DD1-1900-4E5E-A925-EA4FF96E2058}"/>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F8B33AB4-AAC5-4634-94D0-112FF1E1B5D4}"/>
                                            </p:graphicEl>
                                          </p:spTgt>
                                        </p:tgtEl>
                                        <p:attrNameLst>
                                          <p:attrName>style.visibility</p:attrName>
                                        </p:attrNameLst>
                                      </p:cBhvr>
                                      <p:to>
                                        <p:strVal val="visible"/>
                                      </p:to>
                                    </p:set>
                                    <p:anim calcmode="lin" valueType="num">
                                      <p:cBhvr additive="base">
                                        <p:cTn id="13" dur="500" fill="hold"/>
                                        <p:tgtEl>
                                          <p:spTgt spid="4">
                                            <p:graphicEl>
                                              <a:dgm id="{F8B33AB4-AAC5-4634-94D0-112FF1E1B5D4}"/>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F8B33AB4-AAC5-4634-94D0-112FF1E1B5D4}"/>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graphicEl>
                                              <a:dgm id="{55127882-F930-4930-BDBC-BA9F7F97824F}"/>
                                            </p:graphicEl>
                                          </p:spTgt>
                                        </p:tgtEl>
                                        <p:attrNameLst>
                                          <p:attrName>style.visibility</p:attrName>
                                        </p:attrNameLst>
                                      </p:cBhvr>
                                      <p:to>
                                        <p:strVal val="visible"/>
                                      </p:to>
                                    </p:set>
                                    <p:anim calcmode="lin" valueType="num">
                                      <p:cBhvr additive="base">
                                        <p:cTn id="17" dur="500" fill="hold"/>
                                        <p:tgtEl>
                                          <p:spTgt spid="4">
                                            <p:graphicEl>
                                              <a:dgm id="{55127882-F930-4930-BDBC-BA9F7F97824F}"/>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55127882-F930-4930-BDBC-BA9F7F97824F}"/>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graphicEl>
                                              <a:dgm id="{0E194941-1721-470B-8602-BE365D0C25B3}"/>
                                            </p:graphicEl>
                                          </p:spTgt>
                                        </p:tgtEl>
                                        <p:attrNameLst>
                                          <p:attrName>style.visibility</p:attrName>
                                        </p:attrNameLst>
                                      </p:cBhvr>
                                      <p:to>
                                        <p:strVal val="visible"/>
                                      </p:to>
                                    </p:set>
                                    <p:anim calcmode="lin" valueType="num">
                                      <p:cBhvr additive="base">
                                        <p:cTn id="23" dur="500" fill="hold"/>
                                        <p:tgtEl>
                                          <p:spTgt spid="4">
                                            <p:graphicEl>
                                              <a:dgm id="{0E194941-1721-470B-8602-BE365D0C25B3}"/>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0E194941-1721-470B-8602-BE365D0C25B3}"/>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graphicEl>
                                              <a:dgm id="{928FAC4E-354E-48B4-99D3-D5DE46299917}"/>
                                            </p:graphicEl>
                                          </p:spTgt>
                                        </p:tgtEl>
                                        <p:attrNameLst>
                                          <p:attrName>style.visibility</p:attrName>
                                        </p:attrNameLst>
                                      </p:cBhvr>
                                      <p:to>
                                        <p:strVal val="visible"/>
                                      </p:to>
                                    </p:set>
                                    <p:anim calcmode="lin" valueType="num">
                                      <p:cBhvr additive="base">
                                        <p:cTn id="27" dur="500" fill="hold"/>
                                        <p:tgtEl>
                                          <p:spTgt spid="4">
                                            <p:graphicEl>
                                              <a:dgm id="{928FAC4E-354E-48B4-99D3-D5DE46299917}"/>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928FAC4E-354E-48B4-99D3-D5DE46299917}"/>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graphicEl>
                                              <a:dgm id="{A05FF3F3-CB91-4030-B370-B3F6CFE5687F}"/>
                                            </p:graphicEl>
                                          </p:spTgt>
                                        </p:tgtEl>
                                        <p:attrNameLst>
                                          <p:attrName>style.visibility</p:attrName>
                                        </p:attrNameLst>
                                      </p:cBhvr>
                                      <p:to>
                                        <p:strVal val="visible"/>
                                      </p:to>
                                    </p:set>
                                    <p:anim calcmode="lin" valueType="num">
                                      <p:cBhvr additive="base">
                                        <p:cTn id="33" dur="500" fill="hold"/>
                                        <p:tgtEl>
                                          <p:spTgt spid="4">
                                            <p:graphicEl>
                                              <a:dgm id="{A05FF3F3-CB91-4030-B370-B3F6CFE5687F}"/>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A05FF3F3-CB91-4030-B370-B3F6CFE5687F}"/>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graphicEl>
                                              <a:dgm id="{609E305E-BE3A-4A7D-9056-DE5F5E5C4B90}"/>
                                            </p:graphicEl>
                                          </p:spTgt>
                                        </p:tgtEl>
                                        <p:attrNameLst>
                                          <p:attrName>style.visibility</p:attrName>
                                        </p:attrNameLst>
                                      </p:cBhvr>
                                      <p:to>
                                        <p:strVal val="visible"/>
                                      </p:to>
                                    </p:set>
                                    <p:anim calcmode="lin" valueType="num">
                                      <p:cBhvr additive="base">
                                        <p:cTn id="37" dur="500" fill="hold"/>
                                        <p:tgtEl>
                                          <p:spTgt spid="4">
                                            <p:graphicEl>
                                              <a:dgm id="{609E305E-BE3A-4A7D-9056-DE5F5E5C4B90}"/>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609E305E-BE3A-4A7D-9056-DE5F5E5C4B90}"/>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graphicEl>
                                              <a:dgm id="{2956640B-A217-46A6-84B8-31CB861ADB8A}"/>
                                            </p:graphicEl>
                                          </p:spTgt>
                                        </p:tgtEl>
                                        <p:attrNameLst>
                                          <p:attrName>style.visibility</p:attrName>
                                        </p:attrNameLst>
                                      </p:cBhvr>
                                      <p:to>
                                        <p:strVal val="visible"/>
                                      </p:to>
                                    </p:set>
                                    <p:anim calcmode="lin" valueType="num">
                                      <p:cBhvr additive="base">
                                        <p:cTn id="43" dur="500" fill="hold"/>
                                        <p:tgtEl>
                                          <p:spTgt spid="4">
                                            <p:graphicEl>
                                              <a:dgm id="{2956640B-A217-46A6-84B8-31CB861ADB8A}"/>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2956640B-A217-46A6-84B8-31CB861ADB8A}"/>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graphicEl>
                                              <a:dgm id="{DF162DA0-ECE1-4755-B871-AA797D7F6FA6}"/>
                                            </p:graphicEl>
                                          </p:spTgt>
                                        </p:tgtEl>
                                        <p:attrNameLst>
                                          <p:attrName>style.visibility</p:attrName>
                                        </p:attrNameLst>
                                      </p:cBhvr>
                                      <p:to>
                                        <p:strVal val="visible"/>
                                      </p:to>
                                    </p:set>
                                    <p:anim calcmode="lin" valueType="num">
                                      <p:cBhvr additive="base">
                                        <p:cTn id="47" dur="500" fill="hold"/>
                                        <p:tgtEl>
                                          <p:spTgt spid="4">
                                            <p:graphicEl>
                                              <a:dgm id="{DF162DA0-ECE1-4755-B871-AA797D7F6FA6}"/>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graphicEl>
                                              <a:dgm id="{DF162DA0-ECE1-4755-B871-AA797D7F6FA6}"/>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1729"/>
            <a:ext cx="10972800" cy="722671"/>
          </a:xfrm>
        </p:spPr>
        <p:txBody>
          <a:bodyPr/>
          <a:lstStyle/>
          <a:p>
            <a:r>
              <a:rPr lang="en-US" dirty="0" smtClean="0"/>
              <a:t>Trial and Error</a:t>
            </a:r>
            <a:endParaRPr lang="en-US" dirty="0"/>
          </a:p>
        </p:txBody>
      </p:sp>
      <p:graphicFrame>
        <p:nvGraphicFramePr>
          <p:cNvPr id="4" name="Diagram 3"/>
          <p:cNvGraphicFramePr/>
          <p:nvPr>
            <p:extLst>
              <p:ext uri="{D42A27DB-BD31-4B8C-83A1-F6EECF244321}">
                <p14:modId xmlns:p14="http://schemas.microsoft.com/office/powerpoint/2010/main" val="4014772659"/>
              </p:ext>
            </p:extLst>
          </p:nvPr>
        </p:nvGraphicFramePr>
        <p:xfrm>
          <a:off x="903748" y="1519084"/>
          <a:ext cx="10384504" cy="48374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210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graphicEl>
                                              <a:dgm id="{42E14060-96A7-4239-845B-716E6DC19953}"/>
                                            </p:graphicEl>
                                          </p:spTgt>
                                        </p:tgtEl>
                                        <p:attrNameLst>
                                          <p:attrName>style.visibility</p:attrName>
                                        </p:attrNameLst>
                                      </p:cBhvr>
                                      <p:to>
                                        <p:strVal val="visible"/>
                                      </p:to>
                                    </p:set>
                                    <p:anim calcmode="lin" valueType="num">
                                      <p:cBhvr additive="base">
                                        <p:cTn id="7" dur="500" fill="hold"/>
                                        <p:tgtEl>
                                          <p:spTgt spid="4">
                                            <p:graphicEl>
                                              <a:dgm id="{42E14060-96A7-4239-845B-716E6DC19953}"/>
                                            </p:graphic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graphicEl>
                                              <a:dgm id="{42E14060-96A7-4239-845B-716E6DC19953}"/>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graphicEl>
                                              <a:dgm id="{A2DEA9CA-8582-4D79-9C7A-1A02687EA3B0}"/>
                                            </p:graphicEl>
                                          </p:spTgt>
                                        </p:tgtEl>
                                        <p:attrNameLst>
                                          <p:attrName>style.visibility</p:attrName>
                                        </p:attrNameLst>
                                      </p:cBhvr>
                                      <p:to>
                                        <p:strVal val="visible"/>
                                      </p:to>
                                    </p:set>
                                    <p:anim calcmode="lin" valueType="num">
                                      <p:cBhvr additive="base">
                                        <p:cTn id="13" dur="500" fill="hold"/>
                                        <p:tgtEl>
                                          <p:spTgt spid="4">
                                            <p:graphicEl>
                                              <a:dgm id="{A2DEA9CA-8582-4D79-9C7A-1A02687EA3B0}"/>
                                            </p:graphic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
                                            <p:graphicEl>
                                              <a:dgm id="{A2DEA9CA-8582-4D79-9C7A-1A02687EA3B0}"/>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
                                            <p:graphicEl>
                                              <a:dgm id="{3DA74EA6-DAD2-4242-B13E-0FEECCBA05C2}"/>
                                            </p:graphicEl>
                                          </p:spTgt>
                                        </p:tgtEl>
                                        <p:attrNameLst>
                                          <p:attrName>style.visibility</p:attrName>
                                        </p:attrNameLst>
                                      </p:cBhvr>
                                      <p:to>
                                        <p:strVal val="visible"/>
                                      </p:to>
                                    </p:set>
                                    <p:anim calcmode="lin" valueType="num">
                                      <p:cBhvr additive="base">
                                        <p:cTn id="19" dur="500" fill="hold"/>
                                        <p:tgtEl>
                                          <p:spTgt spid="4">
                                            <p:graphicEl>
                                              <a:dgm id="{3DA74EA6-DAD2-4242-B13E-0FEECCBA05C2}"/>
                                            </p:graphic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
                                            <p:graphicEl>
                                              <a:dgm id="{3DA74EA6-DAD2-4242-B13E-0FEECCBA05C2}"/>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
                                            <p:graphicEl>
                                              <a:dgm id="{173D597F-A3EA-4564-A6F8-BE0141A54570}"/>
                                            </p:graphicEl>
                                          </p:spTgt>
                                        </p:tgtEl>
                                        <p:attrNameLst>
                                          <p:attrName>style.visibility</p:attrName>
                                        </p:attrNameLst>
                                      </p:cBhvr>
                                      <p:to>
                                        <p:strVal val="visible"/>
                                      </p:to>
                                    </p:set>
                                    <p:anim calcmode="lin" valueType="num">
                                      <p:cBhvr additive="base">
                                        <p:cTn id="25" dur="500" fill="hold"/>
                                        <p:tgtEl>
                                          <p:spTgt spid="4">
                                            <p:graphicEl>
                                              <a:dgm id="{173D597F-A3EA-4564-A6F8-BE0141A54570}"/>
                                            </p:graphic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
                                            <p:graphicEl>
                                              <a:dgm id="{173D597F-A3EA-4564-A6F8-BE0141A54570}"/>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
                                            <p:graphicEl>
                                              <a:dgm id="{DD8B7F53-D687-4BB7-99A4-7A1CFEF90DBC}"/>
                                            </p:graphicEl>
                                          </p:spTgt>
                                        </p:tgtEl>
                                        <p:attrNameLst>
                                          <p:attrName>style.visibility</p:attrName>
                                        </p:attrNameLst>
                                      </p:cBhvr>
                                      <p:to>
                                        <p:strVal val="visible"/>
                                      </p:to>
                                    </p:set>
                                    <p:anim calcmode="lin" valueType="num">
                                      <p:cBhvr additive="base">
                                        <p:cTn id="31" dur="500" fill="hold"/>
                                        <p:tgtEl>
                                          <p:spTgt spid="4">
                                            <p:graphicEl>
                                              <a:dgm id="{DD8B7F53-D687-4BB7-99A4-7A1CFEF90DBC}"/>
                                            </p:graphic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
                                            <p:graphicEl>
                                              <a:dgm id="{DD8B7F53-D687-4BB7-99A4-7A1CFEF90DBC}"/>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1729"/>
            <a:ext cx="10972800" cy="722671"/>
          </a:xfrm>
        </p:spPr>
        <p:txBody>
          <a:bodyPr/>
          <a:lstStyle/>
          <a:p>
            <a:r>
              <a:rPr lang="en-US" dirty="0" smtClean="0"/>
              <a:t>Algorithm and Heuristic</a:t>
            </a:r>
            <a:endParaRPr lang="en-US" dirty="0"/>
          </a:p>
        </p:txBody>
      </p:sp>
      <p:graphicFrame>
        <p:nvGraphicFramePr>
          <p:cNvPr id="4" name="Diagram 3"/>
          <p:cNvGraphicFramePr/>
          <p:nvPr>
            <p:extLst>
              <p:ext uri="{D42A27DB-BD31-4B8C-83A1-F6EECF244321}">
                <p14:modId xmlns:p14="http://schemas.microsoft.com/office/powerpoint/2010/main" val="1232111553"/>
              </p:ext>
            </p:extLst>
          </p:nvPr>
        </p:nvGraphicFramePr>
        <p:xfrm>
          <a:off x="903748" y="1519084"/>
          <a:ext cx="10384504" cy="48374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858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1EDA4AB8-BA48-40B2-8CCC-18449A179F67}"/>
                                            </p:graphicEl>
                                          </p:spTgt>
                                        </p:tgtEl>
                                        <p:attrNameLst>
                                          <p:attrName>style.visibility</p:attrName>
                                        </p:attrNameLst>
                                      </p:cBhvr>
                                      <p:to>
                                        <p:strVal val="visible"/>
                                      </p:to>
                                    </p:set>
                                    <p:anim calcmode="lin" valueType="num">
                                      <p:cBhvr additive="base">
                                        <p:cTn id="7" dur="500" fill="hold"/>
                                        <p:tgtEl>
                                          <p:spTgt spid="4">
                                            <p:graphicEl>
                                              <a:dgm id="{1EDA4AB8-BA48-40B2-8CCC-18449A179F67}"/>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1EDA4AB8-BA48-40B2-8CCC-18449A179F67}"/>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DB2A2229-83FE-4637-866E-3D760EB2F0CB}"/>
                                            </p:graphicEl>
                                          </p:spTgt>
                                        </p:tgtEl>
                                        <p:attrNameLst>
                                          <p:attrName>style.visibility</p:attrName>
                                        </p:attrNameLst>
                                      </p:cBhvr>
                                      <p:to>
                                        <p:strVal val="visible"/>
                                      </p:to>
                                    </p:set>
                                    <p:anim calcmode="lin" valueType="num">
                                      <p:cBhvr additive="base">
                                        <p:cTn id="13" dur="500" fill="hold"/>
                                        <p:tgtEl>
                                          <p:spTgt spid="4">
                                            <p:graphicEl>
                                              <a:dgm id="{DB2A2229-83FE-4637-866E-3D760EB2F0CB}"/>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DB2A2229-83FE-4637-866E-3D760EB2F0CB}"/>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694A5E2F-A5B6-4EFB-A298-715B3600A84C}"/>
                                            </p:graphicEl>
                                          </p:spTgt>
                                        </p:tgtEl>
                                        <p:attrNameLst>
                                          <p:attrName>style.visibility</p:attrName>
                                        </p:attrNameLst>
                                      </p:cBhvr>
                                      <p:to>
                                        <p:strVal val="visible"/>
                                      </p:to>
                                    </p:set>
                                    <p:anim calcmode="lin" valueType="num">
                                      <p:cBhvr additive="base">
                                        <p:cTn id="19" dur="500" fill="hold"/>
                                        <p:tgtEl>
                                          <p:spTgt spid="4">
                                            <p:graphicEl>
                                              <a:dgm id="{694A5E2F-A5B6-4EFB-A298-715B3600A84C}"/>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694A5E2F-A5B6-4EFB-A298-715B3600A84C}"/>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E3BCB6B9-D605-4CD0-8ED0-54A631FBB758}"/>
                                            </p:graphicEl>
                                          </p:spTgt>
                                        </p:tgtEl>
                                        <p:attrNameLst>
                                          <p:attrName>style.visibility</p:attrName>
                                        </p:attrNameLst>
                                      </p:cBhvr>
                                      <p:to>
                                        <p:strVal val="visible"/>
                                      </p:to>
                                    </p:set>
                                    <p:anim calcmode="lin" valueType="num">
                                      <p:cBhvr additive="base">
                                        <p:cTn id="25" dur="500" fill="hold"/>
                                        <p:tgtEl>
                                          <p:spTgt spid="4">
                                            <p:graphicEl>
                                              <a:dgm id="{E3BCB6B9-D605-4CD0-8ED0-54A631FBB758}"/>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E3BCB6B9-D605-4CD0-8ED0-54A631FBB758}"/>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2CA309C7-B53D-44B5-B7E7-38B72B090057}"/>
                                            </p:graphicEl>
                                          </p:spTgt>
                                        </p:tgtEl>
                                        <p:attrNameLst>
                                          <p:attrName>style.visibility</p:attrName>
                                        </p:attrNameLst>
                                      </p:cBhvr>
                                      <p:to>
                                        <p:strVal val="visible"/>
                                      </p:to>
                                    </p:set>
                                    <p:anim calcmode="lin" valueType="num">
                                      <p:cBhvr additive="base">
                                        <p:cTn id="31" dur="500" fill="hold"/>
                                        <p:tgtEl>
                                          <p:spTgt spid="4">
                                            <p:graphicEl>
                                              <a:dgm id="{2CA309C7-B53D-44B5-B7E7-38B72B090057}"/>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2CA309C7-B53D-44B5-B7E7-38B72B090057}"/>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2559749A-2DFC-4EA8-90D0-654BC9885709}"/>
                                            </p:graphicEl>
                                          </p:spTgt>
                                        </p:tgtEl>
                                        <p:attrNameLst>
                                          <p:attrName>style.visibility</p:attrName>
                                        </p:attrNameLst>
                                      </p:cBhvr>
                                      <p:to>
                                        <p:strVal val="visible"/>
                                      </p:to>
                                    </p:set>
                                    <p:anim calcmode="lin" valueType="num">
                                      <p:cBhvr additive="base">
                                        <p:cTn id="37" dur="500" fill="hold"/>
                                        <p:tgtEl>
                                          <p:spTgt spid="4">
                                            <p:graphicEl>
                                              <a:dgm id="{2559749A-2DFC-4EA8-90D0-654BC9885709}"/>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2559749A-2DFC-4EA8-90D0-654BC9885709}"/>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1729"/>
            <a:ext cx="10972800" cy="722671"/>
          </a:xfrm>
        </p:spPr>
        <p:txBody>
          <a:bodyPr/>
          <a:lstStyle/>
          <a:p>
            <a:r>
              <a:rPr lang="en-US" dirty="0" smtClean="0"/>
              <a:t>Means-End Analysis</a:t>
            </a:r>
            <a:endParaRPr lang="en-US" dirty="0"/>
          </a:p>
        </p:txBody>
      </p:sp>
      <p:graphicFrame>
        <p:nvGraphicFramePr>
          <p:cNvPr id="4" name="Diagram 3"/>
          <p:cNvGraphicFramePr/>
          <p:nvPr>
            <p:extLst>
              <p:ext uri="{D42A27DB-BD31-4B8C-83A1-F6EECF244321}">
                <p14:modId xmlns:p14="http://schemas.microsoft.com/office/powerpoint/2010/main" val="2759949979"/>
              </p:ext>
            </p:extLst>
          </p:nvPr>
        </p:nvGraphicFramePr>
        <p:xfrm>
          <a:off x="903748" y="1519084"/>
          <a:ext cx="10384504" cy="48374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3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42E14060-96A7-4239-845B-716E6DC19953}"/>
                                            </p:graphicEl>
                                          </p:spTgt>
                                        </p:tgtEl>
                                        <p:attrNameLst>
                                          <p:attrName>style.visibility</p:attrName>
                                        </p:attrNameLst>
                                      </p:cBhvr>
                                      <p:to>
                                        <p:strVal val="visible"/>
                                      </p:to>
                                    </p:set>
                                    <p:anim calcmode="lin" valueType="num">
                                      <p:cBhvr additive="base">
                                        <p:cTn id="7" dur="500" fill="hold"/>
                                        <p:tgtEl>
                                          <p:spTgt spid="4">
                                            <p:graphicEl>
                                              <a:dgm id="{42E14060-96A7-4239-845B-716E6DC19953}"/>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42E14060-96A7-4239-845B-716E6DC19953}"/>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5AA192AE-5FFA-4B05-A2F5-06C9FBC9738E}"/>
                                            </p:graphicEl>
                                          </p:spTgt>
                                        </p:tgtEl>
                                        <p:attrNameLst>
                                          <p:attrName>style.visibility</p:attrName>
                                        </p:attrNameLst>
                                      </p:cBhvr>
                                      <p:to>
                                        <p:strVal val="visible"/>
                                      </p:to>
                                    </p:set>
                                    <p:anim calcmode="lin" valueType="num">
                                      <p:cBhvr additive="base">
                                        <p:cTn id="13" dur="500" fill="hold"/>
                                        <p:tgtEl>
                                          <p:spTgt spid="4">
                                            <p:graphicEl>
                                              <a:dgm id="{5AA192AE-5FFA-4B05-A2F5-06C9FBC9738E}"/>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5AA192AE-5FFA-4B05-A2F5-06C9FBC9738E}"/>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A4983017-5C0E-4611-8F0C-7B4135397800}"/>
                                            </p:graphicEl>
                                          </p:spTgt>
                                        </p:tgtEl>
                                        <p:attrNameLst>
                                          <p:attrName>style.visibility</p:attrName>
                                        </p:attrNameLst>
                                      </p:cBhvr>
                                      <p:to>
                                        <p:strVal val="visible"/>
                                      </p:to>
                                    </p:set>
                                    <p:anim calcmode="lin" valueType="num">
                                      <p:cBhvr additive="base">
                                        <p:cTn id="19" dur="500" fill="hold"/>
                                        <p:tgtEl>
                                          <p:spTgt spid="4">
                                            <p:graphicEl>
                                              <a:dgm id="{A4983017-5C0E-4611-8F0C-7B4135397800}"/>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A4983017-5C0E-4611-8F0C-7B4135397800}"/>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1729"/>
            <a:ext cx="10972800" cy="722671"/>
          </a:xfrm>
        </p:spPr>
        <p:txBody>
          <a:bodyPr/>
          <a:lstStyle/>
          <a:p>
            <a:r>
              <a:rPr lang="en-US" dirty="0"/>
              <a:t>Other Problem-solving Strategies</a:t>
            </a:r>
          </a:p>
        </p:txBody>
      </p:sp>
      <p:graphicFrame>
        <p:nvGraphicFramePr>
          <p:cNvPr id="4" name="Diagram 3"/>
          <p:cNvGraphicFramePr/>
          <p:nvPr>
            <p:extLst>
              <p:ext uri="{D42A27DB-BD31-4B8C-83A1-F6EECF244321}">
                <p14:modId xmlns:p14="http://schemas.microsoft.com/office/powerpoint/2010/main" val="906126903"/>
              </p:ext>
            </p:extLst>
          </p:nvPr>
        </p:nvGraphicFramePr>
        <p:xfrm>
          <a:off x="903748" y="1519084"/>
          <a:ext cx="10384504" cy="48374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070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graphicEl>
                                              <a:dgm id="{C170A39C-B604-4E07-9CB2-292CBBA3EEFE}"/>
                                            </p:graphicEl>
                                          </p:spTgt>
                                        </p:tgtEl>
                                        <p:attrNameLst>
                                          <p:attrName>style.visibility</p:attrName>
                                        </p:attrNameLst>
                                      </p:cBhvr>
                                      <p:to>
                                        <p:strVal val="visible"/>
                                      </p:to>
                                    </p:set>
                                    <p:anim calcmode="lin" valueType="num">
                                      <p:cBhvr additive="base">
                                        <p:cTn id="7" dur="500" fill="hold"/>
                                        <p:tgtEl>
                                          <p:spTgt spid="4">
                                            <p:graphicEl>
                                              <a:dgm id="{C170A39C-B604-4E07-9CB2-292CBBA3EEFE}"/>
                                            </p:graphic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graphicEl>
                                              <a:dgm id="{C170A39C-B604-4E07-9CB2-292CBBA3EEFE}"/>
                                            </p:graphic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graphicEl>
                                              <a:dgm id="{FAFA53F5-9FE5-4E70-A024-13F6E91254EF}"/>
                                            </p:graphicEl>
                                          </p:spTgt>
                                        </p:tgtEl>
                                        <p:attrNameLst>
                                          <p:attrName>style.visibility</p:attrName>
                                        </p:attrNameLst>
                                      </p:cBhvr>
                                      <p:to>
                                        <p:strVal val="visible"/>
                                      </p:to>
                                    </p:set>
                                    <p:anim calcmode="lin" valueType="num">
                                      <p:cBhvr additive="base">
                                        <p:cTn id="11" dur="500" fill="hold"/>
                                        <p:tgtEl>
                                          <p:spTgt spid="4">
                                            <p:graphicEl>
                                              <a:dgm id="{FAFA53F5-9FE5-4E70-A024-13F6E91254EF}"/>
                                            </p:graphic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
                                            <p:graphicEl>
                                              <a:dgm id="{FAFA53F5-9FE5-4E70-A024-13F6E91254EF}"/>
                                            </p:graphic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graphicEl>
                                              <a:dgm id="{8AA9B528-C783-4531-93EC-1CAE4F1B4A01}"/>
                                            </p:graphicEl>
                                          </p:spTgt>
                                        </p:tgtEl>
                                        <p:attrNameLst>
                                          <p:attrName>style.visibility</p:attrName>
                                        </p:attrNameLst>
                                      </p:cBhvr>
                                      <p:to>
                                        <p:strVal val="visible"/>
                                      </p:to>
                                    </p:set>
                                    <p:anim calcmode="lin" valueType="num">
                                      <p:cBhvr additive="base">
                                        <p:cTn id="15" dur="500" fill="hold"/>
                                        <p:tgtEl>
                                          <p:spTgt spid="4">
                                            <p:graphicEl>
                                              <a:dgm id="{8AA9B528-C783-4531-93EC-1CAE4F1B4A01}"/>
                                            </p:graphic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
                                            <p:graphicEl>
                                              <a:dgm id="{8AA9B528-C783-4531-93EC-1CAE4F1B4A01}"/>
                                            </p:graphic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4">
                                            <p:graphicEl>
                                              <a:dgm id="{B7F960B6-F9D0-4EA8-A241-B132FFFAA076}"/>
                                            </p:graphicEl>
                                          </p:spTgt>
                                        </p:tgtEl>
                                        <p:attrNameLst>
                                          <p:attrName>style.visibility</p:attrName>
                                        </p:attrNameLst>
                                      </p:cBhvr>
                                      <p:to>
                                        <p:strVal val="visible"/>
                                      </p:to>
                                    </p:set>
                                    <p:anim calcmode="lin" valueType="num">
                                      <p:cBhvr additive="base">
                                        <p:cTn id="21" dur="500" fill="hold"/>
                                        <p:tgtEl>
                                          <p:spTgt spid="4">
                                            <p:graphicEl>
                                              <a:dgm id="{B7F960B6-F9D0-4EA8-A241-B132FFFAA076}"/>
                                            </p:graphic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
                                            <p:graphicEl>
                                              <a:dgm id="{B7F960B6-F9D0-4EA8-A241-B132FFFAA076}"/>
                                            </p:graphic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4">
                                            <p:graphicEl>
                                              <a:dgm id="{6618F044-1D85-4ED3-A9F2-07F25227FA20}"/>
                                            </p:graphicEl>
                                          </p:spTgt>
                                        </p:tgtEl>
                                        <p:attrNameLst>
                                          <p:attrName>style.visibility</p:attrName>
                                        </p:attrNameLst>
                                      </p:cBhvr>
                                      <p:to>
                                        <p:strVal val="visible"/>
                                      </p:to>
                                    </p:set>
                                    <p:anim calcmode="lin" valueType="num">
                                      <p:cBhvr additive="base">
                                        <p:cTn id="25" dur="500" fill="hold"/>
                                        <p:tgtEl>
                                          <p:spTgt spid="4">
                                            <p:graphicEl>
                                              <a:dgm id="{6618F044-1D85-4ED3-A9F2-07F25227FA20}"/>
                                            </p:graphic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
                                            <p:graphicEl>
                                              <a:dgm id="{6618F044-1D85-4ED3-A9F2-07F25227FA20}"/>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
                                            <p:graphicEl>
                                              <a:dgm id="{6046BDE9-FFAA-4485-9ED0-B4D3A42771E4}"/>
                                            </p:graphicEl>
                                          </p:spTgt>
                                        </p:tgtEl>
                                        <p:attrNameLst>
                                          <p:attrName>style.visibility</p:attrName>
                                        </p:attrNameLst>
                                      </p:cBhvr>
                                      <p:to>
                                        <p:strVal val="visible"/>
                                      </p:to>
                                    </p:set>
                                    <p:anim calcmode="lin" valueType="num">
                                      <p:cBhvr additive="base">
                                        <p:cTn id="31" dur="500" fill="hold"/>
                                        <p:tgtEl>
                                          <p:spTgt spid="4">
                                            <p:graphicEl>
                                              <a:dgm id="{6046BDE9-FFAA-4485-9ED0-B4D3A42771E4}"/>
                                            </p:graphic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
                                            <p:graphicEl>
                                              <a:dgm id="{6046BDE9-FFAA-4485-9ED0-B4D3A42771E4}"/>
                                            </p:graphic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4">
                                            <p:graphicEl>
                                              <a:dgm id="{20C411AB-F744-48BF-9537-966BC8EFC583}"/>
                                            </p:graphicEl>
                                          </p:spTgt>
                                        </p:tgtEl>
                                        <p:attrNameLst>
                                          <p:attrName>style.visibility</p:attrName>
                                        </p:attrNameLst>
                                      </p:cBhvr>
                                      <p:to>
                                        <p:strVal val="visible"/>
                                      </p:to>
                                    </p:set>
                                    <p:anim calcmode="lin" valueType="num">
                                      <p:cBhvr additive="base">
                                        <p:cTn id="35" dur="500" fill="hold"/>
                                        <p:tgtEl>
                                          <p:spTgt spid="4">
                                            <p:graphicEl>
                                              <a:dgm id="{20C411AB-F744-48BF-9537-966BC8EFC583}"/>
                                            </p:graphic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4">
                                            <p:graphicEl>
                                              <a:dgm id="{20C411AB-F744-48BF-9537-966BC8EFC583}"/>
                                            </p:graphic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4">
                                            <p:graphicEl>
                                              <a:dgm id="{0CE1F4D0-D1AB-4FE8-AD30-3F2BAB056840}"/>
                                            </p:graphicEl>
                                          </p:spTgt>
                                        </p:tgtEl>
                                        <p:attrNameLst>
                                          <p:attrName>style.visibility</p:attrName>
                                        </p:attrNameLst>
                                      </p:cBhvr>
                                      <p:to>
                                        <p:strVal val="visible"/>
                                      </p:to>
                                    </p:set>
                                    <p:anim calcmode="lin" valueType="num">
                                      <p:cBhvr additive="base">
                                        <p:cTn id="41" dur="500" fill="hold"/>
                                        <p:tgtEl>
                                          <p:spTgt spid="4">
                                            <p:graphicEl>
                                              <a:dgm id="{0CE1F4D0-D1AB-4FE8-AD30-3F2BAB056840}"/>
                                            </p:graphic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4">
                                            <p:graphicEl>
                                              <a:dgm id="{0CE1F4D0-D1AB-4FE8-AD30-3F2BAB056840}"/>
                                            </p:graphic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4">
                                            <p:graphicEl>
                                              <a:dgm id="{0EA3B8DE-E509-4866-A640-84EEF1C6A7DD}"/>
                                            </p:graphicEl>
                                          </p:spTgt>
                                        </p:tgtEl>
                                        <p:attrNameLst>
                                          <p:attrName>style.visibility</p:attrName>
                                        </p:attrNameLst>
                                      </p:cBhvr>
                                      <p:to>
                                        <p:strVal val="visible"/>
                                      </p:to>
                                    </p:set>
                                    <p:anim calcmode="lin" valueType="num">
                                      <p:cBhvr additive="base">
                                        <p:cTn id="45" dur="500" fill="hold"/>
                                        <p:tgtEl>
                                          <p:spTgt spid="4">
                                            <p:graphicEl>
                                              <a:dgm id="{0EA3B8DE-E509-4866-A640-84EEF1C6A7DD}"/>
                                            </p:graphic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4">
                                            <p:graphicEl>
                                              <a:dgm id="{0EA3B8DE-E509-4866-A640-84EEF1C6A7DD}"/>
                                            </p:graphic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4">
                                            <p:graphicEl>
                                              <a:dgm id="{4EEA0DDF-76C9-44E6-A28D-BAD9A09E162A}"/>
                                            </p:graphicEl>
                                          </p:spTgt>
                                        </p:tgtEl>
                                        <p:attrNameLst>
                                          <p:attrName>style.visibility</p:attrName>
                                        </p:attrNameLst>
                                      </p:cBhvr>
                                      <p:to>
                                        <p:strVal val="visible"/>
                                      </p:to>
                                    </p:set>
                                    <p:anim calcmode="lin" valueType="num">
                                      <p:cBhvr additive="base">
                                        <p:cTn id="51" dur="500" fill="hold"/>
                                        <p:tgtEl>
                                          <p:spTgt spid="4">
                                            <p:graphicEl>
                                              <a:dgm id="{4EEA0DDF-76C9-44E6-A28D-BAD9A09E162A}"/>
                                            </p:graphic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4">
                                            <p:graphicEl>
                                              <a:dgm id="{4EEA0DDF-76C9-44E6-A28D-BAD9A09E162A}"/>
                                            </p:graphic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4">
                                            <p:graphicEl>
                                              <a:dgm id="{EF7FDC9E-45EC-4705-BD53-864A0170156C}"/>
                                            </p:graphicEl>
                                          </p:spTgt>
                                        </p:tgtEl>
                                        <p:attrNameLst>
                                          <p:attrName>style.visibility</p:attrName>
                                        </p:attrNameLst>
                                      </p:cBhvr>
                                      <p:to>
                                        <p:strVal val="visible"/>
                                      </p:to>
                                    </p:set>
                                    <p:anim calcmode="lin" valueType="num">
                                      <p:cBhvr additive="base">
                                        <p:cTn id="55" dur="500" fill="hold"/>
                                        <p:tgtEl>
                                          <p:spTgt spid="4">
                                            <p:graphicEl>
                                              <a:dgm id="{EF7FDC9E-45EC-4705-BD53-864A0170156C}"/>
                                            </p:graphic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4">
                                            <p:graphicEl>
                                              <a:dgm id="{EF7FDC9E-45EC-4705-BD53-864A0170156C}"/>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1781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graphicFrame>
        <p:nvGraphicFramePr>
          <p:cNvPr id="3" name="Diagram 2"/>
          <p:cNvGraphicFramePr/>
          <p:nvPr>
            <p:extLst>
              <p:ext uri="{D42A27DB-BD31-4B8C-83A1-F6EECF244321}">
                <p14:modId xmlns:p14="http://schemas.microsoft.com/office/powerpoint/2010/main" val="1632514999"/>
              </p:ext>
            </p:extLst>
          </p:nvPr>
        </p:nvGraphicFramePr>
        <p:xfrm>
          <a:off x="1825523" y="1696064"/>
          <a:ext cx="8128000" cy="4457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806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graphicEl>
                                              <a:dgm id="{C2BB703A-59A9-4264-B000-2D894622E9A7}"/>
                                            </p:graphicEl>
                                          </p:spTgt>
                                        </p:tgtEl>
                                        <p:attrNameLst>
                                          <p:attrName>style.visibility</p:attrName>
                                        </p:attrNameLst>
                                      </p:cBhvr>
                                      <p:to>
                                        <p:strVal val="visible"/>
                                      </p:to>
                                    </p:set>
                                    <p:anim calcmode="lin" valueType="num">
                                      <p:cBhvr additive="base">
                                        <p:cTn id="7" dur="500" fill="hold"/>
                                        <p:tgtEl>
                                          <p:spTgt spid="3">
                                            <p:graphicEl>
                                              <a:dgm id="{C2BB703A-59A9-4264-B000-2D894622E9A7}"/>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C2BB703A-59A9-4264-B000-2D894622E9A7}"/>
                                            </p:graphic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graphicEl>
                                              <a:dgm id="{761FAD0F-4F3B-4E20-A129-C0D0A4E47F7F}"/>
                                            </p:graphicEl>
                                          </p:spTgt>
                                        </p:tgtEl>
                                        <p:attrNameLst>
                                          <p:attrName>style.visibility</p:attrName>
                                        </p:attrNameLst>
                                      </p:cBhvr>
                                      <p:to>
                                        <p:strVal val="visible"/>
                                      </p:to>
                                    </p:set>
                                    <p:anim calcmode="lin" valueType="num">
                                      <p:cBhvr additive="base">
                                        <p:cTn id="11" dur="500" fill="hold"/>
                                        <p:tgtEl>
                                          <p:spTgt spid="3">
                                            <p:graphicEl>
                                              <a:dgm id="{761FAD0F-4F3B-4E20-A129-C0D0A4E47F7F}"/>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graphicEl>
                                              <a:dgm id="{761FAD0F-4F3B-4E20-A129-C0D0A4E47F7F}"/>
                                            </p:graphic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3">
                                            <p:graphicEl>
                                              <a:dgm id="{6077D5DF-6457-408D-A5DC-2778EC81CF46}"/>
                                            </p:graphicEl>
                                          </p:spTgt>
                                        </p:tgtEl>
                                        <p:attrNameLst>
                                          <p:attrName>style.visibility</p:attrName>
                                        </p:attrNameLst>
                                      </p:cBhvr>
                                      <p:to>
                                        <p:strVal val="visible"/>
                                      </p:to>
                                    </p:set>
                                    <p:anim calcmode="lin" valueType="num">
                                      <p:cBhvr additive="base">
                                        <p:cTn id="17" dur="500" fill="hold"/>
                                        <p:tgtEl>
                                          <p:spTgt spid="3">
                                            <p:graphicEl>
                                              <a:dgm id="{6077D5DF-6457-408D-A5DC-2778EC81CF46}"/>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graphicEl>
                                              <a:dgm id="{6077D5DF-6457-408D-A5DC-2778EC81CF46}"/>
                                            </p:graphicEl>
                                          </p:spTgt>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3">
                                            <p:graphicEl>
                                              <a:dgm id="{6B16C4E0-AD16-45D2-947B-689BBF5F8002}"/>
                                            </p:graphicEl>
                                          </p:spTgt>
                                        </p:tgtEl>
                                        <p:attrNameLst>
                                          <p:attrName>style.visibility</p:attrName>
                                        </p:attrNameLst>
                                      </p:cBhvr>
                                      <p:to>
                                        <p:strVal val="visible"/>
                                      </p:to>
                                    </p:set>
                                    <p:anim calcmode="lin" valueType="num">
                                      <p:cBhvr additive="base">
                                        <p:cTn id="21" dur="500" fill="hold"/>
                                        <p:tgtEl>
                                          <p:spTgt spid="3">
                                            <p:graphicEl>
                                              <a:dgm id="{6B16C4E0-AD16-45D2-947B-689BBF5F8002}"/>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graphicEl>
                                              <a:dgm id="{6B16C4E0-AD16-45D2-947B-689BBF5F8002}"/>
                                            </p:graphicEl>
                                          </p:spTgt>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3">
                                            <p:graphicEl>
                                              <a:dgm id="{720F3655-34E8-4AB2-BBCE-D71EBF194353}"/>
                                            </p:graphicEl>
                                          </p:spTgt>
                                        </p:tgtEl>
                                        <p:attrNameLst>
                                          <p:attrName>style.visibility</p:attrName>
                                        </p:attrNameLst>
                                      </p:cBhvr>
                                      <p:to>
                                        <p:strVal val="visible"/>
                                      </p:to>
                                    </p:set>
                                    <p:anim calcmode="lin" valueType="num">
                                      <p:cBhvr additive="base">
                                        <p:cTn id="27" dur="500" fill="hold"/>
                                        <p:tgtEl>
                                          <p:spTgt spid="3">
                                            <p:graphicEl>
                                              <a:dgm id="{720F3655-34E8-4AB2-BBCE-D71EBF194353}"/>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graphicEl>
                                              <a:dgm id="{720F3655-34E8-4AB2-BBCE-D71EBF194353}"/>
                                            </p:graphicEl>
                                          </p:spTgt>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3">
                                            <p:graphicEl>
                                              <a:dgm id="{2236A326-0E70-4FD6-8AB4-C5EADCD8281F}"/>
                                            </p:graphicEl>
                                          </p:spTgt>
                                        </p:tgtEl>
                                        <p:attrNameLst>
                                          <p:attrName>style.visibility</p:attrName>
                                        </p:attrNameLst>
                                      </p:cBhvr>
                                      <p:to>
                                        <p:strVal val="visible"/>
                                      </p:to>
                                    </p:set>
                                    <p:anim calcmode="lin" valueType="num">
                                      <p:cBhvr additive="base">
                                        <p:cTn id="31" dur="500" fill="hold"/>
                                        <p:tgtEl>
                                          <p:spTgt spid="3">
                                            <p:graphicEl>
                                              <a:dgm id="{2236A326-0E70-4FD6-8AB4-C5EADCD8281F}"/>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graphicEl>
                                              <a:dgm id="{2236A326-0E70-4FD6-8AB4-C5EADCD8281F}"/>
                                            </p:graphic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3">
                                            <p:graphicEl>
                                              <a:dgm id="{90D3017E-9C86-43A3-AB4A-D401A040A1EA}"/>
                                            </p:graphicEl>
                                          </p:spTgt>
                                        </p:tgtEl>
                                        <p:attrNameLst>
                                          <p:attrName>style.visibility</p:attrName>
                                        </p:attrNameLst>
                                      </p:cBhvr>
                                      <p:to>
                                        <p:strVal val="visible"/>
                                      </p:to>
                                    </p:set>
                                    <p:anim calcmode="lin" valueType="num">
                                      <p:cBhvr additive="base">
                                        <p:cTn id="37" dur="500" fill="hold"/>
                                        <p:tgtEl>
                                          <p:spTgt spid="3">
                                            <p:graphicEl>
                                              <a:dgm id="{90D3017E-9C86-43A3-AB4A-D401A040A1EA}"/>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graphicEl>
                                              <a:dgm id="{90D3017E-9C86-43A3-AB4A-D401A040A1EA}"/>
                                            </p:graphicEl>
                                          </p:spTgt>
                                        </p:tgtEl>
                                        <p:attrNameLst>
                                          <p:attrName>ppt_y</p:attrName>
                                        </p:attrNameLst>
                                      </p:cBhvr>
                                      <p:tavLst>
                                        <p:tav tm="0">
                                          <p:val>
                                            <p:strVal val="0-#ppt_h/2"/>
                                          </p:val>
                                        </p:tav>
                                        <p:tav tm="100000">
                                          <p:val>
                                            <p:strVal val="#ppt_y"/>
                                          </p:val>
                                        </p:tav>
                                      </p:tavLst>
                                    </p:anim>
                                  </p:childTnLst>
                                </p:cTn>
                              </p:par>
                              <p:par>
                                <p:cTn id="39" presetID="2" presetClass="entr" presetSubtype="1" fill="hold" grpId="0" nodeType="withEffect">
                                  <p:stCondLst>
                                    <p:cond delay="0"/>
                                  </p:stCondLst>
                                  <p:childTnLst>
                                    <p:set>
                                      <p:cBhvr>
                                        <p:cTn id="40" dur="1" fill="hold">
                                          <p:stCondLst>
                                            <p:cond delay="0"/>
                                          </p:stCondLst>
                                        </p:cTn>
                                        <p:tgtEl>
                                          <p:spTgt spid="3">
                                            <p:graphicEl>
                                              <a:dgm id="{BCBA7FDC-D3D0-47EC-B3E3-76E74FFA2CEE}"/>
                                            </p:graphicEl>
                                          </p:spTgt>
                                        </p:tgtEl>
                                        <p:attrNameLst>
                                          <p:attrName>style.visibility</p:attrName>
                                        </p:attrNameLst>
                                      </p:cBhvr>
                                      <p:to>
                                        <p:strVal val="visible"/>
                                      </p:to>
                                    </p:set>
                                    <p:anim calcmode="lin" valueType="num">
                                      <p:cBhvr additive="base">
                                        <p:cTn id="41" dur="500" fill="hold"/>
                                        <p:tgtEl>
                                          <p:spTgt spid="3">
                                            <p:graphicEl>
                                              <a:dgm id="{BCBA7FDC-D3D0-47EC-B3E3-76E74FFA2CEE}"/>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graphicEl>
                                              <a:dgm id="{BCBA7FDC-D3D0-47EC-B3E3-76E74FFA2CEE}"/>
                                            </p:graphicEl>
                                          </p:spTgt>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1" fill="hold" grpId="0" nodeType="clickEffect">
                                  <p:stCondLst>
                                    <p:cond delay="0"/>
                                  </p:stCondLst>
                                  <p:childTnLst>
                                    <p:set>
                                      <p:cBhvr>
                                        <p:cTn id="46" dur="1" fill="hold">
                                          <p:stCondLst>
                                            <p:cond delay="0"/>
                                          </p:stCondLst>
                                        </p:cTn>
                                        <p:tgtEl>
                                          <p:spTgt spid="3">
                                            <p:graphicEl>
                                              <a:dgm id="{7BB0B1D1-0BCC-4839-9F91-F9A3772A52DF}"/>
                                            </p:graphicEl>
                                          </p:spTgt>
                                        </p:tgtEl>
                                        <p:attrNameLst>
                                          <p:attrName>style.visibility</p:attrName>
                                        </p:attrNameLst>
                                      </p:cBhvr>
                                      <p:to>
                                        <p:strVal val="visible"/>
                                      </p:to>
                                    </p:set>
                                    <p:anim calcmode="lin" valueType="num">
                                      <p:cBhvr additive="base">
                                        <p:cTn id="47" dur="500" fill="hold"/>
                                        <p:tgtEl>
                                          <p:spTgt spid="3">
                                            <p:graphicEl>
                                              <a:dgm id="{7BB0B1D1-0BCC-4839-9F91-F9A3772A52DF}"/>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graphicEl>
                                              <a:dgm id="{7BB0B1D1-0BCC-4839-9F91-F9A3772A52DF}"/>
                                            </p:graphicEl>
                                          </p:spTgt>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3">
                                            <p:graphicEl>
                                              <a:dgm id="{6B5C43E8-D4B0-4628-A9D5-CF344626ED4C}"/>
                                            </p:graphicEl>
                                          </p:spTgt>
                                        </p:tgtEl>
                                        <p:attrNameLst>
                                          <p:attrName>style.visibility</p:attrName>
                                        </p:attrNameLst>
                                      </p:cBhvr>
                                      <p:to>
                                        <p:strVal val="visible"/>
                                      </p:to>
                                    </p:set>
                                    <p:anim calcmode="lin" valueType="num">
                                      <p:cBhvr additive="base">
                                        <p:cTn id="51" dur="500" fill="hold"/>
                                        <p:tgtEl>
                                          <p:spTgt spid="3">
                                            <p:graphicEl>
                                              <a:dgm id="{6B5C43E8-D4B0-4628-A9D5-CF344626ED4C}"/>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graphicEl>
                                              <a:dgm id="{6B5C43E8-D4B0-4628-A9D5-CF344626ED4C}"/>
                                            </p:graphicEl>
                                          </p:spTgt>
                                        </p:tgtEl>
                                        <p:attrNameLst>
                                          <p:attrName>ppt_y</p:attrName>
                                        </p:attrNameLst>
                                      </p:cBhvr>
                                      <p:tavLst>
                                        <p:tav tm="0">
                                          <p:val>
                                            <p:strVal val="0-#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1" fill="hold" grpId="0" nodeType="clickEffect">
                                  <p:stCondLst>
                                    <p:cond delay="0"/>
                                  </p:stCondLst>
                                  <p:childTnLst>
                                    <p:set>
                                      <p:cBhvr>
                                        <p:cTn id="56" dur="1" fill="hold">
                                          <p:stCondLst>
                                            <p:cond delay="0"/>
                                          </p:stCondLst>
                                        </p:cTn>
                                        <p:tgtEl>
                                          <p:spTgt spid="3">
                                            <p:graphicEl>
                                              <a:dgm id="{6889A5B3-8FF7-4E57-A700-431350E31C13}"/>
                                            </p:graphicEl>
                                          </p:spTgt>
                                        </p:tgtEl>
                                        <p:attrNameLst>
                                          <p:attrName>style.visibility</p:attrName>
                                        </p:attrNameLst>
                                      </p:cBhvr>
                                      <p:to>
                                        <p:strVal val="visible"/>
                                      </p:to>
                                    </p:set>
                                    <p:anim calcmode="lin" valueType="num">
                                      <p:cBhvr additive="base">
                                        <p:cTn id="57" dur="500" fill="hold"/>
                                        <p:tgtEl>
                                          <p:spTgt spid="3">
                                            <p:graphicEl>
                                              <a:dgm id="{6889A5B3-8FF7-4E57-A700-431350E31C13}"/>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graphicEl>
                                              <a:dgm id="{6889A5B3-8FF7-4E57-A700-431350E31C13}"/>
                                            </p:graphicEl>
                                          </p:spTgt>
                                        </p:tgtEl>
                                        <p:attrNameLst>
                                          <p:attrName>ppt_y</p:attrName>
                                        </p:attrNameLst>
                                      </p:cBhvr>
                                      <p:tavLst>
                                        <p:tav tm="0">
                                          <p:val>
                                            <p:strVal val="0-#ppt_h/2"/>
                                          </p:val>
                                        </p:tav>
                                        <p:tav tm="100000">
                                          <p:val>
                                            <p:strVal val="#ppt_y"/>
                                          </p:val>
                                        </p:tav>
                                      </p:tavLst>
                                    </p:anim>
                                  </p:childTnLst>
                                </p:cTn>
                              </p:par>
                              <p:par>
                                <p:cTn id="59" presetID="2" presetClass="entr" presetSubtype="1" fill="hold" grpId="0" nodeType="withEffect">
                                  <p:stCondLst>
                                    <p:cond delay="0"/>
                                  </p:stCondLst>
                                  <p:childTnLst>
                                    <p:set>
                                      <p:cBhvr>
                                        <p:cTn id="60" dur="1" fill="hold">
                                          <p:stCondLst>
                                            <p:cond delay="0"/>
                                          </p:stCondLst>
                                        </p:cTn>
                                        <p:tgtEl>
                                          <p:spTgt spid="3">
                                            <p:graphicEl>
                                              <a:dgm id="{B492293F-058D-4401-9265-C6F5BCE9C599}"/>
                                            </p:graphicEl>
                                          </p:spTgt>
                                        </p:tgtEl>
                                        <p:attrNameLst>
                                          <p:attrName>style.visibility</p:attrName>
                                        </p:attrNameLst>
                                      </p:cBhvr>
                                      <p:to>
                                        <p:strVal val="visible"/>
                                      </p:to>
                                    </p:set>
                                    <p:anim calcmode="lin" valueType="num">
                                      <p:cBhvr additive="base">
                                        <p:cTn id="61" dur="500" fill="hold"/>
                                        <p:tgtEl>
                                          <p:spTgt spid="3">
                                            <p:graphicEl>
                                              <a:dgm id="{B492293F-058D-4401-9265-C6F5BCE9C599}"/>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graphicEl>
                                              <a:dgm id="{B492293F-058D-4401-9265-C6F5BCE9C599}"/>
                                            </p:graphicEl>
                                          </p:spTgt>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childTnLst>
                                    <p:set>
                                      <p:cBhvr>
                                        <p:cTn id="66" dur="1" fill="hold">
                                          <p:stCondLst>
                                            <p:cond delay="0"/>
                                          </p:stCondLst>
                                        </p:cTn>
                                        <p:tgtEl>
                                          <p:spTgt spid="3">
                                            <p:graphicEl>
                                              <a:dgm id="{4B4F5A2F-631C-45BF-ADBB-34126EE0F386}"/>
                                            </p:graphicEl>
                                          </p:spTgt>
                                        </p:tgtEl>
                                        <p:attrNameLst>
                                          <p:attrName>style.visibility</p:attrName>
                                        </p:attrNameLst>
                                      </p:cBhvr>
                                      <p:to>
                                        <p:strVal val="visible"/>
                                      </p:to>
                                    </p:set>
                                    <p:anim calcmode="lin" valueType="num">
                                      <p:cBhvr additive="base">
                                        <p:cTn id="67" dur="500" fill="hold"/>
                                        <p:tgtEl>
                                          <p:spTgt spid="3">
                                            <p:graphicEl>
                                              <a:dgm id="{4B4F5A2F-631C-45BF-ADBB-34126EE0F386}"/>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graphicEl>
                                              <a:dgm id="{4B4F5A2F-631C-45BF-ADBB-34126EE0F386}"/>
                                            </p:graphicEl>
                                          </p:spTgt>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0"/>
                                  </p:stCondLst>
                                  <p:childTnLst>
                                    <p:set>
                                      <p:cBhvr>
                                        <p:cTn id="70" dur="1" fill="hold">
                                          <p:stCondLst>
                                            <p:cond delay="0"/>
                                          </p:stCondLst>
                                        </p:cTn>
                                        <p:tgtEl>
                                          <p:spTgt spid="3">
                                            <p:graphicEl>
                                              <a:dgm id="{CB503159-FD6F-46F5-A476-AD50D8A45B5F}"/>
                                            </p:graphicEl>
                                          </p:spTgt>
                                        </p:tgtEl>
                                        <p:attrNameLst>
                                          <p:attrName>style.visibility</p:attrName>
                                        </p:attrNameLst>
                                      </p:cBhvr>
                                      <p:to>
                                        <p:strVal val="visible"/>
                                      </p:to>
                                    </p:set>
                                    <p:anim calcmode="lin" valueType="num">
                                      <p:cBhvr additive="base">
                                        <p:cTn id="71" dur="500" fill="hold"/>
                                        <p:tgtEl>
                                          <p:spTgt spid="3">
                                            <p:graphicEl>
                                              <a:dgm id="{CB503159-FD6F-46F5-A476-AD50D8A45B5F}"/>
                                            </p:graphic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graphicEl>
                                              <a:dgm id="{CB503159-FD6F-46F5-A476-AD50D8A45B5F}"/>
                                            </p:graphicEl>
                                          </p:spTgt>
                                        </p:tgtEl>
                                        <p:attrNameLst>
                                          <p:attrName>ppt_y</p:attrName>
                                        </p:attrNameLst>
                                      </p:cBhvr>
                                      <p:tavLst>
                                        <p:tav tm="0">
                                          <p:val>
                                            <p:strVal val="0-#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1" fill="hold" grpId="0" nodeType="clickEffect">
                                  <p:stCondLst>
                                    <p:cond delay="0"/>
                                  </p:stCondLst>
                                  <p:childTnLst>
                                    <p:set>
                                      <p:cBhvr>
                                        <p:cTn id="76" dur="1" fill="hold">
                                          <p:stCondLst>
                                            <p:cond delay="0"/>
                                          </p:stCondLst>
                                        </p:cTn>
                                        <p:tgtEl>
                                          <p:spTgt spid="3">
                                            <p:graphicEl>
                                              <a:dgm id="{38CB59E0-0E61-46AD-B609-2A4DEE11E7B2}"/>
                                            </p:graphicEl>
                                          </p:spTgt>
                                        </p:tgtEl>
                                        <p:attrNameLst>
                                          <p:attrName>style.visibility</p:attrName>
                                        </p:attrNameLst>
                                      </p:cBhvr>
                                      <p:to>
                                        <p:strVal val="visible"/>
                                      </p:to>
                                    </p:set>
                                    <p:anim calcmode="lin" valueType="num">
                                      <p:cBhvr additive="base">
                                        <p:cTn id="77" dur="500" fill="hold"/>
                                        <p:tgtEl>
                                          <p:spTgt spid="3">
                                            <p:graphicEl>
                                              <a:dgm id="{38CB59E0-0E61-46AD-B609-2A4DEE11E7B2}"/>
                                            </p:graphic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graphicEl>
                                              <a:dgm id="{38CB59E0-0E61-46AD-B609-2A4DEE11E7B2}"/>
                                            </p:graphicEl>
                                          </p:spTgt>
                                        </p:tgtEl>
                                        <p:attrNameLst>
                                          <p:attrName>ppt_y</p:attrName>
                                        </p:attrNameLst>
                                      </p:cBhvr>
                                      <p:tavLst>
                                        <p:tav tm="0">
                                          <p:val>
                                            <p:strVal val="0-#ppt_h/2"/>
                                          </p:val>
                                        </p:tav>
                                        <p:tav tm="100000">
                                          <p:val>
                                            <p:strVal val="#ppt_y"/>
                                          </p:val>
                                        </p:tav>
                                      </p:tavLst>
                                    </p:anim>
                                  </p:childTnLst>
                                </p:cTn>
                              </p:par>
                              <p:par>
                                <p:cTn id="79" presetID="2" presetClass="entr" presetSubtype="1" fill="hold" grpId="0" nodeType="withEffect">
                                  <p:stCondLst>
                                    <p:cond delay="0"/>
                                  </p:stCondLst>
                                  <p:childTnLst>
                                    <p:set>
                                      <p:cBhvr>
                                        <p:cTn id="80" dur="1" fill="hold">
                                          <p:stCondLst>
                                            <p:cond delay="0"/>
                                          </p:stCondLst>
                                        </p:cTn>
                                        <p:tgtEl>
                                          <p:spTgt spid="3">
                                            <p:graphicEl>
                                              <a:dgm id="{A69C3DF2-A385-477C-80F2-073FDB9EC399}"/>
                                            </p:graphicEl>
                                          </p:spTgt>
                                        </p:tgtEl>
                                        <p:attrNameLst>
                                          <p:attrName>style.visibility</p:attrName>
                                        </p:attrNameLst>
                                      </p:cBhvr>
                                      <p:to>
                                        <p:strVal val="visible"/>
                                      </p:to>
                                    </p:set>
                                    <p:anim calcmode="lin" valueType="num">
                                      <p:cBhvr additive="base">
                                        <p:cTn id="81" dur="500" fill="hold"/>
                                        <p:tgtEl>
                                          <p:spTgt spid="3">
                                            <p:graphicEl>
                                              <a:dgm id="{A69C3DF2-A385-477C-80F2-073FDB9EC399}"/>
                                            </p:graphic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graphicEl>
                                              <a:dgm id="{A69C3DF2-A385-477C-80F2-073FDB9EC399}"/>
                                            </p:graphicEl>
                                          </p:spTgt>
                                        </p:tgtEl>
                                        <p:attrNameLst>
                                          <p:attrName>ppt_y</p:attrName>
                                        </p:attrNameLst>
                                      </p:cBhvr>
                                      <p:tavLst>
                                        <p:tav tm="0">
                                          <p:val>
                                            <p:strVal val="0-#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1" fill="hold" grpId="0" nodeType="clickEffect">
                                  <p:stCondLst>
                                    <p:cond delay="0"/>
                                  </p:stCondLst>
                                  <p:childTnLst>
                                    <p:set>
                                      <p:cBhvr>
                                        <p:cTn id="86" dur="1" fill="hold">
                                          <p:stCondLst>
                                            <p:cond delay="0"/>
                                          </p:stCondLst>
                                        </p:cTn>
                                        <p:tgtEl>
                                          <p:spTgt spid="3">
                                            <p:graphicEl>
                                              <a:dgm id="{6D0BD047-D4E3-41CB-8102-C29E9135DC04}"/>
                                            </p:graphicEl>
                                          </p:spTgt>
                                        </p:tgtEl>
                                        <p:attrNameLst>
                                          <p:attrName>style.visibility</p:attrName>
                                        </p:attrNameLst>
                                      </p:cBhvr>
                                      <p:to>
                                        <p:strVal val="visible"/>
                                      </p:to>
                                    </p:set>
                                    <p:anim calcmode="lin" valueType="num">
                                      <p:cBhvr additive="base">
                                        <p:cTn id="87" dur="500" fill="hold"/>
                                        <p:tgtEl>
                                          <p:spTgt spid="3">
                                            <p:graphicEl>
                                              <a:dgm id="{6D0BD047-D4E3-41CB-8102-C29E9135DC04}"/>
                                            </p:graphic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graphicEl>
                                              <a:dgm id="{6D0BD047-D4E3-41CB-8102-C29E9135DC04}"/>
                                            </p:graphicEl>
                                          </p:spTgt>
                                        </p:tgtEl>
                                        <p:attrNameLst>
                                          <p:attrName>ppt_y</p:attrName>
                                        </p:attrNameLst>
                                      </p:cBhvr>
                                      <p:tavLst>
                                        <p:tav tm="0">
                                          <p:val>
                                            <p:strVal val="0-#ppt_h/2"/>
                                          </p:val>
                                        </p:tav>
                                        <p:tav tm="100000">
                                          <p:val>
                                            <p:strVal val="#ppt_y"/>
                                          </p:val>
                                        </p:tav>
                                      </p:tavLst>
                                    </p:anim>
                                  </p:childTnLst>
                                </p:cTn>
                              </p:par>
                              <p:par>
                                <p:cTn id="89" presetID="2" presetClass="entr" presetSubtype="1" fill="hold" grpId="0" nodeType="withEffect">
                                  <p:stCondLst>
                                    <p:cond delay="0"/>
                                  </p:stCondLst>
                                  <p:childTnLst>
                                    <p:set>
                                      <p:cBhvr>
                                        <p:cTn id="90" dur="1" fill="hold">
                                          <p:stCondLst>
                                            <p:cond delay="0"/>
                                          </p:stCondLst>
                                        </p:cTn>
                                        <p:tgtEl>
                                          <p:spTgt spid="3">
                                            <p:graphicEl>
                                              <a:dgm id="{9399E2ED-9D52-437C-819D-2D9C67FD0944}"/>
                                            </p:graphicEl>
                                          </p:spTgt>
                                        </p:tgtEl>
                                        <p:attrNameLst>
                                          <p:attrName>style.visibility</p:attrName>
                                        </p:attrNameLst>
                                      </p:cBhvr>
                                      <p:to>
                                        <p:strVal val="visible"/>
                                      </p:to>
                                    </p:set>
                                    <p:anim calcmode="lin" valueType="num">
                                      <p:cBhvr additive="base">
                                        <p:cTn id="91" dur="500" fill="hold"/>
                                        <p:tgtEl>
                                          <p:spTgt spid="3">
                                            <p:graphicEl>
                                              <a:dgm id="{9399E2ED-9D52-437C-819D-2D9C67FD0944}"/>
                                            </p:graphic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graphicEl>
                                              <a:dgm id="{9399E2ED-9D52-437C-819D-2D9C67FD0944}"/>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Problem-Solving Strategies Defined</a:t>
            </a:r>
            <a:endParaRPr lang="en-US" dirty="0"/>
          </a:p>
        </p:txBody>
      </p:sp>
      <p:graphicFrame>
        <p:nvGraphicFramePr>
          <p:cNvPr id="4" name="Diagram 3"/>
          <p:cNvGraphicFramePr/>
          <p:nvPr>
            <p:extLst>
              <p:ext uri="{D42A27DB-BD31-4B8C-83A1-F6EECF244321}">
                <p14:modId xmlns:p14="http://schemas.microsoft.com/office/powerpoint/2010/main" val="3271804042"/>
              </p:ext>
            </p:extLst>
          </p:nvPr>
        </p:nvGraphicFramePr>
        <p:xfrm>
          <a:off x="903748" y="1519083"/>
          <a:ext cx="10384504" cy="48374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337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B1E48B08-F85A-4483-AFF0-77890A4580F2}"/>
                                            </p:graphicEl>
                                          </p:spTgt>
                                        </p:tgtEl>
                                        <p:attrNameLst>
                                          <p:attrName>style.visibility</p:attrName>
                                        </p:attrNameLst>
                                      </p:cBhvr>
                                      <p:to>
                                        <p:strVal val="visible"/>
                                      </p:to>
                                    </p:set>
                                    <p:anim calcmode="lin" valueType="num">
                                      <p:cBhvr additive="base">
                                        <p:cTn id="7" dur="500" fill="hold"/>
                                        <p:tgtEl>
                                          <p:spTgt spid="4">
                                            <p:graphicEl>
                                              <a:dgm id="{B1E48B08-F85A-4483-AFF0-77890A4580F2}"/>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B1E48B08-F85A-4483-AFF0-77890A4580F2}"/>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C19D158D-60E1-408F-A6E9-7E52ABE9E173}"/>
                                            </p:graphicEl>
                                          </p:spTgt>
                                        </p:tgtEl>
                                        <p:attrNameLst>
                                          <p:attrName>style.visibility</p:attrName>
                                        </p:attrNameLst>
                                      </p:cBhvr>
                                      <p:to>
                                        <p:strVal val="visible"/>
                                      </p:to>
                                    </p:set>
                                    <p:anim calcmode="lin" valueType="num">
                                      <p:cBhvr additive="base">
                                        <p:cTn id="13" dur="500" fill="hold"/>
                                        <p:tgtEl>
                                          <p:spTgt spid="4">
                                            <p:graphicEl>
                                              <a:dgm id="{C19D158D-60E1-408F-A6E9-7E52ABE9E173}"/>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C19D158D-60E1-408F-A6E9-7E52ABE9E173}"/>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1BBB25CE-5D62-45FF-A154-AE1632724C10}"/>
                                            </p:graphicEl>
                                          </p:spTgt>
                                        </p:tgtEl>
                                        <p:attrNameLst>
                                          <p:attrName>style.visibility</p:attrName>
                                        </p:attrNameLst>
                                      </p:cBhvr>
                                      <p:to>
                                        <p:strVal val="visible"/>
                                      </p:to>
                                    </p:set>
                                    <p:anim calcmode="lin" valueType="num">
                                      <p:cBhvr additive="base">
                                        <p:cTn id="19" dur="500" fill="hold"/>
                                        <p:tgtEl>
                                          <p:spTgt spid="4">
                                            <p:graphicEl>
                                              <a:dgm id="{1BBB25CE-5D62-45FF-A154-AE1632724C10}"/>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1BBB25CE-5D62-45FF-A154-AE1632724C10}"/>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627F01AE-74D7-4A2B-80F2-9A676D257927}"/>
                                            </p:graphicEl>
                                          </p:spTgt>
                                        </p:tgtEl>
                                        <p:attrNameLst>
                                          <p:attrName>style.visibility</p:attrName>
                                        </p:attrNameLst>
                                      </p:cBhvr>
                                      <p:to>
                                        <p:strVal val="visible"/>
                                      </p:to>
                                    </p:set>
                                    <p:anim calcmode="lin" valueType="num">
                                      <p:cBhvr additive="base">
                                        <p:cTn id="25" dur="500" fill="hold"/>
                                        <p:tgtEl>
                                          <p:spTgt spid="4">
                                            <p:graphicEl>
                                              <a:dgm id="{627F01AE-74D7-4A2B-80F2-9A676D257927}"/>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627F01AE-74D7-4A2B-80F2-9A676D257927}"/>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Creativity &amp; Problem-Solving</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531" y="1655858"/>
            <a:ext cx="6841728" cy="449439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5" name="Rectangle 4"/>
          <p:cNvSpPr/>
          <p:nvPr/>
        </p:nvSpPr>
        <p:spPr>
          <a:xfrm>
            <a:off x="0" y="1135625"/>
            <a:ext cx="12192000" cy="5530645"/>
          </a:xfrm>
          <a:prstGeom prst="rect">
            <a:avLst/>
          </a:prstGeom>
          <a:solidFill>
            <a:srgbClr val="002060">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p:cNvGraphicFramePr/>
          <p:nvPr>
            <p:extLst>
              <p:ext uri="{D42A27DB-BD31-4B8C-83A1-F6EECF244321}">
                <p14:modId xmlns:p14="http://schemas.microsoft.com/office/powerpoint/2010/main" val="3461208123"/>
              </p:ext>
            </p:extLst>
          </p:nvPr>
        </p:nvGraphicFramePr>
        <p:xfrm>
          <a:off x="1220838" y="1533126"/>
          <a:ext cx="9958440" cy="4606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951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
                                            <p:graphicEl>
                                              <a:dgm id="{DD0B1EA4-64C9-40B8-A5AB-0EB6D49FCF12}"/>
                                            </p:graphicEl>
                                          </p:spTgt>
                                        </p:tgtEl>
                                        <p:attrNameLst>
                                          <p:attrName>style.visibility</p:attrName>
                                        </p:attrNameLst>
                                      </p:cBhvr>
                                      <p:to>
                                        <p:strVal val="visible"/>
                                      </p:to>
                                    </p:set>
                                    <p:anim calcmode="lin" valueType="num">
                                      <p:cBhvr additive="base">
                                        <p:cTn id="17" dur="500" fill="hold"/>
                                        <p:tgtEl>
                                          <p:spTgt spid="6">
                                            <p:graphicEl>
                                              <a:dgm id="{DD0B1EA4-64C9-40B8-A5AB-0EB6D49FCF12}"/>
                                            </p:graphic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6">
                                            <p:graphicEl>
                                              <a:dgm id="{DD0B1EA4-64C9-40B8-A5AB-0EB6D49FCF12}"/>
                                            </p:graphic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6">
                                            <p:graphicEl>
                                              <a:dgm id="{041210C6-A5BF-47CF-B9C3-27AC66459E44}"/>
                                            </p:graphicEl>
                                          </p:spTgt>
                                        </p:tgtEl>
                                        <p:attrNameLst>
                                          <p:attrName>style.visibility</p:attrName>
                                        </p:attrNameLst>
                                      </p:cBhvr>
                                      <p:to>
                                        <p:strVal val="visible"/>
                                      </p:to>
                                    </p:set>
                                    <p:anim calcmode="lin" valueType="num">
                                      <p:cBhvr additive="base">
                                        <p:cTn id="23" dur="500" fill="hold"/>
                                        <p:tgtEl>
                                          <p:spTgt spid="6">
                                            <p:graphicEl>
                                              <a:dgm id="{041210C6-A5BF-47CF-B9C3-27AC66459E44}"/>
                                            </p:graphic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6">
                                            <p:graphicEl>
                                              <a:dgm id="{041210C6-A5BF-47CF-B9C3-27AC66459E44}"/>
                                            </p:graphic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6">
                                            <p:graphicEl>
                                              <a:dgm id="{4BD883C8-D909-4110-8101-153CC2177051}"/>
                                            </p:graphicEl>
                                          </p:spTgt>
                                        </p:tgtEl>
                                        <p:attrNameLst>
                                          <p:attrName>style.visibility</p:attrName>
                                        </p:attrNameLst>
                                      </p:cBhvr>
                                      <p:to>
                                        <p:strVal val="visible"/>
                                      </p:to>
                                    </p:set>
                                    <p:anim calcmode="lin" valueType="num">
                                      <p:cBhvr additive="base">
                                        <p:cTn id="29" dur="500" fill="hold"/>
                                        <p:tgtEl>
                                          <p:spTgt spid="6">
                                            <p:graphicEl>
                                              <a:dgm id="{4BD883C8-D909-4110-8101-153CC2177051}"/>
                                            </p:graphic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6">
                                            <p:graphicEl>
                                              <a:dgm id="{4BD883C8-D909-4110-8101-153CC2177051}"/>
                                            </p:graphic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6">
                                            <p:graphicEl>
                                              <a:dgm id="{F0C25234-68A5-44ED-99BD-C56DADA9862E}"/>
                                            </p:graphicEl>
                                          </p:spTgt>
                                        </p:tgtEl>
                                        <p:attrNameLst>
                                          <p:attrName>style.visibility</p:attrName>
                                        </p:attrNameLst>
                                      </p:cBhvr>
                                      <p:to>
                                        <p:strVal val="visible"/>
                                      </p:to>
                                    </p:set>
                                    <p:anim calcmode="lin" valueType="num">
                                      <p:cBhvr additive="base">
                                        <p:cTn id="35" dur="500" fill="hold"/>
                                        <p:tgtEl>
                                          <p:spTgt spid="6">
                                            <p:graphicEl>
                                              <a:dgm id="{F0C25234-68A5-44ED-99BD-C56DADA9862E}"/>
                                            </p:graphic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6">
                                            <p:graphicEl>
                                              <a:dgm id="{F0C25234-68A5-44ED-99BD-C56DADA9862E}"/>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6"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for Problem Solving</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a:t>
            </a:fld>
            <a:endParaRPr lang="en-US"/>
          </a:p>
        </p:txBody>
      </p:sp>
      <p:graphicFrame>
        <p:nvGraphicFramePr>
          <p:cNvPr id="5" name="Diagram 4"/>
          <p:cNvGraphicFramePr/>
          <p:nvPr>
            <p:extLst/>
          </p:nvPr>
        </p:nvGraphicFramePr>
        <p:xfrm>
          <a:off x="2313616" y="1477755"/>
          <a:ext cx="7384567" cy="4923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09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BA867124-E38C-401A-855B-FA39EDF7F440}"/>
                                            </p:graphicEl>
                                          </p:spTgt>
                                        </p:tgtEl>
                                        <p:attrNameLst>
                                          <p:attrName>style.visibility</p:attrName>
                                        </p:attrNameLst>
                                      </p:cBhvr>
                                      <p:to>
                                        <p:strVal val="visible"/>
                                      </p:to>
                                    </p:set>
                                    <p:anim calcmode="lin" valueType="num">
                                      <p:cBhvr additive="base">
                                        <p:cTn id="7" dur="500" fill="hold"/>
                                        <p:tgtEl>
                                          <p:spTgt spid="5">
                                            <p:graphicEl>
                                              <a:dgm id="{BA867124-E38C-401A-855B-FA39EDF7F440}"/>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BA867124-E38C-401A-855B-FA39EDF7F440}"/>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BC634881-E162-4360-9EA4-077AEE462B3A}"/>
                                            </p:graphicEl>
                                          </p:spTgt>
                                        </p:tgtEl>
                                        <p:attrNameLst>
                                          <p:attrName>style.visibility</p:attrName>
                                        </p:attrNameLst>
                                      </p:cBhvr>
                                      <p:to>
                                        <p:strVal val="visible"/>
                                      </p:to>
                                    </p:set>
                                    <p:anim calcmode="lin" valueType="num">
                                      <p:cBhvr additive="base">
                                        <p:cTn id="13" dur="500" fill="hold"/>
                                        <p:tgtEl>
                                          <p:spTgt spid="5">
                                            <p:graphicEl>
                                              <a:dgm id="{BC634881-E162-4360-9EA4-077AEE462B3A}"/>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BC634881-E162-4360-9EA4-077AEE462B3A}"/>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graphicEl>
                                              <a:dgm id="{5AD39BB0-7E12-4CF9-A089-510C5AB9553C}"/>
                                            </p:graphicEl>
                                          </p:spTgt>
                                        </p:tgtEl>
                                        <p:attrNameLst>
                                          <p:attrName>style.visibility</p:attrName>
                                        </p:attrNameLst>
                                      </p:cBhvr>
                                      <p:to>
                                        <p:strVal val="visible"/>
                                      </p:to>
                                    </p:set>
                                    <p:anim calcmode="lin" valueType="num">
                                      <p:cBhvr additive="base">
                                        <p:cTn id="19" dur="500" fill="hold"/>
                                        <p:tgtEl>
                                          <p:spTgt spid="5">
                                            <p:graphicEl>
                                              <a:dgm id="{5AD39BB0-7E12-4CF9-A089-510C5AB9553C}"/>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5AD39BB0-7E12-4CF9-A089-510C5AB9553C}"/>
                                            </p:graphic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graphicEl>
                                              <a:dgm id="{20749889-D2D4-4F9E-A3B2-66CB8457601F}"/>
                                            </p:graphicEl>
                                          </p:spTgt>
                                        </p:tgtEl>
                                        <p:attrNameLst>
                                          <p:attrName>style.visibility</p:attrName>
                                        </p:attrNameLst>
                                      </p:cBhvr>
                                      <p:to>
                                        <p:strVal val="visible"/>
                                      </p:to>
                                    </p:set>
                                    <p:anim calcmode="lin" valueType="num">
                                      <p:cBhvr additive="base">
                                        <p:cTn id="23" dur="500" fill="hold"/>
                                        <p:tgtEl>
                                          <p:spTgt spid="5">
                                            <p:graphicEl>
                                              <a:dgm id="{20749889-D2D4-4F9E-A3B2-66CB8457601F}"/>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graphicEl>
                                              <a:dgm id="{20749889-D2D4-4F9E-A3B2-66CB8457601F}"/>
                                            </p:graphic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graphicEl>
                                              <a:dgm id="{13EB635B-A51B-43A2-A3BD-6DB7D0CE3CCF}"/>
                                            </p:graphicEl>
                                          </p:spTgt>
                                        </p:tgtEl>
                                        <p:attrNameLst>
                                          <p:attrName>style.visibility</p:attrName>
                                        </p:attrNameLst>
                                      </p:cBhvr>
                                      <p:to>
                                        <p:strVal val="visible"/>
                                      </p:to>
                                    </p:set>
                                    <p:anim calcmode="lin" valueType="num">
                                      <p:cBhvr additive="base">
                                        <p:cTn id="29" dur="500" fill="hold"/>
                                        <p:tgtEl>
                                          <p:spTgt spid="5">
                                            <p:graphicEl>
                                              <a:dgm id="{13EB635B-A51B-43A2-A3BD-6DB7D0CE3CCF}"/>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graphicEl>
                                              <a:dgm id="{13EB635B-A51B-43A2-A3BD-6DB7D0CE3CCF}"/>
                                            </p:graphic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graphicEl>
                                              <a:dgm id="{FB88C6AA-1AF9-4F7A-9EA9-8203BF83FBF0}"/>
                                            </p:graphicEl>
                                          </p:spTgt>
                                        </p:tgtEl>
                                        <p:attrNameLst>
                                          <p:attrName>style.visibility</p:attrName>
                                        </p:attrNameLst>
                                      </p:cBhvr>
                                      <p:to>
                                        <p:strVal val="visible"/>
                                      </p:to>
                                    </p:set>
                                    <p:anim calcmode="lin" valueType="num">
                                      <p:cBhvr additive="base">
                                        <p:cTn id="33" dur="500" fill="hold"/>
                                        <p:tgtEl>
                                          <p:spTgt spid="5">
                                            <p:graphicEl>
                                              <a:dgm id="{FB88C6AA-1AF9-4F7A-9EA9-8203BF83FBF0}"/>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graphicEl>
                                              <a:dgm id="{FB88C6AA-1AF9-4F7A-9EA9-8203BF83FBF0}"/>
                                            </p:graphic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
                                            <p:graphicEl>
                                              <a:dgm id="{503FA255-33DE-47B6-850C-CE2E11040BD3}"/>
                                            </p:graphicEl>
                                          </p:spTgt>
                                        </p:tgtEl>
                                        <p:attrNameLst>
                                          <p:attrName>style.visibility</p:attrName>
                                        </p:attrNameLst>
                                      </p:cBhvr>
                                      <p:to>
                                        <p:strVal val="visible"/>
                                      </p:to>
                                    </p:set>
                                    <p:anim calcmode="lin" valueType="num">
                                      <p:cBhvr additive="base">
                                        <p:cTn id="39" dur="500" fill="hold"/>
                                        <p:tgtEl>
                                          <p:spTgt spid="5">
                                            <p:graphicEl>
                                              <a:dgm id="{503FA255-33DE-47B6-850C-CE2E11040BD3}"/>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graphicEl>
                                              <a:dgm id="{503FA255-33DE-47B6-850C-CE2E11040BD3}"/>
                                            </p:graphic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graphicEl>
                                              <a:dgm id="{03B402CA-C024-4755-B9E8-057BE2ABE286}"/>
                                            </p:graphicEl>
                                          </p:spTgt>
                                        </p:tgtEl>
                                        <p:attrNameLst>
                                          <p:attrName>style.visibility</p:attrName>
                                        </p:attrNameLst>
                                      </p:cBhvr>
                                      <p:to>
                                        <p:strVal val="visible"/>
                                      </p:to>
                                    </p:set>
                                    <p:anim calcmode="lin" valueType="num">
                                      <p:cBhvr additive="base">
                                        <p:cTn id="43" dur="500" fill="hold"/>
                                        <p:tgtEl>
                                          <p:spTgt spid="5">
                                            <p:graphicEl>
                                              <a:dgm id="{03B402CA-C024-4755-B9E8-057BE2ABE286}"/>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graphicEl>
                                              <a:dgm id="{03B402CA-C024-4755-B9E8-057BE2ABE286}"/>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
                                            <p:graphicEl>
                                              <a:dgm id="{D9BFA7A8-3E1D-4543-BD39-A34C96C2170C}"/>
                                            </p:graphicEl>
                                          </p:spTgt>
                                        </p:tgtEl>
                                        <p:attrNameLst>
                                          <p:attrName>style.visibility</p:attrName>
                                        </p:attrNameLst>
                                      </p:cBhvr>
                                      <p:to>
                                        <p:strVal val="visible"/>
                                      </p:to>
                                    </p:set>
                                    <p:anim calcmode="lin" valueType="num">
                                      <p:cBhvr additive="base">
                                        <p:cTn id="47" dur="500" fill="hold"/>
                                        <p:tgtEl>
                                          <p:spTgt spid="5">
                                            <p:graphicEl>
                                              <a:dgm id="{D9BFA7A8-3E1D-4543-BD39-A34C96C2170C}"/>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graphicEl>
                                              <a:dgm id="{D9BFA7A8-3E1D-4543-BD39-A34C96C2170C}"/>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1729"/>
            <a:ext cx="10972800" cy="722671"/>
          </a:xfrm>
        </p:spPr>
        <p:txBody>
          <a:bodyPr/>
          <a:lstStyle/>
          <a:p>
            <a:r>
              <a:rPr lang="en-US" sz="3600" dirty="0"/>
              <a:t>Importance of Understanding Multiple Problem-solving Strategies</a:t>
            </a:r>
          </a:p>
        </p:txBody>
      </p:sp>
      <p:graphicFrame>
        <p:nvGraphicFramePr>
          <p:cNvPr id="4" name="Diagram 3"/>
          <p:cNvGraphicFramePr/>
          <p:nvPr>
            <p:extLst>
              <p:ext uri="{D42A27DB-BD31-4B8C-83A1-F6EECF244321}">
                <p14:modId xmlns:p14="http://schemas.microsoft.com/office/powerpoint/2010/main" val="2209096361"/>
              </p:ext>
            </p:extLst>
          </p:nvPr>
        </p:nvGraphicFramePr>
        <p:xfrm>
          <a:off x="903748" y="1371599"/>
          <a:ext cx="10384504" cy="48374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871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1729"/>
            <a:ext cx="10972800" cy="722671"/>
          </a:xfrm>
        </p:spPr>
        <p:txBody>
          <a:bodyPr/>
          <a:lstStyle/>
          <a:p>
            <a:r>
              <a:rPr lang="en-US" dirty="0" smtClean="0"/>
              <a:t>Problem-solving Categories</a:t>
            </a:r>
            <a:endParaRPr lang="en-US" dirty="0"/>
          </a:p>
        </p:txBody>
      </p:sp>
      <p:graphicFrame>
        <p:nvGraphicFramePr>
          <p:cNvPr id="4" name="Diagram 3"/>
          <p:cNvGraphicFramePr/>
          <p:nvPr>
            <p:extLst>
              <p:ext uri="{D42A27DB-BD31-4B8C-83A1-F6EECF244321}">
                <p14:modId xmlns:p14="http://schemas.microsoft.com/office/powerpoint/2010/main" val="1844877055"/>
              </p:ext>
            </p:extLst>
          </p:nvPr>
        </p:nvGraphicFramePr>
        <p:xfrm>
          <a:off x="903748" y="1371599"/>
          <a:ext cx="10384504" cy="48374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698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1729"/>
            <a:ext cx="10972800" cy="722671"/>
          </a:xfrm>
        </p:spPr>
        <p:txBody>
          <a:bodyPr/>
          <a:lstStyle/>
          <a:p>
            <a:r>
              <a:rPr lang="en-US" dirty="0" smtClean="0"/>
              <a:t>Ill-defined Problems</a:t>
            </a:r>
            <a:endParaRPr lang="en-US" dirty="0"/>
          </a:p>
        </p:txBody>
      </p:sp>
      <p:graphicFrame>
        <p:nvGraphicFramePr>
          <p:cNvPr id="4" name="Diagram 3"/>
          <p:cNvGraphicFramePr/>
          <p:nvPr>
            <p:extLst>
              <p:ext uri="{D42A27DB-BD31-4B8C-83A1-F6EECF244321}">
                <p14:modId xmlns:p14="http://schemas.microsoft.com/office/powerpoint/2010/main" val="1708619843"/>
              </p:ext>
            </p:extLst>
          </p:nvPr>
        </p:nvGraphicFramePr>
        <p:xfrm>
          <a:off x="903748" y="1504334"/>
          <a:ext cx="10384504" cy="48374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114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graphicEl>
                                              <a:dgm id="{79FF4A82-5CC3-4B47-A743-A2AE26927D4D}"/>
                                            </p:graphicEl>
                                          </p:spTgt>
                                        </p:tgtEl>
                                        <p:attrNameLst>
                                          <p:attrName>style.visibility</p:attrName>
                                        </p:attrNameLst>
                                      </p:cBhvr>
                                      <p:to>
                                        <p:strVal val="visible"/>
                                      </p:to>
                                    </p:set>
                                    <p:anim calcmode="lin" valueType="num">
                                      <p:cBhvr additive="base">
                                        <p:cTn id="7" dur="500" fill="hold"/>
                                        <p:tgtEl>
                                          <p:spTgt spid="4">
                                            <p:graphicEl>
                                              <a:dgm id="{79FF4A82-5CC3-4B47-A743-A2AE26927D4D}"/>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79FF4A82-5CC3-4B47-A743-A2AE26927D4D}"/>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
                                            <p:graphicEl>
                                              <a:dgm id="{D81DB3E9-E2AF-43D6-8DE0-5C65AE353783}"/>
                                            </p:graphicEl>
                                          </p:spTgt>
                                        </p:tgtEl>
                                        <p:attrNameLst>
                                          <p:attrName>style.visibility</p:attrName>
                                        </p:attrNameLst>
                                      </p:cBhvr>
                                      <p:to>
                                        <p:strVal val="visible"/>
                                      </p:to>
                                    </p:set>
                                    <p:anim calcmode="lin" valueType="num">
                                      <p:cBhvr additive="base">
                                        <p:cTn id="13" dur="500" fill="hold"/>
                                        <p:tgtEl>
                                          <p:spTgt spid="4">
                                            <p:graphicEl>
                                              <a:dgm id="{D81DB3E9-E2AF-43D6-8DE0-5C65AE353783}"/>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D81DB3E9-E2AF-43D6-8DE0-5C65AE353783}"/>
                                            </p:graphic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4">
                                            <p:graphicEl>
                                              <a:dgm id="{F6F6E7E7-A6B2-4F87-9FBB-608F924E01CF}"/>
                                            </p:graphicEl>
                                          </p:spTgt>
                                        </p:tgtEl>
                                        <p:attrNameLst>
                                          <p:attrName>style.visibility</p:attrName>
                                        </p:attrNameLst>
                                      </p:cBhvr>
                                      <p:to>
                                        <p:strVal val="visible"/>
                                      </p:to>
                                    </p:set>
                                    <p:anim calcmode="lin" valueType="num">
                                      <p:cBhvr additive="base">
                                        <p:cTn id="17" dur="500" fill="hold"/>
                                        <p:tgtEl>
                                          <p:spTgt spid="4">
                                            <p:graphicEl>
                                              <a:dgm id="{F6F6E7E7-A6B2-4F87-9FBB-608F924E01CF}"/>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F6F6E7E7-A6B2-4F87-9FBB-608F924E01CF}"/>
                                            </p:graphicEl>
                                          </p:spTgt>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4">
                                            <p:graphicEl>
                                              <a:dgm id="{BCBAD9A3-85D0-4693-8B59-0159D540889D}"/>
                                            </p:graphicEl>
                                          </p:spTgt>
                                        </p:tgtEl>
                                        <p:attrNameLst>
                                          <p:attrName>style.visibility</p:attrName>
                                        </p:attrNameLst>
                                      </p:cBhvr>
                                      <p:to>
                                        <p:strVal val="visible"/>
                                      </p:to>
                                    </p:set>
                                    <p:anim calcmode="lin" valueType="num">
                                      <p:cBhvr additive="base">
                                        <p:cTn id="23" dur="500" fill="hold"/>
                                        <p:tgtEl>
                                          <p:spTgt spid="4">
                                            <p:graphicEl>
                                              <a:dgm id="{BCBAD9A3-85D0-4693-8B59-0159D540889D}"/>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BCBAD9A3-85D0-4693-8B59-0159D540889D}"/>
                                            </p:graphicEl>
                                          </p:spTgt>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4">
                                            <p:graphicEl>
                                              <a:dgm id="{C8CE6D68-D6FC-4E50-9409-C6A6528E53E3}"/>
                                            </p:graphicEl>
                                          </p:spTgt>
                                        </p:tgtEl>
                                        <p:attrNameLst>
                                          <p:attrName>style.visibility</p:attrName>
                                        </p:attrNameLst>
                                      </p:cBhvr>
                                      <p:to>
                                        <p:strVal val="visible"/>
                                      </p:to>
                                    </p:set>
                                    <p:anim calcmode="lin" valueType="num">
                                      <p:cBhvr additive="base">
                                        <p:cTn id="27" dur="500" fill="hold"/>
                                        <p:tgtEl>
                                          <p:spTgt spid="4">
                                            <p:graphicEl>
                                              <a:dgm id="{C8CE6D68-D6FC-4E50-9409-C6A6528E53E3}"/>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C8CE6D68-D6FC-4E50-9409-C6A6528E53E3}"/>
                                            </p:graphicEl>
                                          </p:spTgt>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4">
                                            <p:graphicEl>
                                              <a:dgm id="{0A8B5B86-FA21-4D4A-9664-9C67F5B8C0F1}"/>
                                            </p:graphicEl>
                                          </p:spTgt>
                                        </p:tgtEl>
                                        <p:attrNameLst>
                                          <p:attrName>style.visibility</p:attrName>
                                        </p:attrNameLst>
                                      </p:cBhvr>
                                      <p:to>
                                        <p:strVal val="visible"/>
                                      </p:to>
                                    </p:set>
                                    <p:anim calcmode="lin" valueType="num">
                                      <p:cBhvr additive="base">
                                        <p:cTn id="33" dur="500" fill="hold"/>
                                        <p:tgtEl>
                                          <p:spTgt spid="4">
                                            <p:graphicEl>
                                              <a:dgm id="{0A8B5B86-FA21-4D4A-9664-9C67F5B8C0F1}"/>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0A8B5B86-FA21-4D4A-9664-9C67F5B8C0F1}"/>
                                            </p:graphicEl>
                                          </p:spTgt>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4">
                                            <p:graphicEl>
                                              <a:dgm id="{D5F35BA8-1387-437A-AAD6-7FCCE20B8333}"/>
                                            </p:graphicEl>
                                          </p:spTgt>
                                        </p:tgtEl>
                                        <p:attrNameLst>
                                          <p:attrName>style.visibility</p:attrName>
                                        </p:attrNameLst>
                                      </p:cBhvr>
                                      <p:to>
                                        <p:strVal val="visible"/>
                                      </p:to>
                                    </p:set>
                                    <p:anim calcmode="lin" valueType="num">
                                      <p:cBhvr additive="base">
                                        <p:cTn id="37" dur="500" fill="hold"/>
                                        <p:tgtEl>
                                          <p:spTgt spid="4">
                                            <p:graphicEl>
                                              <a:dgm id="{D5F35BA8-1387-437A-AAD6-7FCCE20B8333}"/>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D5F35BA8-1387-437A-AAD6-7FCCE20B8333}"/>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1729"/>
            <a:ext cx="10972800" cy="722671"/>
          </a:xfrm>
        </p:spPr>
        <p:txBody>
          <a:bodyPr/>
          <a:lstStyle/>
          <a:p>
            <a:r>
              <a:rPr lang="en-US" dirty="0" smtClean="0"/>
              <a:t>Well-defined Problems</a:t>
            </a:r>
            <a:endParaRPr lang="en-US" dirty="0"/>
          </a:p>
        </p:txBody>
      </p:sp>
      <p:graphicFrame>
        <p:nvGraphicFramePr>
          <p:cNvPr id="4" name="Diagram 3"/>
          <p:cNvGraphicFramePr/>
          <p:nvPr>
            <p:extLst>
              <p:ext uri="{D42A27DB-BD31-4B8C-83A1-F6EECF244321}">
                <p14:modId xmlns:p14="http://schemas.microsoft.com/office/powerpoint/2010/main" val="2084141961"/>
              </p:ext>
            </p:extLst>
          </p:nvPr>
        </p:nvGraphicFramePr>
        <p:xfrm>
          <a:off x="269567" y="1533831"/>
          <a:ext cx="10384504" cy="48374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249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
                                            <p:graphicEl>
                                              <a:dgm id="{D34D9DA0-39ED-427A-8A54-450B1B1C3992}"/>
                                            </p:graphicEl>
                                          </p:spTgt>
                                        </p:tgtEl>
                                        <p:attrNameLst>
                                          <p:attrName>style.visibility</p:attrName>
                                        </p:attrNameLst>
                                      </p:cBhvr>
                                      <p:to>
                                        <p:strVal val="visible"/>
                                      </p:to>
                                    </p:set>
                                    <p:anim calcmode="lin" valueType="num">
                                      <p:cBhvr additive="base">
                                        <p:cTn id="7" dur="500" fill="hold"/>
                                        <p:tgtEl>
                                          <p:spTgt spid="4">
                                            <p:graphicEl>
                                              <a:dgm id="{D34D9DA0-39ED-427A-8A54-450B1B1C3992}"/>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graphicEl>
                                              <a:dgm id="{D34D9DA0-39ED-427A-8A54-450B1B1C3992}"/>
                                            </p:graphicEl>
                                          </p:spTgt>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4">
                                            <p:graphicEl>
                                              <a:dgm id="{DE2EC683-22B4-49C8-8907-5CB2A0A9F801}"/>
                                            </p:graphicEl>
                                          </p:spTgt>
                                        </p:tgtEl>
                                        <p:attrNameLst>
                                          <p:attrName>style.visibility</p:attrName>
                                        </p:attrNameLst>
                                      </p:cBhvr>
                                      <p:to>
                                        <p:strVal val="visible"/>
                                      </p:to>
                                    </p:set>
                                    <p:anim calcmode="lin" valueType="num">
                                      <p:cBhvr additive="base">
                                        <p:cTn id="11" dur="500" fill="hold"/>
                                        <p:tgtEl>
                                          <p:spTgt spid="4">
                                            <p:graphicEl>
                                              <a:dgm id="{DE2EC683-22B4-49C8-8907-5CB2A0A9F801}"/>
                                            </p:graphic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graphicEl>
                                              <a:dgm id="{DE2EC683-22B4-49C8-8907-5CB2A0A9F801}"/>
                                            </p:graphic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9" fill="hold" grpId="0" nodeType="clickEffect">
                                  <p:stCondLst>
                                    <p:cond delay="0"/>
                                  </p:stCondLst>
                                  <p:childTnLst>
                                    <p:set>
                                      <p:cBhvr>
                                        <p:cTn id="16" dur="1" fill="hold">
                                          <p:stCondLst>
                                            <p:cond delay="0"/>
                                          </p:stCondLst>
                                        </p:cTn>
                                        <p:tgtEl>
                                          <p:spTgt spid="4">
                                            <p:graphicEl>
                                              <a:dgm id="{8A583AC4-6FAE-4D4E-AA6F-8E7427FCFB36}"/>
                                            </p:graphicEl>
                                          </p:spTgt>
                                        </p:tgtEl>
                                        <p:attrNameLst>
                                          <p:attrName>style.visibility</p:attrName>
                                        </p:attrNameLst>
                                      </p:cBhvr>
                                      <p:to>
                                        <p:strVal val="visible"/>
                                      </p:to>
                                    </p:set>
                                    <p:anim calcmode="lin" valueType="num">
                                      <p:cBhvr additive="base">
                                        <p:cTn id="17" dur="500" fill="hold"/>
                                        <p:tgtEl>
                                          <p:spTgt spid="4">
                                            <p:graphicEl>
                                              <a:dgm id="{8A583AC4-6FAE-4D4E-AA6F-8E7427FCFB36}"/>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graphicEl>
                                              <a:dgm id="{8A583AC4-6FAE-4D4E-AA6F-8E7427FCFB36}"/>
                                            </p:graphicEl>
                                          </p:spTgt>
                                        </p:tgtEl>
                                        <p:attrNameLst>
                                          <p:attrName>ppt_y</p:attrName>
                                        </p:attrNameLst>
                                      </p:cBhvr>
                                      <p:tavLst>
                                        <p:tav tm="0">
                                          <p:val>
                                            <p:strVal val="0-#ppt_h/2"/>
                                          </p:val>
                                        </p:tav>
                                        <p:tav tm="100000">
                                          <p:val>
                                            <p:strVal val="#ppt_y"/>
                                          </p:val>
                                        </p:tav>
                                      </p:tavLst>
                                    </p:anim>
                                  </p:childTnLst>
                                </p:cTn>
                              </p:par>
                              <p:par>
                                <p:cTn id="19" presetID="2" presetClass="entr" presetSubtype="9" fill="hold" grpId="0" nodeType="withEffect">
                                  <p:stCondLst>
                                    <p:cond delay="0"/>
                                  </p:stCondLst>
                                  <p:childTnLst>
                                    <p:set>
                                      <p:cBhvr>
                                        <p:cTn id="20" dur="1" fill="hold">
                                          <p:stCondLst>
                                            <p:cond delay="0"/>
                                          </p:stCondLst>
                                        </p:cTn>
                                        <p:tgtEl>
                                          <p:spTgt spid="4">
                                            <p:graphicEl>
                                              <a:dgm id="{6853BE08-ACFF-42E5-A320-8B2EF6FB73A1}"/>
                                            </p:graphicEl>
                                          </p:spTgt>
                                        </p:tgtEl>
                                        <p:attrNameLst>
                                          <p:attrName>style.visibility</p:attrName>
                                        </p:attrNameLst>
                                      </p:cBhvr>
                                      <p:to>
                                        <p:strVal val="visible"/>
                                      </p:to>
                                    </p:set>
                                    <p:anim calcmode="lin" valueType="num">
                                      <p:cBhvr additive="base">
                                        <p:cTn id="21" dur="500" fill="hold"/>
                                        <p:tgtEl>
                                          <p:spTgt spid="4">
                                            <p:graphicEl>
                                              <a:dgm id="{6853BE08-ACFF-42E5-A320-8B2EF6FB73A1}"/>
                                            </p:graphic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
                                            <p:graphicEl>
                                              <a:dgm id="{6853BE08-ACFF-42E5-A320-8B2EF6FB73A1}"/>
                                            </p:graphicEl>
                                          </p:spTgt>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9" fill="hold" grpId="0" nodeType="clickEffect">
                                  <p:stCondLst>
                                    <p:cond delay="0"/>
                                  </p:stCondLst>
                                  <p:childTnLst>
                                    <p:set>
                                      <p:cBhvr>
                                        <p:cTn id="26" dur="1" fill="hold">
                                          <p:stCondLst>
                                            <p:cond delay="0"/>
                                          </p:stCondLst>
                                        </p:cTn>
                                        <p:tgtEl>
                                          <p:spTgt spid="4">
                                            <p:graphicEl>
                                              <a:dgm id="{EC58D153-A1BA-47A2-B2BB-8274E51B920D}"/>
                                            </p:graphicEl>
                                          </p:spTgt>
                                        </p:tgtEl>
                                        <p:attrNameLst>
                                          <p:attrName>style.visibility</p:attrName>
                                        </p:attrNameLst>
                                      </p:cBhvr>
                                      <p:to>
                                        <p:strVal val="visible"/>
                                      </p:to>
                                    </p:set>
                                    <p:anim calcmode="lin" valueType="num">
                                      <p:cBhvr additive="base">
                                        <p:cTn id="27" dur="500" fill="hold"/>
                                        <p:tgtEl>
                                          <p:spTgt spid="4">
                                            <p:graphicEl>
                                              <a:dgm id="{EC58D153-A1BA-47A2-B2BB-8274E51B920D}"/>
                                            </p:graphic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
                                            <p:graphicEl>
                                              <a:dgm id="{EC58D153-A1BA-47A2-B2BB-8274E51B920D}"/>
                                            </p:graphicEl>
                                          </p:spTgt>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4">
                                            <p:graphicEl>
                                              <a:dgm id="{7729D1DF-A5A3-497A-B3F8-4A3DFE3320A3}"/>
                                            </p:graphicEl>
                                          </p:spTgt>
                                        </p:tgtEl>
                                        <p:attrNameLst>
                                          <p:attrName>style.visibility</p:attrName>
                                        </p:attrNameLst>
                                      </p:cBhvr>
                                      <p:to>
                                        <p:strVal val="visible"/>
                                      </p:to>
                                    </p:set>
                                    <p:anim calcmode="lin" valueType="num">
                                      <p:cBhvr additive="base">
                                        <p:cTn id="31" dur="500" fill="hold"/>
                                        <p:tgtEl>
                                          <p:spTgt spid="4">
                                            <p:graphicEl>
                                              <a:dgm id="{7729D1DF-A5A3-497A-B3F8-4A3DFE3320A3}"/>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graphicEl>
                                              <a:dgm id="{7729D1DF-A5A3-497A-B3F8-4A3DFE3320A3}"/>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theme/theme1.xml><?xml version="1.0" encoding="utf-8"?>
<a:theme xmlns:a="http://schemas.openxmlformats.org/drawingml/2006/main" name="SST-Theme2">
  <a:themeElements>
    <a:clrScheme name="Custom 1">
      <a:dk1>
        <a:srgbClr val="002060"/>
      </a:dk1>
      <a:lt1>
        <a:srgbClr val="FFFFFF"/>
      </a:lt1>
      <a:dk2>
        <a:srgbClr val="09055B"/>
      </a:dk2>
      <a:lt2>
        <a:srgbClr val="FFFFFF"/>
      </a:lt2>
      <a:accent1>
        <a:srgbClr val="002060"/>
      </a:accent1>
      <a:accent2>
        <a:srgbClr val="002060"/>
      </a:accent2>
      <a:accent3>
        <a:srgbClr val="97BAFF"/>
      </a:accent3>
      <a:accent4>
        <a:srgbClr val="D5E3FF"/>
      </a:accent4>
      <a:accent5>
        <a:srgbClr val="002060"/>
      </a:accent5>
      <a:accent6>
        <a:srgbClr val="002060"/>
      </a:accent6>
      <a:hlink>
        <a:srgbClr val="DB5353"/>
      </a:hlink>
      <a:folHlink>
        <a:srgbClr val="90363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ST-Theme2" id="{A5EEBF5F-EB86-421F-A61D-266EA075503E}" vid="{0B89D03A-1374-4FB6-A64A-21C46AA2A4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SST-Theme2</Template>
  <TotalTime>4385</TotalTime>
  <Words>920</Words>
  <Application>Microsoft Office PowerPoint</Application>
  <PresentationFormat>Widescreen</PresentationFormat>
  <Paragraphs>83</Paragraphs>
  <Slides>16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SST-Theme2</vt:lpstr>
      <vt:lpstr>CSC 102 – Roadmap to Problem Solving </vt:lpstr>
      <vt:lpstr>Learning Objectives</vt:lpstr>
      <vt:lpstr>Problem-Solving Strategies Defined</vt:lpstr>
      <vt:lpstr>Creativity &amp; Problem-Solving</vt:lpstr>
      <vt:lpstr>Steps for Problem Solving</vt:lpstr>
      <vt:lpstr>Importance of Understanding Multiple Problem-solving Strategies</vt:lpstr>
      <vt:lpstr>Problem-solving Categories</vt:lpstr>
      <vt:lpstr>Ill-defined Problems</vt:lpstr>
      <vt:lpstr>Well-defined Problems</vt:lpstr>
      <vt:lpstr>Methods of studying problem solving</vt:lpstr>
      <vt:lpstr>Problem Solving Techniques</vt:lpstr>
      <vt:lpstr>Trial and Error</vt:lpstr>
      <vt:lpstr>Algorithm and Heuristic</vt:lpstr>
      <vt:lpstr>Means-End Analysis</vt:lpstr>
      <vt:lpstr>Other Problem-solving Strategies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102 – Introduction to Problem Solving </dc:title>
  <dc:creator>Moruson</dc:creator>
  <cp:lastModifiedBy>Moruson</cp:lastModifiedBy>
  <cp:revision>16</cp:revision>
  <dcterms:created xsi:type="dcterms:W3CDTF">2023-03-17T14:55:49Z</dcterms:created>
  <dcterms:modified xsi:type="dcterms:W3CDTF">2023-03-28T08:52:11Z</dcterms:modified>
</cp:coreProperties>
</file>