
<file path=[Content_Types].xml><?xml version="1.0" encoding="utf-8"?>
<Types xmlns="http://schemas.openxmlformats.org/package/2006/content-types">
  <Default Extension="png" ContentType="image/png"/>
  <Default Extension="htm" ContentType="application/xhtml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93" r:id="rId3"/>
    <p:sldId id="257" r:id="rId4"/>
    <p:sldId id="258" r:id="rId5"/>
    <p:sldId id="259" r:id="rId6"/>
    <p:sldId id="284" r:id="rId7"/>
    <p:sldId id="294" r:id="rId8"/>
    <p:sldId id="295" r:id="rId9"/>
    <p:sldId id="285" r:id="rId10"/>
    <p:sldId id="286" r:id="rId11"/>
    <p:sldId id="287" r:id="rId12"/>
    <p:sldId id="288" r:id="rId13"/>
    <p:sldId id="261" r:id="rId14"/>
    <p:sldId id="262" r:id="rId15"/>
    <p:sldId id="265" r:id="rId16"/>
    <p:sldId id="266" r:id="rId17"/>
    <p:sldId id="267" r:id="rId18"/>
    <p:sldId id="268" r:id="rId19"/>
    <p:sldId id="271" r:id="rId20"/>
    <p:sldId id="289" r:id="rId21"/>
    <p:sldId id="272" r:id="rId22"/>
    <p:sldId id="273" r:id="rId23"/>
    <p:sldId id="276" r:id="rId24"/>
    <p:sldId id="296" r:id="rId25"/>
    <p:sldId id="274" r:id="rId26"/>
    <p:sldId id="275" r:id="rId27"/>
    <p:sldId id="282" r:id="rId28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6" Type="http://schemas.openxmlformats.org/officeDocument/2006/relationships/image" Target="../media/image18.htm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6" Type="http://schemas.openxmlformats.org/officeDocument/2006/relationships/image" Target="../media/image18.htm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5FD792-D931-4A20-813A-CD1333CB84C7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55217B-25BC-4DB1-8446-647B48ED526F}">
      <dgm:prSet phldrT="[Text]"/>
      <dgm:spPr/>
      <dgm:t>
        <a:bodyPr/>
        <a:lstStyle/>
        <a:p>
          <a:r>
            <a:rPr lang="en-US" dirty="0" smtClean="0"/>
            <a:t>Practice</a:t>
          </a:r>
          <a:endParaRPr lang="en-US" dirty="0"/>
        </a:p>
      </dgm:t>
    </dgm:pt>
    <dgm:pt modelId="{C043B1C4-5F3C-46DC-87CD-50D6D4A6AEE8}" type="parTrans" cxnId="{A99CD311-88BB-4AD8-9B9B-03C8664706E0}">
      <dgm:prSet/>
      <dgm:spPr/>
      <dgm:t>
        <a:bodyPr/>
        <a:lstStyle/>
        <a:p>
          <a:endParaRPr lang="en-US"/>
        </a:p>
      </dgm:t>
    </dgm:pt>
    <dgm:pt modelId="{B925F1B3-8BCE-42BF-85E7-64ECE5769B99}" type="sibTrans" cxnId="{A99CD311-88BB-4AD8-9B9B-03C8664706E0}">
      <dgm:prSet/>
      <dgm:spPr/>
      <dgm:t>
        <a:bodyPr/>
        <a:lstStyle/>
        <a:p>
          <a:endParaRPr lang="en-US"/>
        </a:p>
      </dgm:t>
    </dgm:pt>
    <dgm:pt modelId="{D705D7A4-6B01-4088-8562-43F2F582BE26}" type="pres">
      <dgm:prSet presAssocID="{9D5FD792-D931-4A20-813A-CD1333CB84C7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BC214B5-A2CB-446A-ADDF-D5E873D77A77}" type="pres">
      <dgm:prSet presAssocID="{FA55217B-25BC-4DB1-8446-647B48ED526F}" presName="composite" presStyleCnt="0"/>
      <dgm:spPr/>
    </dgm:pt>
    <dgm:pt modelId="{7E6EED2B-21E4-415A-949F-6F2D7205FD25}" type="pres">
      <dgm:prSet presAssocID="{FA55217B-25BC-4DB1-8446-647B48ED526F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26FA00D9-C6A9-4CB7-A58A-38E9C1E9935D}" type="pres">
      <dgm:prSet presAssocID="{FA55217B-25BC-4DB1-8446-647B48ED526F}" presName="Parent" presStyleLbl="alignNode1" presStyleIdx="0" presStyleCnt="1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C28128-AEF0-4391-AD5D-79E6E4494E8A}" type="pres">
      <dgm:prSet presAssocID="{FA55217B-25BC-4DB1-8446-647B48ED526F}" presName="Accent" presStyleLbl="parChTrans1D1" presStyleIdx="0" presStyleCnt="1"/>
      <dgm:spPr/>
    </dgm:pt>
  </dgm:ptLst>
  <dgm:cxnLst>
    <dgm:cxn modelId="{342E76FF-FE5F-4B9E-8B2C-02620341C6CA}" type="presOf" srcId="{9D5FD792-D931-4A20-813A-CD1333CB84C7}" destId="{D705D7A4-6B01-4088-8562-43F2F582BE26}" srcOrd="0" destOrd="0" presId="urn:microsoft.com/office/officeart/2011/layout/TabList"/>
    <dgm:cxn modelId="{A99CD311-88BB-4AD8-9B9B-03C8664706E0}" srcId="{9D5FD792-D931-4A20-813A-CD1333CB84C7}" destId="{FA55217B-25BC-4DB1-8446-647B48ED526F}" srcOrd="0" destOrd="0" parTransId="{C043B1C4-5F3C-46DC-87CD-50D6D4A6AEE8}" sibTransId="{B925F1B3-8BCE-42BF-85E7-64ECE5769B99}"/>
    <dgm:cxn modelId="{884A1F1F-1112-4588-9557-1CA10C730102}" type="presOf" srcId="{FA55217B-25BC-4DB1-8446-647B48ED526F}" destId="{26FA00D9-C6A9-4CB7-A58A-38E9C1E9935D}" srcOrd="0" destOrd="0" presId="urn:microsoft.com/office/officeart/2011/layout/TabList"/>
    <dgm:cxn modelId="{637B0BF7-5CB7-42F1-940D-55912BF12ED2}" type="presParOf" srcId="{D705D7A4-6B01-4088-8562-43F2F582BE26}" destId="{EBC214B5-A2CB-446A-ADDF-D5E873D77A77}" srcOrd="0" destOrd="0" presId="urn:microsoft.com/office/officeart/2011/layout/TabList"/>
    <dgm:cxn modelId="{B0E4A748-29C1-492E-A804-47C872C71266}" type="presParOf" srcId="{EBC214B5-A2CB-446A-ADDF-D5E873D77A77}" destId="{7E6EED2B-21E4-415A-949F-6F2D7205FD25}" srcOrd="0" destOrd="0" presId="urn:microsoft.com/office/officeart/2011/layout/TabList"/>
    <dgm:cxn modelId="{4DC7639E-AF12-45EB-979F-B940F9D750A2}" type="presParOf" srcId="{EBC214B5-A2CB-446A-ADDF-D5E873D77A77}" destId="{26FA00D9-C6A9-4CB7-A58A-38E9C1E9935D}" srcOrd="1" destOrd="0" presId="urn:microsoft.com/office/officeart/2011/layout/TabList"/>
    <dgm:cxn modelId="{26F74D00-CDD1-4EAD-B2A7-DFF791F03DBF}" type="presParOf" srcId="{EBC214B5-A2CB-446A-ADDF-D5E873D77A77}" destId="{7FC28128-AEF0-4391-AD5D-79E6E4494E8A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0E8B847-FB72-4C0A-A20C-473BC47861F5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2ABCF9-7D64-4175-B656-45EB15F72613}">
      <dgm:prSet phldrT="[Text]" custT="1"/>
      <dgm:spPr/>
      <dgm:t>
        <a:bodyPr/>
        <a:lstStyle/>
        <a:p>
          <a:r>
            <a:rPr lang="en-US" sz="2400" dirty="0" smtClean="0">
              <a:latin typeface="Calibri" panose="020F0502020204030204" pitchFamily="34" charset="0"/>
              <a:cs typeface="Calibri" panose="020F0502020204030204" pitchFamily="34" charset="0"/>
            </a:rPr>
            <a:t>A Python keyword is a </a:t>
          </a:r>
          <a:r>
            <a:rPr lang="en-US" sz="2400" b="1" dirty="0" smtClean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rPr>
            <a:t>reserved word </a:t>
          </a:r>
          <a:r>
            <a:rPr lang="en-US" sz="2400" dirty="0" smtClean="0">
              <a:latin typeface="Calibri" panose="020F0502020204030204" pitchFamily="34" charset="0"/>
              <a:cs typeface="Calibri" panose="020F0502020204030204" pitchFamily="34" charset="0"/>
            </a:rPr>
            <a:t>which you can’t use as a name of your variable, class,</a:t>
          </a:r>
          <a:br>
            <a:rPr lang="en-US" sz="2400" dirty="0" smtClean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2400" dirty="0" smtClean="0">
              <a:latin typeface="Calibri" panose="020F0502020204030204" pitchFamily="34" charset="0"/>
              <a:cs typeface="Calibri" panose="020F0502020204030204" pitchFamily="34" charset="0"/>
            </a:rPr>
            <a:t>function etc. </a:t>
          </a:r>
          <a:endParaRPr lang="en-US" sz="2400" dirty="0"/>
        </a:p>
      </dgm:t>
    </dgm:pt>
    <dgm:pt modelId="{134D211D-2232-4594-A410-7CA0827BCB79}" type="parTrans" cxnId="{06628AA8-111F-440C-99EB-4554B7592192}">
      <dgm:prSet/>
      <dgm:spPr/>
      <dgm:t>
        <a:bodyPr/>
        <a:lstStyle/>
        <a:p>
          <a:endParaRPr lang="en-US" sz="2400"/>
        </a:p>
      </dgm:t>
    </dgm:pt>
    <dgm:pt modelId="{E334253D-5933-4DFA-B9C4-6C20C19851C4}" type="sibTrans" cxnId="{06628AA8-111F-440C-99EB-4554B7592192}">
      <dgm:prSet/>
      <dgm:spPr/>
      <dgm:t>
        <a:bodyPr/>
        <a:lstStyle/>
        <a:p>
          <a:endParaRPr lang="en-US" sz="2400"/>
        </a:p>
      </dgm:t>
    </dgm:pt>
    <dgm:pt modelId="{BEFC1C99-16E6-4A17-9AE0-603DA83AB942}">
      <dgm:prSet custT="1"/>
      <dgm:spPr/>
      <dgm:t>
        <a:bodyPr/>
        <a:lstStyle/>
        <a:p>
          <a:r>
            <a:rPr lang="en-US" sz="2400" dirty="0" smtClean="0">
              <a:latin typeface="Calibri" panose="020F0502020204030204" pitchFamily="34" charset="0"/>
              <a:cs typeface="Calibri" panose="020F0502020204030204" pitchFamily="34" charset="0"/>
            </a:rPr>
            <a:t>These keywords have a special meaning and they are used for special purposes in Python programming language. For example – Python keyword </a:t>
          </a:r>
          <a:r>
            <a:rPr lang="en-US" sz="2400" b="1" dirty="0" smtClean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rPr>
            <a:t>“while” </a:t>
          </a:r>
          <a:r>
            <a:rPr lang="en-US" sz="2400" dirty="0" smtClean="0">
              <a:latin typeface="Calibri" panose="020F0502020204030204" pitchFamily="34" charset="0"/>
              <a:cs typeface="Calibri" panose="020F0502020204030204" pitchFamily="34" charset="0"/>
            </a:rPr>
            <a:t>is used for while loop thus you can’t name a variable with the name </a:t>
          </a:r>
          <a:r>
            <a:rPr lang="en-US" sz="2400" b="1" dirty="0" smtClean="0">
              <a:latin typeface="Calibri" panose="020F0502020204030204" pitchFamily="34" charset="0"/>
              <a:cs typeface="Calibri" panose="020F0502020204030204" pitchFamily="34" charset="0"/>
            </a:rPr>
            <a:t>“while” </a:t>
          </a:r>
          <a:r>
            <a:rPr lang="en-US" sz="2400" dirty="0" smtClean="0">
              <a:latin typeface="Calibri" panose="020F0502020204030204" pitchFamily="34" charset="0"/>
              <a:cs typeface="Calibri" panose="020F0502020204030204" pitchFamily="34" charset="0"/>
            </a:rPr>
            <a:t>else it may cause compilation error.</a:t>
          </a:r>
          <a:endParaRPr lang="en-US" sz="2400" dirty="0" smtClean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534FF99-8A5A-40EE-A1D0-3710D3E50A0E}" type="parTrans" cxnId="{4D093E8C-E994-406C-97CB-1F47269E5CD3}">
      <dgm:prSet/>
      <dgm:spPr/>
      <dgm:t>
        <a:bodyPr/>
        <a:lstStyle/>
        <a:p>
          <a:endParaRPr lang="en-US" sz="2400"/>
        </a:p>
      </dgm:t>
    </dgm:pt>
    <dgm:pt modelId="{27428CFA-CF84-484D-AD7B-2347CDCBFC80}" type="sibTrans" cxnId="{4D093E8C-E994-406C-97CB-1F47269E5CD3}">
      <dgm:prSet/>
      <dgm:spPr/>
      <dgm:t>
        <a:bodyPr/>
        <a:lstStyle/>
        <a:p>
          <a:endParaRPr lang="en-US" sz="2400"/>
        </a:p>
      </dgm:t>
    </dgm:pt>
    <dgm:pt modelId="{C65B5478-2C4F-4975-934A-1EB4587ED0D0}">
      <dgm:prSet custT="1"/>
      <dgm:spPr/>
      <dgm:t>
        <a:bodyPr/>
        <a:lstStyle/>
        <a:p>
          <a:r>
            <a:rPr lang="en-US" sz="2400" dirty="0" smtClean="0">
              <a:latin typeface="Calibri" panose="020F0502020204030204" pitchFamily="34" charset="0"/>
              <a:cs typeface="Calibri" panose="020F0502020204030204" pitchFamily="34" charset="0"/>
            </a:rPr>
            <a:t>There are total 33 keywords in Python 3.6. </a:t>
          </a:r>
          <a:br>
            <a:rPr lang="en-US" sz="2400" dirty="0" smtClean="0">
              <a:latin typeface="Calibri" panose="020F0502020204030204" pitchFamily="34" charset="0"/>
              <a:cs typeface="Calibri" panose="020F0502020204030204" pitchFamily="34" charset="0"/>
            </a:rPr>
          </a:br>
          <a:endParaRPr lang="en-GB" sz="2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3BF2AB5-3A7D-40CF-A198-63FE79EADE33}" type="parTrans" cxnId="{A74DCB79-2C15-4C11-BB90-BC4A3714E329}">
      <dgm:prSet/>
      <dgm:spPr/>
      <dgm:t>
        <a:bodyPr/>
        <a:lstStyle/>
        <a:p>
          <a:endParaRPr lang="en-US" sz="2400"/>
        </a:p>
      </dgm:t>
    </dgm:pt>
    <dgm:pt modelId="{BC029BD4-2BF7-4925-97DD-47B112453F61}" type="sibTrans" cxnId="{A74DCB79-2C15-4C11-BB90-BC4A3714E329}">
      <dgm:prSet/>
      <dgm:spPr/>
      <dgm:t>
        <a:bodyPr/>
        <a:lstStyle/>
        <a:p>
          <a:endParaRPr lang="en-US" sz="2400"/>
        </a:p>
      </dgm:t>
    </dgm:pt>
    <dgm:pt modelId="{3E458D6D-FC00-415A-AA72-8AB7DF62999C}" type="pres">
      <dgm:prSet presAssocID="{40E8B847-FB72-4C0A-A20C-473BC47861F5}" presName="linear" presStyleCnt="0">
        <dgm:presLayoutVars>
          <dgm:animLvl val="lvl"/>
          <dgm:resizeHandles val="exact"/>
        </dgm:presLayoutVars>
      </dgm:prSet>
      <dgm:spPr/>
    </dgm:pt>
    <dgm:pt modelId="{F8CB7422-D6DE-4C95-A2B1-417ECB455C7A}" type="pres">
      <dgm:prSet presAssocID="{C72ABCF9-7D64-4175-B656-45EB15F72613}" presName="parentText" presStyleLbl="node1" presStyleIdx="0" presStyleCnt="3" custScaleY="80869" custLinFactY="-1424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646BC-C8B8-438D-B884-C6B7C9E88294}" type="pres">
      <dgm:prSet presAssocID="{E334253D-5933-4DFA-B9C4-6C20C19851C4}" presName="spacer" presStyleCnt="0"/>
      <dgm:spPr/>
    </dgm:pt>
    <dgm:pt modelId="{10B47ECB-2113-4847-8AA5-C41A2830BB60}" type="pres">
      <dgm:prSet presAssocID="{BEFC1C99-16E6-4A17-9AE0-603DA83AB942}" presName="parentText" presStyleLbl="node1" presStyleIdx="1" presStyleCnt="3" custScaleY="146681" custLinFactY="-1862" custLinFactNeighborY="-100000">
        <dgm:presLayoutVars>
          <dgm:chMax val="0"/>
          <dgm:bulletEnabled val="1"/>
        </dgm:presLayoutVars>
      </dgm:prSet>
      <dgm:spPr/>
    </dgm:pt>
    <dgm:pt modelId="{DA4A54DC-5F2E-4F78-81F1-893AEF5AD584}" type="pres">
      <dgm:prSet presAssocID="{27428CFA-CF84-484D-AD7B-2347CDCBFC80}" presName="spacer" presStyleCnt="0"/>
      <dgm:spPr/>
    </dgm:pt>
    <dgm:pt modelId="{76451C3B-93D3-46B6-A1E3-059269D7F13C}" type="pres">
      <dgm:prSet presAssocID="{C65B5478-2C4F-4975-934A-1EB4587ED0D0}" presName="parentText" presStyleLbl="node1" presStyleIdx="2" presStyleCnt="3" custScaleY="60243">
        <dgm:presLayoutVars>
          <dgm:chMax val="0"/>
          <dgm:bulletEnabled val="1"/>
        </dgm:presLayoutVars>
      </dgm:prSet>
      <dgm:spPr/>
    </dgm:pt>
  </dgm:ptLst>
  <dgm:cxnLst>
    <dgm:cxn modelId="{FFAC72C1-FDE3-4809-A1D1-BFC336778250}" type="presOf" srcId="{40E8B847-FB72-4C0A-A20C-473BC47861F5}" destId="{3E458D6D-FC00-415A-AA72-8AB7DF62999C}" srcOrd="0" destOrd="0" presId="urn:microsoft.com/office/officeart/2005/8/layout/vList2"/>
    <dgm:cxn modelId="{F8D98713-62B6-4E66-8252-440ECAF37347}" type="presOf" srcId="{BEFC1C99-16E6-4A17-9AE0-603DA83AB942}" destId="{10B47ECB-2113-4847-8AA5-C41A2830BB60}" srcOrd="0" destOrd="0" presId="urn:microsoft.com/office/officeart/2005/8/layout/vList2"/>
    <dgm:cxn modelId="{A93DB6E0-40DA-4F73-81E9-C44038B6B3E4}" type="presOf" srcId="{C65B5478-2C4F-4975-934A-1EB4587ED0D0}" destId="{76451C3B-93D3-46B6-A1E3-059269D7F13C}" srcOrd="0" destOrd="0" presId="urn:microsoft.com/office/officeart/2005/8/layout/vList2"/>
    <dgm:cxn modelId="{A74DCB79-2C15-4C11-BB90-BC4A3714E329}" srcId="{40E8B847-FB72-4C0A-A20C-473BC47861F5}" destId="{C65B5478-2C4F-4975-934A-1EB4587ED0D0}" srcOrd="2" destOrd="0" parTransId="{13BF2AB5-3A7D-40CF-A198-63FE79EADE33}" sibTransId="{BC029BD4-2BF7-4925-97DD-47B112453F61}"/>
    <dgm:cxn modelId="{06628AA8-111F-440C-99EB-4554B7592192}" srcId="{40E8B847-FB72-4C0A-A20C-473BC47861F5}" destId="{C72ABCF9-7D64-4175-B656-45EB15F72613}" srcOrd="0" destOrd="0" parTransId="{134D211D-2232-4594-A410-7CA0827BCB79}" sibTransId="{E334253D-5933-4DFA-B9C4-6C20C19851C4}"/>
    <dgm:cxn modelId="{8C380429-40FD-48E5-A6A2-759DA96CB6DB}" type="presOf" srcId="{C72ABCF9-7D64-4175-B656-45EB15F72613}" destId="{F8CB7422-D6DE-4C95-A2B1-417ECB455C7A}" srcOrd="0" destOrd="0" presId="urn:microsoft.com/office/officeart/2005/8/layout/vList2"/>
    <dgm:cxn modelId="{4D093E8C-E994-406C-97CB-1F47269E5CD3}" srcId="{40E8B847-FB72-4C0A-A20C-473BC47861F5}" destId="{BEFC1C99-16E6-4A17-9AE0-603DA83AB942}" srcOrd="1" destOrd="0" parTransId="{D534FF99-8A5A-40EE-A1D0-3710D3E50A0E}" sibTransId="{27428CFA-CF84-484D-AD7B-2347CDCBFC80}"/>
    <dgm:cxn modelId="{4C38B9A4-A581-4E09-B455-628186D91198}" type="presParOf" srcId="{3E458D6D-FC00-415A-AA72-8AB7DF62999C}" destId="{F8CB7422-D6DE-4C95-A2B1-417ECB455C7A}" srcOrd="0" destOrd="0" presId="urn:microsoft.com/office/officeart/2005/8/layout/vList2"/>
    <dgm:cxn modelId="{D0C598B3-FF3B-4594-89D7-4AADD49477A8}" type="presParOf" srcId="{3E458D6D-FC00-415A-AA72-8AB7DF62999C}" destId="{FBC646BC-C8B8-438D-B884-C6B7C9E88294}" srcOrd="1" destOrd="0" presId="urn:microsoft.com/office/officeart/2005/8/layout/vList2"/>
    <dgm:cxn modelId="{2431A8AF-56CE-4236-BCDC-A67B88B87330}" type="presParOf" srcId="{3E458D6D-FC00-415A-AA72-8AB7DF62999C}" destId="{10B47ECB-2113-4847-8AA5-C41A2830BB60}" srcOrd="2" destOrd="0" presId="urn:microsoft.com/office/officeart/2005/8/layout/vList2"/>
    <dgm:cxn modelId="{BDF8A973-4D1F-40F6-BE57-CB325A39F877}" type="presParOf" srcId="{3E458D6D-FC00-415A-AA72-8AB7DF62999C}" destId="{DA4A54DC-5F2E-4F78-81F1-893AEF5AD584}" srcOrd="3" destOrd="0" presId="urn:microsoft.com/office/officeart/2005/8/layout/vList2"/>
    <dgm:cxn modelId="{0EA29CFD-4759-4A90-8077-3AB58865A88F}" type="presParOf" srcId="{3E458D6D-FC00-415A-AA72-8AB7DF62999C}" destId="{76451C3B-93D3-46B6-A1E3-059269D7F13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1E270CB-4958-4320-9D81-3AC9947B43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72EB09-B380-41DB-B73D-92A65CE9FBE1}">
      <dgm:prSet phldrT="[Text]"/>
      <dgm:spPr/>
      <dgm:t>
        <a:bodyPr/>
        <a:lstStyle/>
        <a:p>
          <a:r>
            <a:rPr lang="en-US" dirty="0" err="1" smtClean="0"/>
            <a:t>goto</a:t>
          </a:r>
          <a:r>
            <a:rPr lang="en-US" dirty="0" smtClean="0"/>
            <a:t>: https://github.com</a:t>
          </a:r>
          <a:endParaRPr lang="en-US" dirty="0"/>
        </a:p>
      </dgm:t>
    </dgm:pt>
    <dgm:pt modelId="{F8BB67B2-C922-4049-8EF3-6A7515C76F72}" type="parTrans" cxnId="{7AED922C-CE92-4B91-83A3-346376C1AFF8}">
      <dgm:prSet/>
      <dgm:spPr/>
      <dgm:t>
        <a:bodyPr/>
        <a:lstStyle/>
        <a:p>
          <a:endParaRPr lang="en-US"/>
        </a:p>
      </dgm:t>
    </dgm:pt>
    <dgm:pt modelId="{76CE9C09-A9D5-48E5-AC18-F1CF1AAF9DDA}" type="sibTrans" cxnId="{7AED922C-CE92-4B91-83A3-346376C1AFF8}">
      <dgm:prSet/>
      <dgm:spPr/>
      <dgm:t>
        <a:bodyPr/>
        <a:lstStyle/>
        <a:p>
          <a:endParaRPr lang="en-US"/>
        </a:p>
      </dgm:t>
    </dgm:pt>
    <dgm:pt modelId="{9E9B0F8B-EADF-4546-8AD5-FF5727F0C0EC}">
      <dgm:prSet phldrT="[Text]"/>
      <dgm:spPr/>
      <dgm:t>
        <a:bodyPr/>
        <a:lstStyle/>
        <a:p>
          <a:r>
            <a:rPr lang="en-US" dirty="0" smtClean="0"/>
            <a:t>Log into your GitHub</a:t>
          </a:r>
          <a:endParaRPr lang="en-US" dirty="0"/>
        </a:p>
      </dgm:t>
    </dgm:pt>
    <dgm:pt modelId="{B44D7F5D-2DB2-4C9B-A798-396FE7EA077C}" type="parTrans" cxnId="{81BDB2F3-321F-4517-BB77-CD495CC3EB99}">
      <dgm:prSet/>
      <dgm:spPr/>
      <dgm:t>
        <a:bodyPr/>
        <a:lstStyle/>
        <a:p>
          <a:endParaRPr lang="en-US"/>
        </a:p>
      </dgm:t>
    </dgm:pt>
    <dgm:pt modelId="{433A79BE-BA4C-4780-AB08-9BC340316026}" type="sibTrans" cxnId="{81BDB2F3-321F-4517-BB77-CD495CC3EB99}">
      <dgm:prSet/>
      <dgm:spPr/>
      <dgm:t>
        <a:bodyPr/>
        <a:lstStyle/>
        <a:p>
          <a:endParaRPr lang="en-US"/>
        </a:p>
      </dgm:t>
    </dgm:pt>
    <dgm:pt modelId="{0AAA25C0-6695-4654-BC44-CBD3E751F8D6}">
      <dgm:prSet phldrT="[Text]"/>
      <dgm:spPr/>
      <dgm:t>
        <a:bodyPr/>
        <a:lstStyle/>
        <a:p>
          <a:r>
            <a:rPr lang="en-US" dirty="0" smtClean="0"/>
            <a:t>Create your </a:t>
          </a:r>
          <a:r>
            <a:rPr lang="en-US" dirty="0" smtClean="0"/>
            <a:t>Repository</a:t>
          </a:r>
          <a:endParaRPr lang="en-US" dirty="0"/>
        </a:p>
      </dgm:t>
    </dgm:pt>
    <dgm:pt modelId="{959AE1B3-1244-451D-998F-CA79119B5B8C}" type="parTrans" cxnId="{106690DB-8B65-4887-AC49-8921244BEDAC}">
      <dgm:prSet/>
      <dgm:spPr/>
      <dgm:t>
        <a:bodyPr/>
        <a:lstStyle/>
        <a:p>
          <a:endParaRPr lang="en-US"/>
        </a:p>
      </dgm:t>
    </dgm:pt>
    <dgm:pt modelId="{FE2A871F-A42C-42BA-B60C-D74F20C80E56}" type="sibTrans" cxnId="{106690DB-8B65-4887-AC49-8921244BEDAC}">
      <dgm:prSet/>
      <dgm:spPr/>
      <dgm:t>
        <a:bodyPr/>
        <a:lstStyle/>
        <a:p>
          <a:endParaRPr lang="en-US"/>
        </a:p>
      </dgm:t>
    </dgm:pt>
    <dgm:pt modelId="{90B2FC09-FBF7-4F89-9CA3-3749B71CB06F}">
      <dgm:prSet phldrT="[Text]"/>
      <dgm:spPr/>
      <dgm:t>
        <a:bodyPr/>
        <a:lstStyle/>
        <a:p>
          <a:r>
            <a:rPr lang="en-US" dirty="0" smtClean="0"/>
            <a:t>Create Repo Name: </a:t>
          </a:r>
          <a:r>
            <a:rPr lang="en-US" b="1" dirty="0" smtClean="0">
              <a:solidFill>
                <a:srgbClr val="C00000"/>
              </a:solidFill>
            </a:rPr>
            <a:t>dmoru883/desmondCSC102</a:t>
          </a:r>
          <a:r>
            <a:rPr lang="en-US" dirty="0" smtClean="0"/>
            <a:t> </a:t>
          </a:r>
          <a:endParaRPr lang="en-US" dirty="0"/>
        </a:p>
      </dgm:t>
    </dgm:pt>
    <dgm:pt modelId="{3A117B22-4A2B-42C7-B9FA-F897561F1E52}" type="parTrans" cxnId="{BEC4B1A0-CAFF-4B45-B802-1FD1EEB24FCC}">
      <dgm:prSet/>
      <dgm:spPr/>
      <dgm:t>
        <a:bodyPr/>
        <a:lstStyle/>
        <a:p>
          <a:endParaRPr lang="en-US"/>
        </a:p>
      </dgm:t>
    </dgm:pt>
    <dgm:pt modelId="{8BDFAB2D-7DD9-4891-8078-D31AA0311EC9}" type="sibTrans" cxnId="{BEC4B1A0-CAFF-4B45-B802-1FD1EEB24FCC}">
      <dgm:prSet/>
      <dgm:spPr/>
      <dgm:t>
        <a:bodyPr/>
        <a:lstStyle/>
        <a:p>
          <a:endParaRPr lang="en-US"/>
        </a:p>
      </dgm:t>
    </dgm:pt>
    <dgm:pt modelId="{754ADB3E-A328-40F8-BCE1-191D2D19D030}">
      <dgm:prSet phldrT="[Text]"/>
      <dgm:spPr/>
      <dgm:t>
        <a:bodyPr/>
        <a:lstStyle/>
        <a:p>
          <a:r>
            <a:rPr lang="en-US" dirty="0" smtClean="0"/>
            <a:t>Open My Document from </a:t>
          </a:r>
          <a:r>
            <a:rPr lang="en-US" dirty="0" smtClean="0"/>
            <a:t>CMD </a:t>
          </a:r>
          <a:r>
            <a:rPr lang="en-US" dirty="0" smtClean="0"/>
            <a:t>Line</a:t>
          </a:r>
          <a:endParaRPr lang="en-US" dirty="0"/>
        </a:p>
      </dgm:t>
    </dgm:pt>
    <dgm:pt modelId="{8C4D9EC8-40CC-4AC5-9FD3-1D3366098E3E}" type="parTrans" cxnId="{64B1D8E6-B60A-40AC-B001-E6B80CEE31AB}">
      <dgm:prSet/>
      <dgm:spPr/>
      <dgm:t>
        <a:bodyPr/>
        <a:lstStyle/>
        <a:p>
          <a:endParaRPr lang="en-US"/>
        </a:p>
      </dgm:t>
    </dgm:pt>
    <dgm:pt modelId="{D516E04A-445C-45FA-99B6-CBAFE5301D69}" type="sibTrans" cxnId="{64B1D8E6-B60A-40AC-B001-E6B80CEE31AB}">
      <dgm:prSet/>
      <dgm:spPr/>
      <dgm:t>
        <a:bodyPr/>
        <a:lstStyle/>
        <a:p>
          <a:endParaRPr lang="en-US"/>
        </a:p>
      </dgm:t>
    </dgm:pt>
    <dgm:pt modelId="{145245AF-E44F-45A5-B1AA-1E0232F904D0}">
      <dgm:prSet phldrT="[Text]"/>
      <dgm:spPr/>
      <dgm:t>
        <a:bodyPr/>
        <a:lstStyle/>
        <a:p>
          <a:r>
            <a:rPr lang="en-US" dirty="0" smtClean="0"/>
            <a:t>Clone Repo: </a:t>
          </a:r>
          <a:r>
            <a:rPr lang="en-US" dirty="0" err="1" smtClean="0"/>
            <a:t>git</a:t>
          </a:r>
          <a:r>
            <a:rPr lang="en-US" dirty="0" smtClean="0"/>
            <a:t> clone &lt;https…&gt;</a:t>
          </a:r>
          <a:endParaRPr lang="en-US" dirty="0"/>
        </a:p>
      </dgm:t>
    </dgm:pt>
    <dgm:pt modelId="{E489DF79-2776-4F08-B1F8-5F383EA94C5E}" type="parTrans" cxnId="{4D17E495-5FE6-47FE-9EF7-73CF9574FCBA}">
      <dgm:prSet/>
      <dgm:spPr/>
      <dgm:t>
        <a:bodyPr/>
        <a:lstStyle/>
        <a:p>
          <a:endParaRPr lang="en-US"/>
        </a:p>
      </dgm:t>
    </dgm:pt>
    <dgm:pt modelId="{8448190A-A9C2-48A6-B1F0-05FB7828C833}" type="sibTrans" cxnId="{4D17E495-5FE6-47FE-9EF7-73CF9574FCBA}">
      <dgm:prSet/>
      <dgm:spPr/>
      <dgm:t>
        <a:bodyPr/>
        <a:lstStyle/>
        <a:p>
          <a:endParaRPr lang="en-US"/>
        </a:p>
      </dgm:t>
    </dgm:pt>
    <dgm:pt modelId="{9DB3C275-84EB-49B3-AB93-0A9B88D634F6}">
      <dgm:prSet phldrT="[Text]"/>
      <dgm:spPr/>
      <dgm:t>
        <a:bodyPr/>
        <a:lstStyle/>
        <a:p>
          <a:r>
            <a:rPr lang="en-US" dirty="0" smtClean="0"/>
            <a:t>Commit Repo: </a:t>
          </a:r>
          <a:r>
            <a:rPr lang="en-US" dirty="0" err="1" smtClean="0"/>
            <a:t>git</a:t>
          </a:r>
          <a:r>
            <a:rPr lang="en-US" dirty="0" smtClean="0"/>
            <a:t> commit –</a:t>
          </a:r>
          <a:r>
            <a:rPr lang="en-US" dirty="0" err="1" smtClean="0"/>
            <a:t>m”Message</a:t>
          </a:r>
          <a:r>
            <a:rPr lang="en-US" dirty="0" smtClean="0"/>
            <a:t>”</a:t>
          </a:r>
          <a:endParaRPr lang="en-US" dirty="0"/>
        </a:p>
      </dgm:t>
    </dgm:pt>
    <dgm:pt modelId="{6693D029-C2CF-4093-8D68-42CC6B1EFD1B}" type="parTrans" cxnId="{8D1B4CBE-294A-4FFB-89E9-6E562D3D171F}">
      <dgm:prSet/>
      <dgm:spPr/>
      <dgm:t>
        <a:bodyPr/>
        <a:lstStyle/>
        <a:p>
          <a:endParaRPr lang="en-US"/>
        </a:p>
      </dgm:t>
    </dgm:pt>
    <dgm:pt modelId="{912AAD14-2B87-4837-BBD9-4D24D32E3102}" type="sibTrans" cxnId="{8D1B4CBE-294A-4FFB-89E9-6E562D3D171F}">
      <dgm:prSet/>
      <dgm:spPr/>
      <dgm:t>
        <a:bodyPr/>
        <a:lstStyle/>
        <a:p>
          <a:endParaRPr lang="en-US"/>
        </a:p>
      </dgm:t>
    </dgm:pt>
    <dgm:pt modelId="{F8FB74FF-ABD7-49C9-98F3-7B9980A2D7BE}">
      <dgm:prSet phldrT="[Text]"/>
      <dgm:spPr/>
      <dgm:t>
        <a:bodyPr/>
        <a:lstStyle/>
        <a:p>
          <a:r>
            <a:rPr lang="en-US" dirty="0" smtClean="0"/>
            <a:t>Push Repo: </a:t>
          </a:r>
          <a:r>
            <a:rPr lang="en-US" dirty="0" err="1" smtClean="0"/>
            <a:t>git</a:t>
          </a:r>
          <a:r>
            <a:rPr lang="en-US" dirty="0" smtClean="0"/>
            <a:t> push </a:t>
          </a:r>
          <a:endParaRPr lang="en-US" dirty="0"/>
        </a:p>
      </dgm:t>
    </dgm:pt>
    <dgm:pt modelId="{DF0C7B42-3628-4AA2-8AA4-95A0BD80B9BB}" type="parTrans" cxnId="{DDB299A1-C8CE-4C93-AFA0-0C4FD79548EC}">
      <dgm:prSet/>
      <dgm:spPr/>
      <dgm:t>
        <a:bodyPr/>
        <a:lstStyle/>
        <a:p>
          <a:endParaRPr lang="en-US"/>
        </a:p>
      </dgm:t>
    </dgm:pt>
    <dgm:pt modelId="{F97CBC6B-9C31-4FEA-B265-B18BC0863302}" type="sibTrans" cxnId="{DDB299A1-C8CE-4C93-AFA0-0C4FD79548EC}">
      <dgm:prSet/>
      <dgm:spPr/>
      <dgm:t>
        <a:bodyPr/>
        <a:lstStyle/>
        <a:p>
          <a:endParaRPr lang="en-US"/>
        </a:p>
      </dgm:t>
    </dgm:pt>
    <dgm:pt modelId="{64A66586-992E-4B9E-9438-4C0E2370BC98}">
      <dgm:prSet phldrT="[Text]"/>
      <dgm:spPr/>
      <dgm:t>
        <a:bodyPr/>
        <a:lstStyle/>
        <a:p>
          <a:r>
            <a:rPr lang="en-US" dirty="0" smtClean="0"/>
            <a:t>Create a folder </a:t>
          </a:r>
          <a:r>
            <a:rPr lang="en-US" i="1" dirty="0" smtClean="0">
              <a:solidFill>
                <a:srgbClr val="FFFF00"/>
              </a:solidFill>
            </a:rPr>
            <a:t>W</a:t>
          </a:r>
          <a:r>
            <a:rPr lang="en-US" b="1" i="1" dirty="0" smtClean="0">
              <a:solidFill>
                <a:srgbClr val="FFFF00"/>
              </a:solidFill>
            </a:rPr>
            <a:t>eek_1</a:t>
          </a:r>
          <a:r>
            <a:rPr lang="en-US" dirty="0" smtClean="0"/>
            <a:t> inside cloned repo</a:t>
          </a:r>
          <a:endParaRPr lang="en-US" dirty="0"/>
        </a:p>
      </dgm:t>
    </dgm:pt>
    <dgm:pt modelId="{6B88AE6E-73D8-4774-9DF7-44B25BB3F8D1}" type="parTrans" cxnId="{F7B37CBE-43F4-44D9-8BCA-66BB7EA290BC}">
      <dgm:prSet/>
      <dgm:spPr/>
      <dgm:t>
        <a:bodyPr/>
        <a:lstStyle/>
        <a:p>
          <a:endParaRPr lang="en-US"/>
        </a:p>
      </dgm:t>
    </dgm:pt>
    <dgm:pt modelId="{D3E2844C-1066-44A0-908B-F3146722AD2C}" type="sibTrans" cxnId="{F7B37CBE-43F4-44D9-8BCA-66BB7EA290BC}">
      <dgm:prSet/>
      <dgm:spPr/>
      <dgm:t>
        <a:bodyPr/>
        <a:lstStyle/>
        <a:p>
          <a:endParaRPr lang="en-US"/>
        </a:p>
      </dgm:t>
    </dgm:pt>
    <dgm:pt modelId="{AFC31DDC-3BE7-41F7-B15B-314B12CA60EA}">
      <dgm:prSet phldrT="[Text]"/>
      <dgm:spPr/>
      <dgm:t>
        <a:bodyPr/>
        <a:lstStyle/>
        <a:p>
          <a:r>
            <a:rPr lang="en-US" dirty="0" smtClean="0"/>
            <a:t>Save your codes inside this folder</a:t>
          </a:r>
          <a:endParaRPr lang="en-US" dirty="0"/>
        </a:p>
      </dgm:t>
    </dgm:pt>
    <dgm:pt modelId="{9461123A-29E4-43F3-A824-46D3DBAD8F0F}" type="parTrans" cxnId="{AF9B50FA-CC2B-490C-9512-026D688163FA}">
      <dgm:prSet/>
      <dgm:spPr/>
      <dgm:t>
        <a:bodyPr/>
        <a:lstStyle/>
        <a:p>
          <a:endParaRPr lang="en-US"/>
        </a:p>
      </dgm:t>
    </dgm:pt>
    <dgm:pt modelId="{6DA57F2A-D4C7-47E2-9FB3-480864B55BC5}" type="sibTrans" cxnId="{AF9B50FA-CC2B-490C-9512-026D688163FA}">
      <dgm:prSet/>
      <dgm:spPr/>
      <dgm:t>
        <a:bodyPr/>
        <a:lstStyle/>
        <a:p>
          <a:endParaRPr lang="en-US"/>
        </a:p>
      </dgm:t>
    </dgm:pt>
    <dgm:pt modelId="{165F1F3A-CD74-4C46-8549-5D1F4B88148D}" type="pres">
      <dgm:prSet presAssocID="{A1E270CB-4958-4320-9D81-3AC9947B436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6846EC-0651-4871-B437-38014B7796EB}" type="pres">
      <dgm:prSet presAssocID="{7372EB09-B380-41DB-B73D-92A65CE9FBE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6153CB-1A6A-4F0B-B3FF-A84509848719}" type="pres">
      <dgm:prSet presAssocID="{7372EB09-B380-41DB-B73D-92A65CE9FBE1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E78250-BE7E-48B2-AAA8-2AB005833128}" type="pres">
      <dgm:prSet presAssocID="{0AAA25C0-6695-4654-BC44-CBD3E751F8D6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801BC0-2E3D-43B1-B869-08CD9F0C39C7}" type="pres">
      <dgm:prSet presAssocID="{0AAA25C0-6695-4654-BC44-CBD3E751F8D6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A176F2-837E-437A-BD46-23C1859D81FA}" type="pres">
      <dgm:prSet presAssocID="{754ADB3E-A328-40F8-BCE1-191D2D19D03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BCAB33-D114-4BC2-BAF2-FE7369D7F3D7}" type="pres">
      <dgm:prSet presAssocID="{754ADB3E-A328-40F8-BCE1-191D2D19D030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D4AC0C-A3E2-48AF-BC99-4966E9F376C6}" type="pres">
      <dgm:prSet presAssocID="{64A66586-992E-4B9E-9438-4C0E2370BC98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8EB38E-4722-408C-A9A9-9B5EA9166B32}" type="pres">
      <dgm:prSet presAssocID="{64A66586-992E-4B9E-9438-4C0E2370BC98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AB5F4F-64BC-46DB-B59F-AA39DB384D6E}" type="pres">
      <dgm:prSet presAssocID="{9DB3C275-84EB-49B3-AB93-0A9B88D634F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399C0-5EC5-431C-8895-F27BDC970B55}" type="pres">
      <dgm:prSet presAssocID="{9DB3C275-84EB-49B3-AB93-0A9B88D634F6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D9F893-DAE9-4C62-B11D-173308BFC4D5}" type="presOf" srcId="{AFC31DDC-3BE7-41F7-B15B-314B12CA60EA}" destId="{078EB38E-4722-408C-A9A9-9B5EA9166B32}" srcOrd="0" destOrd="0" presId="urn:microsoft.com/office/officeart/2005/8/layout/vList2"/>
    <dgm:cxn modelId="{BEC4B1A0-CAFF-4B45-B802-1FD1EEB24FCC}" srcId="{0AAA25C0-6695-4654-BC44-CBD3E751F8D6}" destId="{90B2FC09-FBF7-4F89-9CA3-3749B71CB06F}" srcOrd="0" destOrd="0" parTransId="{3A117B22-4A2B-42C7-B9FA-F897561F1E52}" sibTransId="{8BDFAB2D-7DD9-4891-8078-D31AA0311EC9}"/>
    <dgm:cxn modelId="{4D17E495-5FE6-47FE-9EF7-73CF9574FCBA}" srcId="{754ADB3E-A328-40F8-BCE1-191D2D19D030}" destId="{145245AF-E44F-45A5-B1AA-1E0232F904D0}" srcOrd="0" destOrd="0" parTransId="{E489DF79-2776-4F08-B1F8-5F383EA94C5E}" sibTransId="{8448190A-A9C2-48A6-B1F0-05FB7828C833}"/>
    <dgm:cxn modelId="{1E3FE7FC-1C8C-42EF-A785-3944526A9A30}" type="presOf" srcId="{145245AF-E44F-45A5-B1AA-1E0232F904D0}" destId="{18BCAB33-D114-4BC2-BAF2-FE7369D7F3D7}" srcOrd="0" destOrd="0" presId="urn:microsoft.com/office/officeart/2005/8/layout/vList2"/>
    <dgm:cxn modelId="{7AED922C-CE92-4B91-83A3-346376C1AFF8}" srcId="{A1E270CB-4958-4320-9D81-3AC9947B4369}" destId="{7372EB09-B380-41DB-B73D-92A65CE9FBE1}" srcOrd="0" destOrd="0" parTransId="{F8BB67B2-C922-4049-8EF3-6A7515C76F72}" sibTransId="{76CE9C09-A9D5-48E5-AC18-F1CF1AAF9DDA}"/>
    <dgm:cxn modelId="{2D1FCDBE-2098-4393-B720-439E2C39F1DB}" type="presOf" srcId="{9E9B0F8B-EADF-4546-8AD5-FF5727F0C0EC}" destId="{966153CB-1A6A-4F0B-B3FF-A84509848719}" srcOrd="0" destOrd="0" presId="urn:microsoft.com/office/officeart/2005/8/layout/vList2"/>
    <dgm:cxn modelId="{F441A3FC-9EAA-46DA-8FC7-0BA94A90E594}" type="presOf" srcId="{90B2FC09-FBF7-4F89-9CA3-3749B71CB06F}" destId="{A5801BC0-2E3D-43B1-B869-08CD9F0C39C7}" srcOrd="0" destOrd="0" presId="urn:microsoft.com/office/officeart/2005/8/layout/vList2"/>
    <dgm:cxn modelId="{DDB299A1-C8CE-4C93-AFA0-0C4FD79548EC}" srcId="{9DB3C275-84EB-49B3-AB93-0A9B88D634F6}" destId="{F8FB74FF-ABD7-49C9-98F3-7B9980A2D7BE}" srcOrd="0" destOrd="0" parTransId="{DF0C7B42-3628-4AA2-8AA4-95A0BD80B9BB}" sibTransId="{F97CBC6B-9C31-4FEA-B265-B18BC0863302}"/>
    <dgm:cxn modelId="{BD85A3EB-93CD-480A-957D-AF0C1D9E8251}" type="presOf" srcId="{0AAA25C0-6695-4654-BC44-CBD3E751F8D6}" destId="{4DE78250-BE7E-48B2-AAA8-2AB005833128}" srcOrd="0" destOrd="0" presId="urn:microsoft.com/office/officeart/2005/8/layout/vList2"/>
    <dgm:cxn modelId="{106690DB-8B65-4887-AC49-8921244BEDAC}" srcId="{A1E270CB-4958-4320-9D81-3AC9947B4369}" destId="{0AAA25C0-6695-4654-BC44-CBD3E751F8D6}" srcOrd="1" destOrd="0" parTransId="{959AE1B3-1244-451D-998F-CA79119B5B8C}" sibTransId="{FE2A871F-A42C-42BA-B60C-D74F20C80E56}"/>
    <dgm:cxn modelId="{3475B948-1CD9-4F67-82E0-D0D9000CEF28}" type="presOf" srcId="{A1E270CB-4958-4320-9D81-3AC9947B4369}" destId="{165F1F3A-CD74-4C46-8549-5D1F4B88148D}" srcOrd="0" destOrd="0" presId="urn:microsoft.com/office/officeart/2005/8/layout/vList2"/>
    <dgm:cxn modelId="{A69020DC-5016-414F-AEE4-958ED5E55063}" type="presOf" srcId="{754ADB3E-A328-40F8-BCE1-191D2D19D030}" destId="{A1A176F2-837E-437A-BD46-23C1859D81FA}" srcOrd="0" destOrd="0" presId="urn:microsoft.com/office/officeart/2005/8/layout/vList2"/>
    <dgm:cxn modelId="{8D1B4CBE-294A-4FFB-89E9-6E562D3D171F}" srcId="{A1E270CB-4958-4320-9D81-3AC9947B4369}" destId="{9DB3C275-84EB-49B3-AB93-0A9B88D634F6}" srcOrd="4" destOrd="0" parTransId="{6693D029-C2CF-4093-8D68-42CC6B1EFD1B}" sibTransId="{912AAD14-2B87-4837-BBD9-4D24D32E3102}"/>
    <dgm:cxn modelId="{F7B37CBE-43F4-44D9-8BCA-66BB7EA290BC}" srcId="{A1E270CB-4958-4320-9D81-3AC9947B4369}" destId="{64A66586-992E-4B9E-9438-4C0E2370BC98}" srcOrd="3" destOrd="0" parTransId="{6B88AE6E-73D8-4774-9DF7-44B25BB3F8D1}" sibTransId="{D3E2844C-1066-44A0-908B-F3146722AD2C}"/>
    <dgm:cxn modelId="{64B1D8E6-B60A-40AC-B001-E6B80CEE31AB}" srcId="{A1E270CB-4958-4320-9D81-3AC9947B4369}" destId="{754ADB3E-A328-40F8-BCE1-191D2D19D030}" srcOrd="2" destOrd="0" parTransId="{8C4D9EC8-40CC-4AC5-9FD3-1D3366098E3E}" sibTransId="{D516E04A-445C-45FA-99B6-CBAFE5301D69}"/>
    <dgm:cxn modelId="{6CC9E2EC-B032-4365-8786-F41A0A908EC9}" type="presOf" srcId="{64A66586-992E-4B9E-9438-4C0E2370BC98}" destId="{F6D4AC0C-A3E2-48AF-BC99-4966E9F376C6}" srcOrd="0" destOrd="0" presId="urn:microsoft.com/office/officeart/2005/8/layout/vList2"/>
    <dgm:cxn modelId="{5C5A92EF-D336-4385-A4E8-E582C2D50650}" type="presOf" srcId="{F8FB74FF-ABD7-49C9-98F3-7B9980A2D7BE}" destId="{9B9399C0-5EC5-431C-8895-F27BDC970B55}" srcOrd="0" destOrd="0" presId="urn:microsoft.com/office/officeart/2005/8/layout/vList2"/>
    <dgm:cxn modelId="{615809D8-191A-4319-815B-C83B3C2EF9DF}" type="presOf" srcId="{9DB3C275-84EB-49B3-AB93-0A9B88D634F6}" destId="{C9AB5F4F-64BC-46DB-B59F-AA39DB384D6E}" srcOrd="0" destOrd="0" presId="urn:microsoft.com/office/officeart/2005/8/layout/vList2"/>
    <dgm:cxn modelId="{81BDB2F3-321F-4517-BB77-CD495CC3EB99}" srcId="{7372EB09-B380-41DB-B73D-92A65CE9FBE1}" destId="{9E9B0F8B-EADF-4546-8AD5-FF5727F0C0EC}" srcOrd="0" destOrd="0" parTransId="{B44D7F5D-2DB2-4C9B-A798-396FE7EA077C}" sibTransId="{433A79BE-BA4C-4780-AB08-9BC340316026}"/>
    <dgm:cxn modelId="{3FF71C8E-2358-4C2F-8EDB-FB2E525B2EDA}" type="presOf" srcId="{7372EB09-B380-41DB-B73D-92A65CE9FBE1}" destId="{E56846EC-0651-4871-B437-38014B7796EB}" srcOrd="0" destOrd="0" presId="urn:microsoft.com/office/officeart/2005/8/layout/vList2"/>
    <dgm:cxn modelId="{AF9B50FA-CC2B-490C-9512-026D688163FA}" srcId="{64A66586-992E-4B9E-9438-4C0E2370BC98}" destId="{AFC31DDC-3BE7-41F7-B15B-314B12CA60EA}" srcOrd="0" destOrd="0" parTransId="{9461123A-29E4-43F3-A824-46D3DBAD8F0F}" sibTransId="{6DA57F2A-D4C7-47E2-9FB3-480864B55BC5}"/>
    <dgm:cxn modelId="{9B9B4782-F5CF-45A0-A96A-8FF0D19450F0}" type="presParOf" srcId="{165F1F3A-CD74-4C46-8549-5D1F4B88148D}" destId="{E56846EC-0651-4871-B437-38014B7796EB}" srcOrd="0" destOrd="0" presId="urn:microsoft.com/office/officeart/2005/8/layout/vList2"/>
    <dgm:cxn modelId="{EDE93638-6CEB-4166-B400-974F885D6A67}" type="presParOf" srcId="{165F1F3A-CD74-4C46-8549-5D1F4B88148D}" destId="{966153CB-1A6A-4F0B-B3FF-A84509848719}" srcOrd="1" destOrd="0" presId="urn:microsoft.com/office/officeart/2005/8/layout/vList2"/>
    <dgm:cxn modelId="{36CCF671-6F92-46C9-BC7C-DD3BCA23E1F4}" type="presParOf" srcId="{165F1F3A-CD74-4C46-8549-5D1F4B88148D}" destId="{4DE78250-BE7E-48B2-AAA8-2AB005833128}" srcOrd="2" destOrd="0" presId="urn:microsoft.com/office/officeart/2005/8/layout/vList2"/>
    <dgm:cxn modelId="{4ECD55B2-8D5C-4281-8AAA-8DBF1DE72E55}" type="presParOf" srcId="{165F1F3A-CD74-4C46-8549-5D1F4B88148D}" destId="{A5801BC0-2E3D-43B1-B869-08CD9F0C39C7}" srcOrd="3" destOrd="0" presId="urn:microsoft.com/office/officeart/2005/8/layout/vList2"/>
    <dgm:cxn modelId="{D15BDE32-38B4-4CB9-BE49-E2AE6A1B6280}" type="presParOf" srcId="{165F1F3A-CD74-4C46-8549-5D1F4B88148D}" destId="{A1A176F2-837E-437A-BD46-23C1859D81FA}" srcOrd="4" destOrd="0" presId="urn:microsoft.com/office/officeart/2005/8/layout/vList2"/>
    <dgm:cxn modelId="{315CA090-181B-4D69-B7F0-98C3E2100499}" type="presParOf" srcId="{165F1F3A-CD74-4C46-8549-5D1F4B88148D}" destId="{18BCAB33-D114-4BC2-BAF2-FE7369D7F3D7}" srcOrd="5" destOrd="0" presId="urn:microsoft.com/office/officeart/2005/8/layout/vList2"/>
    <dgm:cxn modelId="{CDB294C1-9464-4D58-B443-761611EE881E}" type="presParOf" srcId="{165F1F3A-CD74-4C46-8549-5D1F4B88148D}" destId="{F6D4AC0C-A3E2-48AF-BC99-4966E9F376C6}" srcOrd="6" destOrd="0" presId="urn:microsoft.com/office/officeart/2005/8/layout/vList2"/>
    <dgm:cxn modelId="{8417CCB0-3E26-450D-9BFD-33D91BF5BF8F}" type="presParOf" srcId="{165F1F3A-CD74-4C46-8549-5D1F4B88148D}" destId="{078EB38E-4722-408C-A9A9-9B5EA9166B32}" srcOrd="7" destOrd="0" presId="urn:microsoft.com/office/officeart/2005/8/layout/vList2"/>
    <dgm:cxn modelId="{9958B46C-EF86-412A-BB73-84EFA40DCD39}" type="presParOf" srcId="{165F1F3A-CD74-4C46-8549-5D1F4B88148D}" destId="{C9AB5F4F-64BC-46DB-B59F-AA39DB384D6E}" srcOrd="8" destOrd="0" presId="urn:microsoft.com/office/officeart/2005/8/layout/vList2"/>
    <dgm:cxn modelId="{34624F81-62D6-4834-999E-C6443B89F96A}" type="presParOf" srcId="{165F1F3A-CD74-4C46-8549-5D1F4B88148D}" destId="{9B9399C0-5EC5-431C-8895-F27BDC970B55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14E2F1-7F5B-4B33-8936-E6652F4E3F50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A8C7E0-C309-4878-9ED4-093C0B60C535}">
      <dgm:prSet phldrT="[Text]" custT="1"/>
      <dgm:spPr/>
      <dgm:t>
        <a:bodyPr/>
        <a:lstStyle/>
        <a:p>
          <a:r>
            <a:rPr lang="en-US" sz="1800" dirty="0" smtClean="0">
              <a:latin typeface="Calibri" panose="020F0502020204030204" pitchFamily="34" charset="0"/>
              <a:cs typeface="Calibri" panose="020F0502020204030204" pitchFamily="34" charset="0"/>
            </a:rPr>
            <a:t>Python is a very popular general-purpose interpreted, interactive, object-oriented, and high-level programming language. </a:t>
          </a:r>
          <a:endParaRPr lang="en-US" sz="1800" dirty="0"/>
        </a:p>
      </dgm:t>
    </dgm:pt>
    <dgm:pt modelId="{38A03690-8C37-4955-8D36-84988C83F19E}" type="parTrans" cxnId="{1B1D73B6-A60B-42AD-90DB-96EE48EDB77A}">
      <dgm:prSet/>
      <dgm:spPr/>
      <dgm:t>
        <a:bodyPr/>
        <a:lstStyle/>
        <a:p>
          <a:endParaRPr lang="en-US" sz="1800"/>
        </a:p>
      </dgm:t>
    </dgm:pt>
    <dgm:pt modelId="{B4A2D015-798D-4D24-8F3F-CBFA3E758569}" type="sibTrans" cxnId="{1B1D73B6-A60B-42AD-90DB-96EE48EDB77A}">
      <dgm:prSet/>
      <dgm:spPr/>
      <dgm:t>
        <a:bodyPr/>
        <a:lstStyle/>
        <a:p>
          <a:endParaRPr lang="en-US" sz="1800"/>
        </a:p>
      </dgm:t>
    </dgm:pt>
    <dgm:pt modelId="{F1B14652-4E24-4BA1-B8E7-3B46C6096406}">
      <dgm:prSet custT="1"/>
      <dgm:spPr/>
      <dgm:t>
        <a:bodyPr/>
        <a:lstStyle/>
        <a:p>
          <a:r>
            <a:rPr lang="en-US" sz="1800" dirty="0" smtClean="0">
              <a:latin typeface="Calibri" panose="020F0502020204030204" pitchFamily="34" charset="0"/>
              <a:cs typeface="Calibri" panose="020F0502020204030204" pitchFamily="34" charset="0"/>
            </a:rPr>
            <a:t>It is a dynamically-typed and garbage-collected programming language. </a:t>
          </a:r>
        </a:p>
      </dgm:t>
    </dgm:pt>
    <dgm:pt modelId="{777E18A1-757F-4431-8727-12D6F5926740}" type="parTrans" cxnId="{00C3EBCD-E3B0-442B-9364-0B8B913BD322}">
      <dgm:prSet/>
      <dgm:spPr/>
      <dgm:t>
        <a:bodyPr/>
        <a:lstStyle/>
        <a:p>
          <a:endParaRPr lang="en-US" sz="1800"/>
        </a:p>
      </dgm:t>
    </dgm:pt>
    <dgm:pt modelId="{EDC7B93B-FC94-4A08-937E-730B0FC66274}" type="sibTrans" cxnId="{00C3EBCD-E3B0-442B-9364-0B8B913BD322}">
      <dgm:prSet/>
      <dgm:spPr/>
      <dgm:t>
        <a:bodyPr/>
        <a:lstStyle/>
        <a:p>
          <a:endParaRPr lang="en-US" sz="1800"/>
        </a:p>
      </dgm:t>
    </dgm:pt>
    <dgm:pt modelId="{8C14D57A-B459-4282-BC71-60356AFFFA45}">
      <dgm:prSet custT="1"/>
      <dgm:spPr/>
      <dgm:t>
        <a:bodyPr/>
        <a:lstStyle/>
        <a:p>
          <a:r>
            <a:rPr lang="en-US" sz="1800" dirty="0" smtClean="0">
              <a:latin typeface="Calibri" panose="020F0502020204030204" pitchFamily="34" charset="0"/>
              <a:cs typeface="Calibri" panose="020F0502020204030204" pitchFamily="34" charset="0"/>
            </a:rPr>
            <a:t>It was created by Guido van Rossum during 1985- 1990. </a:t>
          </a:r>
        </a:p>
      </dgm:t>
    </dgm:pt>
    <dgm:pt modelId="{BFA7141C-D3E6-4110-8114-D85365C2B228}" type="parTrans" cxnId="{76A59ACF-7566-4F0B-96E9-E3FBFE948388}">
      <dgm:prSet/>
      <dgm:spPr/>
      <dgm:t>
        <a:bodyPr/>
        <a:lstStyle/>
        <a:p>
          <a:endParaRPr lang="en-US" sz="1800"/>
        </a:p>
      </dgm:t>
    </dgm:pt>
    <dgm:pt modelId="{CD84F015-CBC9-41A1-A2A5-23E163C1AF74}" type="sibTrans" cxnId="{76A59ACF-7566-4F0B-96E9-E3FBFE948388}">
      <dgm:prSet/>
      <dgm:spPr/>
      <dgm:t>
        <a:bodyPr/>
        <a:lstStyle/>
        <a:p>
          <a:endParaRPr lang="en-US" sz="1800"/>
        </a:p>
      </dgm:t>
    </dgm:pt>
    <dgm:pt modelId="{5C974C3A-DA4B-4178-B580-8D1733DFDCE8}">
      <dgm:prSet custT="1"/>
      <dgm:spPr/>
      <dgm:t>
        <a:bodyPr/>
        <a:lstStyle/>
        <a:p>
          <a:r>
            <a:rPr lang="en-US" sz="1800" dirty="0" smtClean="0">
              <a:latin typeface="Calibri" panose="020F0502020204030204" pitchFamily="34" charset="0"/>
              <a:cs typeface="Calibri" panose="020F0502020204030204" pitchFamily="34" charset="0"/>
            </a:rPr>
            <a:t>Python supports multiple programming paradigms, including Procedural, Object Oriented and Functional programming language. </a:t>
          </a:r>
        </a:p>
      </dgm:t>
    </dgm:pt>
    <dgm:pt modelId="{4273047B-6BF3-4A7C-A010-AF40AED05475}" type="parTrans" cxnId="{8FFDDAD1-0C75-42ED-B0C6-8A01ABE5A2FE}">
      <dgm:prSet/>
      <dgm:spPr/>
      <dgm:t>
        <a:bodyPr/>
        <a:lstStyle/>
        <a:p>
          <a:endParaRPr lang="en-US" sz="1800"/>
        </a:p>
      </dgm:t>
    </dgm:pt>
    <dgm:pt modelId="{82F1DDB9-6A6A-4FA2-B246-9D0EFE9BAA51}" type="sibTrans" cxnId="{8FFDDAD1-0C75-42ED-B0C6-8A01ABE5A2FE}">
      <dgm:prSet/>
      <dgm:spPr/>
      <dgm:t>
        <a:bodyPr/>
        <a:lstStyle/>
        <a:p>
          <a:endParaRPr lang="en-US" sz="1800"/>
        </a:p>
      </dgm:t>
    </dgm:pt>
    <dgm:pt modelId="{615204B4-8E9C-4760-B7FA-2B22DE3E7885}">
      <dgm:prSet custT="1"/>
      <dgm:spPr/>
      <dgm:t>
        <a:bodyPr/>
        <a:lstStyle/>
        <a:p>
          <a:r>
            <a:rPr lang="en-US" sz="1800" dirty="0" smtClean="0">
              <a:latin typeface="Calibri" panose="020F0502020204030204" pitchFamily="34" charset="0"/>
              <a:cs typeface="Calibri" panose="020F0502020204030204" pitchFamily="34" charset="0"/>
            </a:rPr>
            <a:t>Python design philosophy emphasizes code readability with the use of significant indentation.</a:t>
          </a:r>
        </a:p>
      </dgm:t>
    </dgm:pt>
    <dgm:pt modelId="{8896D694-7386-43AF-AF1A-7FE71DBCF088}" type="parTrans" cxnId="{A349F051-6422-40DF-AA85-1A87AA2D31F6}">
      <dgm:prSet/>
      <dgm:spPr/>
      <dgm:t>
        <a:bodyPr/>
        <a:lstStyle/>
        <a:p>
          <a:endParaRPr lang="en-US" sz="1800"/>
        </a:p>
      </dgm:t>
    </dgm:pt>
    <dgm:pt modelId="{4A746552-21B1-4093-96B4-E0DDFA65CF5F}" type="sibTrans" cxnId="{A349F051-6422-40DF-AA85-1A87AA2D31F6}">
      <dgm:prSet/>
      <dgm:spPr/>
      <dgm:t>
        <a:bodyPr/>
        <a:lstStyle/>
        <a:p>
          <a:endParaRPr lang="en-US" sz="1800"/>
        </a:p>
      </dgm:t>
    </dgm:pt>
    <dgm:pt modelId="{7EE946F6-7864-49A9-A581-596A80560C02}" type="pres">
      <dgm:prSet presAssocID="{F414E2F1-7F5B-4B33-8936-E6652F4E3F5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D61C9E-9181-4309-A2D4-95E7B8EEBE09}" type="pres">
      <dgm:prSet presAssocID="{94A8C7E0-C309-4878-9ED4-093C0B60C53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C0573-C6D9-47EB-BC1E-6941CDC35931}" type="pres">
      <dgm:prSet presAssocID="{B4A2D015-798D-4D24-8F3F-CBFA3E758569}" presName="sibTrans" presStyleCnt="0"/>
      <dgm:spPr/>
    </dgm:pt>
    <dgm:pt modelId="{816A55AA-31E7-4F62-A65A-077B36BF499C}" type="pres">
      <dgm:prSet presAssocID="{F1B14652-4E24-4BA1-B8E7-3B46C609640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DBF862-EF12-4166-9531-E9126683BDB9}" type="pres">
      <dgm:prSet presAssocID="{EDC7B93B-FC94-4A08-937E-730B0FC66274}" presName="sibTrans" presStyleCnt="0"/>
      <dgm:spPr/>
    </dgm:pt>
    <dgm:pt modelId="{1D9CA91C-5CC2-4DDC-806C-073A85AE4FFE}" type="pres">
      <dgm:prSet presAssocID="{8C14D57A-B459-4282-BC71-60356AFFFA4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010A6-C103-485D-8111-40067060BDDA}" type="pres">
      <dgm:prSet presAssocID="{CD84F015-CBC9-41A1-A2A5-23E163C1AF74}" presName="sibTrans" presStyleCnt="0"/>
      <dgm:spPr/>
    </dgm:pt>
    <dgm:pt modelId="{CD548C59-5C4E-4CD9-90ED-CF3006973214}" type="pres">
      <dgm:prSet presAssocID="{5C974C3A-DA4B-4178-B580-8D1733DFDCE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C33458-6892-4579-BC30-452881C065B3}" type="pres">
      <dgm:prSet presAssocID="{82F1DDB9-6A6A-4FA2-B246-9D0EFE9BAA51}" presName="sibTrans" presStyleCnt="0"/>
      <dgm:spPr/>
    </dgm:pt>
    <dgm:pt modelId="{365BEBC1-6D88-4858-B702-6214EF00D4DE}" type="pres">
      <dgm:prSet presAssocID="{615204B4-8E9C-4760-B7FA-2B22DE3E788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A59ACF-7566-4F0B-96E9-E3FBFE948388}" srcId="{F414E2F1-7F5B-4B33-8936-E6652F4E3F50}" destId="{8C14D57A-B459-4282-BC71-60356AFFFA45}" srcOrd="2" destOrd="0" parTransId="{BFA7141C-D3E6-4110-8114-D85365C2B228}" sibTransId="{CD84F015-CBC9-41A1-A2A5-23E163C1AF74}"/>
    <dgm:cxn modelId="{A349F051-6422-40DF-AA85-1A87AA2D31F6}" srcId="{F414E2F1-7F5B-4B33-8936-E6652F4E3F50}" destId="{615204B4-8E9C-4760-B7FA-2B22DE3E7885}" srcOrd="4" destOrd="0" parTransId="{8896D694-7386-43AF-AF1A-7FE71DBCF088}" sibTransId="{4A746552-21B1-4093-96B4-E0DDFA65CF5F}"/>
    <dgm:cxn modelId="{36D23D9D-1A65-43B6-9DAC-18CF8345F226}" type="presOf" srcId="{615204B4-8E9C-4760-B7FA-2B22DE3E7885}" destId="{365BEBC1-6D88-4858-B702-6214EF00D4DE}" srcOrd="0" destOrd="0" presId="urn:microsoft.com/office/officeart/2005/8/layout/default"/>
    <dgm:cxn modelId="{B76E053F-54D9-4742-A0F8-1FDF4B41843B}" type="presOf" srcId="{F414E2F1-7F5B-4B33-8936-E6652F4E3F50}" destId="{7EE946F6-7864-49A9-A581-596A80560C02}" srcOrd="0" destOrd="0" presId="urn:microsoft.com/office/officeart/2005/8/layout/default"/>
    <dgm:cxn modelId="{7674126B-B023-4336-9EA5-094A47D92D52}" type="presOf" srcId="{94A8C7E0-C309-4878-9ED4-093C0B60C535}" destId="{89D61C9E-9181-4309-A2D4-95E7B8EEBE09}" srcOrd="0" destOrd="0" presId="urn:microsoft.com/office/officeart/2005/8/layout/default"/>
    <dgm:cxn modelId="{1B1D73B6-A60B-42AD-90DB-96EE48EDB77A}" srcId="{F414E2F1-7F5B-4B33-8936-E6652F4E3F50}" destId="{94A8C7E0-C309-4878-9ED4-093C0B60C535}" srcOrd="0" destOrd="0" parTransId="{38A03690-8C37-4955-8D36-84988C83F19E}" sibTransId="{B4A2D015-798D-4D24-8F3F-CBFA3E758569}"/>
    <dgm:cxn modelId="{8FFDDAD1-0C75-42ED-B0C6-8A01ABE5A2FE}" srcId="{F414E2F1-7F5B-4B33-8936-E6652F4E3F50}" destId="{5C974C3A-DA4B-4178-B580-8D1733DFDCE8}" srcOrd="3" destOrd="0" parTransId="{4273047B-6BF3-4A7C-A010-AF40AED05475}" sibTransId="{82F1DDB9-6A6A-4FA2-B246-9D0EFE9BAA51}"/>
    <dgm:cxn modelId="{EC2B1DFF-6B2E-4434-AAAF-BE4ECBE39C90}" type="presOf" srcId="{F1B14652-4E24-4BA1-B8E7-3B46C6096406}" destId="{816A55AA-31E7-4F62-A65A-077B36BF499C}" srcOrd="0" destOrd="0" presId="urn:microsoft.com/office/officeart/2005/8/layout/default"/>
    <dgm:cxn modelId="{53EC0113-2D5D-4655-A59E-CE3A0C133D9B}" type="presOf" srcId="{5C974C3A-DA4B-4178-B580-8D1733DFDCE8}" destId="{CD548C59-5C4E-4CD9-90ED-CF3006973214}" srcOrd="0" destOrd="0" presId="urn:microsoft.com/office/officeart/2005/8/layout/default"/>
    <dgm:cxn modelId="{84C80EF0-9987-4211-9339-0058F30B0627}" type="presOf" srcId="{8C14D57A-B459-4282-BC71-60356AFFFA45}" destId="{1D9CA91C-5CC2-4DDC-806C-073A85AE4FFE}" srcOrd="0" destOrd="0" presId="urn:microsoft.com/office/officeart/2005/8/layout/default"/>
    <dgm:cxn modelId="{00C3EBCD-E3B0-442B-9364-0B8B913BD322}" srcId="{F414E2F1-7F5B-4B33-8936-E6652F4E3F50}" destId="{F1B14652-4E24-4BA1-B8E7-3B46C6096406}" srcOrd="1" destOrd="0" parTransId="{777E18A1-757F-4431-8727-12D6F5926740}" sibTransId="{EDC7B93B-FC94-4A08-937E-730B0FC66274}"/>
    <dgm:cxn modelId="{B8214416-5921-4A21-8185-456E7D730D29}" type="presParOf" srcId="{7EE946F6-7864-49A9-A581-596A80560C02}" destId="{89D61C9E-9181-4309-A2D4-95E7B8EEBE09}" srcOrd="0" destOrd="0" presId="urn:microsoft.com/office/officeart/2005/8/layout/default"/>
    <dgm:cxn modelId="{E6FC918C-66BB-41C4-8522-AA16C59150F5}" type="presParOf" srcId="{7EE946F6-7864-49A9-A581-596A80560C02}" destId="{665C0573-C6D9-47EB-BC1E-6941CDC35931}" srcOrd="1" destOrd="0" presId="urn:microsoft.com/office/officeart/2005/8/layout/default"/>
    <dgm:cxn modelId="{D5EC1A52-22A4-471D-8D82-F64906469E94}" type="presParOf" srcId="{7EE946F6-7864-49A9-A581-596A80560C02}" destId="{816A55AA-31E7-4F62-A65A-077B36BF499C}" srcOrd="2" destOrd="0" presId="urn:microsoft.com/office/officeart/2005/8/layout/default"/>
    <dgm:cxn modelId="{6592E2A2-5EFC-4996-B6BF-FFFE3DE3BB85}" type="presParOf" srcId="{7EE946F6-7864-49A9-A581-596A80560C02}" destId="{EFDBF862-EF12-4166-9531-E9126683BDB9}" srcOrd="3" destOrd="0" presId="urn:microsoft.com/office/officeart/2005/8/layout/default"/>
    <dgm:cxn modelId="{2D7FE7F4-EAC3-4C99-9326-39A428A6B262}" type="presParOf" srcId="{7EE946F6-7864-49A9-A581-596A80560C02}" destId="{1D9CA91C-5CC2-4DDC-806C-073A85AE4FFE}" srcOrd="4" destOrd="0" presId="urn:microsoft.com/office/officeart/2005/8/layout/default"/>
    <dgm:cxn modelId="{E3D8EDA1-5654-4B75-B715-72C3C4DF896E}" type="presParOf" srcId="{7EE946F6-7864-49A9-A581-596A80560C02}" destId="{BD9010A6-C103-485D-8111-40067060BDDA}" srcOrd="5" destOrd="0" presId="urn:microsoft.com/office/officeart/2005/8/layout/default"/>
    <dgm:cxn modelId="{8CEFAA19-1373-4D12-987B-055FC008A90D}" type="presParOf" srcId="{7EE946F6-7864-49A9-A581-596A80560C02}" destId="{CD548C59-5C4E-4CD9-90ED-CF3006973214}" srcOrd="6" destOrd="0" presId="urn:microsoft.com/office/officeart/2005/8/layout/default"/>
    <dgm:cxn modelId="{A6553D9A-AE1D-495D-B61E-EF23DB5AC342}" type="presParOf" srcId="{7EE946F6-7864-49A9-A581-596A80560C02}" destId="{4DC33458-6892-4579-BC30-452881C065B3}" srcOrd="7" destOrd="0" presId="urn:microsoft.com/office/officeart/2005/8/layout/default"/>
    <dgm:cxn modelId="{2AD7E555-A72F-47B1-82A1-7CF47C215041}" type="presParOf" srcId="{7EE946F6-7864-49A9-A581-596A80560C02}" destId="{365BEBC1-6D88-4858-B702-6214EF00D4D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89DCA7-FE1D-461C-9B20-B1582EDFB55D}" type="doc">
      <dgm:prSet loTypeId="urn:microsoft.com/office/officeart/2008/layout/RadialCluster" loCatId="relationship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DC4D705-B991-4D25-A001-06B4C9CE5150}">
      <dgm:prSet phldrT="[Text]"/>
      <dgm:spPr/>
      <dgm:t>
        <a:bodyPr/>
        <a:lstStyle/>
        <a:p>
          <a:r>
            <a:rPr lang="en-US" b="1" dirty="0" smtClean="0"/>
            <a:t>Features of Python</a:t>
          </a:r>
          <a:endParaRPr lang="en-US" b="1" dirty="0"/>
        </a:p>
      </dgm:t>
    </dgm:pt>
    <dgm:pt modelId="{20E93C67-0617-42B7-AF36-7AC4BFD498E0}" type="parTrans" cxnId="{2B642680-9F4C-4097-B063-9EE86AF42381}">
      <dgm:prSet/>
      <dgm:spPr/>
      <dgm:t>
        <a:bodyPr/>
        <a:lstStyle/>
        <a:p>
          <a:endParaRPr lang="en-US"/>
        </a:p>
      </dgm:t>
    </dgm:pt>
    <dgm:pt modelId="{2FAAA306-8CDB-4C45-9A0B-F5D7504530D1}" type="sibTrans" cxnId="{2B642680-9F4C-4097-B063-9EE86AF42381}">
      <dgm:prSet/>
      <dgm:spPr/>
      <dgm:t>
        <a:bodyPr/>
        <a:lstStyle/>
        <a:p>
          <a:endParaRPr lang="en-US"/>
        </a:p>
      </dgm:t>
    </dgm:pt>
    <dgm:pt modelId="{D71EE0F2-B9DD-4BDC-A1E6-B988B97A517B}">
      <dgm:prSet phldrT="[Text]" custT="1"/>
      <dgm:spPr/>
      <dgm:t>
        <a:bodyPr/>
        <a:lstStyle/>
        <a:p>
          <a:r>
            <a:rPr lang="en-US" sz="1800" b="0" dirty="0" smtClean="0"/>
            <a:t>Readable</a:t>
          </a:r>
          <a:endParaRPr lang="en-US" sz="1800" b="0" dirty="0"/>
        </a:p>
      </dgm:t>
    </dgm:pt>
    <dgm:pt modelId="{C3421F42-5E41-4FE7-8B5C-E2DA60DD02B0}" type="parTrans" cxnId="{DB98987F-440F-44ED-9E3D-ECA12BB6655A}">
      <dgm:prSet/>
      <dgm:spPr/>
      <dgm:t>
        <a:bodyPr/>
        <a:lstStyle/>
        <a:p>
          <a:endParaRPr lang="en-US"/>
        </a:p>
      </dgm:t>
    </dgm:pt>
    <dgm:pt modelId="{91E497A4-6932-4576-B4B2-CD3F0889F6AA}" type="sibTrans" cxnId="{DB98987F-440F-44ED-9E3D-ECA12BB6655A}">
      <dgm:prSet/>
      <dgm:spPr/>
      <dgm:t>
        <a:bodyPr/>
        <a:lstStyle/>
        <a:p>
          <a:endParaRPr lang="en-US"/>
        </a:p>
      </dgm:t>
    </dgm:pt>
    <dgm:pt modelId="{7EDEBB91-EE1B-41DF-8BD3-D3288045C09F}">
      <dgm:prSet phldrT="[Text]" custT="1"/>
      <dgm:spPr/>
      <dgm:t>
        <a:bodyPr/>
        <a:lstStyle/>
        <a:p>
          <a:r>
            <a:rPr lang="en-US" sz="1800" b="0" dirty="0" smtClean="0"/>
            <a:t>Easy to learn</a:t>
          </a:r>
          <a:endParaRPr lang="en-US" sz="1800" b="0" dirty="0"/>
        </a:p>
      </dgm:t>
    </dgm:pt>
    <dgm:pt modelId="{63F74E62-C6AB-4F43-A6A7-7614CA928EBB}" type="parTrans" cxnId="{B4957732-5D79-4C02-BA28-5CD3086BA317}">
      <dgm:prSet/>
      <dgm:spPr/>
      <dgm:t>
        <a:bodyPr/>
        <a:lstStyle/>
        <a:p>
          <a:endParaRPr lang="en-US"/>
        </a:p>
      </dgm:t>
    </dgm:pt>
    <dgm:pt modelId="{A0995CA8-39F3-4F58-AC4D-B2657E082FA3}" type="sibTrans" cxnId="{B4957732-5D79-4C02-BA28-5CD3086BA317}">
      <dgm:prSet/>
      <dgm:spPr/>
      <dgm:t>
        <a:bodyPr/>
        <a:lstStyle/>
        <a:p>
          <a:endParaRPr lang="en-US"/>
        </a:p>
      </dgm:t>
    </dgm:pt>
    <dgm:pt modelId="{F594FDD1-FA60-4185-81C6-9855661E19D0}">
      <dgm:prSet phldrT="[Text]" custT="1"/>
      <dgm:spPr/>
      <dgm:t>
        <a:bodyPr/>
        <a:lstStyle/>
        <a:p>
          <a:r>
            <a:rPr lang="en-US" sz="1800" b="0" dirty="0" smtClean="0"/>
            <a:t>Free</a:t>
          </a:r>
          <a:endParaRPr lang="en-US" sz="1800" b="0" dirty="0"/>
        </a:p>
      </dgm:t>
    </dgm:pt>
    <dgm:pt modelId="{200A808A-E590-4BF9-B4EA-C7280A59BE08}" type="parTrans" cxnId="{7DD4D114-FBB9-48FF-A4DD-34D5377EB2D5}">
      <dgm:prSet/>
      <dgm:spPr/>
      <dgm:t>
        <a:bodyPr/>
        <a:lstStyle/>
        <a:p>
          <a:endParaRPr lang="en-US"/>
        </a:p>
      </dgm:t>
    </dgm:pt>
    <dgm:pt modelId="{92389E19-5CFB-4AF9-B154-6FFE2F5B6433}" type="sibTrans" cxnId="{7DD4D114-FBB9-48FF-A4DD-34D5377EB2D5}">
      <dgm:prSet/>
      <dgm:spPr/>
      <dgm:t>
        <a:bodyPr/>
        <a:lstStyle/>
        <a:p>
          <a:endParaRPr lang="en-US"/>
        </a:p>
      </dgm:t>
    </dgm:pt>
    <dgm:pt modelId="{D222E26E-7FF0-41E4-AA18-28396C625A46}">
      <dgm:prSet phldrT="[Text]" custT="1"/>
      <dgm:spPr/>
      <dgm:t>
        <a:bodyPr/>
        <a:lstStyle/>
        <a:p>
          <a:r>
            <a:rPr lang="en-US" sz="1800" b="0" dirty="0" smtClean="0"/>
            <a:t>Memory Management</a:t>
          </a:r>
          <a:endParaRPr lang="en-US" sz="1800" b="0" dirty="0"/>
        </a:p>
      </dgm:t>
    </dgm:pt>
    <dgm:pt modelId="{F7CD41C1-F172-4B55-8C30-C99062EEA540}" type="parTrans" cxnId="{4CEEA9D4-5120-4271-9991-D89D2AF138EF}">
      <dgm:prSet/>
      <dgm:spPr/>
      <dgm:t>
        <a:bodyPr/>
        <a:lstStyle/>
        <a:p>
          <a:endParaRPr lang="en-US"/>
        </a:p>
      </dgm:t>
    </dgm:pt>
    <dgm:pt modelId="{FED2C832-79B1-4805-AC4A-68F59B720E22}" type="sibTrans" cxnId="{4CEEA9D4-5120-4271-9991-D89D2AF138EF}">
      <dgm:prSet/>
      <dgm:spPr/>
      <dgm:t>
        <a:bodyPr/>
        <a:lstStyle/>
        <a:p>
          <a:endParaRPr lang="en-US"/>
        </a:p>
      </dgm:t>
    </dgm:pt>
    <dgm:pt modelId="{5BD56A36-D1FE-49DE-9C70-16DEBCA1367E}">
      <dgm:prSet phldrT="[Text]" custT="1"/>
      <dgm:spPr/>
      <dgm:t>
        <a:bodyPr/>
        <a:lstStyle/>
        <a:p>
          <a:r>
            <a:rPr lang="en-US" sz="1800" b="0" dirty="0" smtClean="0"/>
            <a:t>Open Source</a:t>
          </a:r>
          <a:endParaRPr lang="en-US" sz="1800" b="0" dirty="0"/>
        </a:p>
      </dgm:t>
    </dgm:pt>
    <dgm:pt modelId="{7304B2C2-C9FF-45B2-B661-DC36B30ED8B6}" type="parTrans" cxnId="{90920BF0-DB67-4104-9F0C-67073DEBED67}">
      <dgm:prSet/>
      <dgm:spPr/>
      <dgm:t>
        <a:bodyPr/>
        <a:lstStyle/>
        <a:p>
          <a:endParaRPr lang="en-US"/>
        </a:p>
      </dgm:t>
    </dgm:pt>
    <dgm:pt modelId="{DE38F062-2DB4-42B6-B2DD-C3C943EF8CDE}" type="sibTrans" cxnId="{90920BF0-DB67-4104-9F0C-67073DEBED67}">
      <dgm:prSet/>
      <dgm:spPr/>
      <dgm:t>
        <a:bodyPr/>
        <a:lstStyle/>
        <a:p>
          <a:endParaRPr lang="en-US"/>
        </a:p>
      </dgm:t>
    </dgm:pt>
    <dgm:pt modelId="{DE0388BE-90F0-4723-BA39-67312063FB66}">
      <dgm:prSet phldrT="[Text]" custT="1"/>
      <dgm:spPr/>
      <dgm:t>
        <a:bodyPr/>
        <a:lstStyle/>
        <a:p>
          <a:r>
            <a:rPr lang="en-US" sz="1800" b="0" dirty="0" smtClean="0"/>
            <a:t>Exception Handling</a:t>
          </a:r>
          <a:endParaRPr lang="en-US" sz="1800" b="0" dirty="0"/>
        </a:p>
      </dgm:t>
    </dgm:pt>
    <dgm:pt modelId="{E682A8FF-0244-4346-B8A5-CE35866D7EEB}" type="parTrans" cxnId="{403CEBD1-D774-4CE8-996D-379A21C30125}">
      <dgm:prSet/>
      <dgm:spPr/>
      <dgm:t>
        <a:bodyPr/>
        <a:lstStyle/>
        <a:p>
          <a:endParaRPr lang="en-US"/>
        </a:p>
      </dgm:t>
    </dgm:pt>
    <dgm:pt modelId="{110C8A9F-B922-46B6-B9E4-CA9FBA6CBE14}" type="sibTrans" cxnId="{403CEBD1-D774-4CE8-996D-379A21C30125}">
      <dgm:prSet/>
      <dgm:spPr/>
      <dgm:t>
        <a:bodyPr/>
        <a:lstStyle/>
        <a:p>
          <a:endParaRPr lang="en-US"/>
        </a:p>
      </dgm:t>
    </dgm:pt>
    <dgm:pt modelId="{70AFAC82-B56D-433A-A009-7DE72FE9C57B}">
      <dgm:prSet phldrT="[Text]" custT="1"/>
      <dgm:spPr/>
      <dgm:t>
        <a:bodyPr/>
        <a:lstStyle/>
        <a:p>
          <a:r>
            <a:rPr lang="en-US" sz="1800" b="0" dirty="0" smtClean="0"/>
            <a:t>Large Standard Library</a:t>
          </a:r>
          <a:endParaRPr lang="en-US" sz="1800" b="0" dirty="0"/>
        </a:p>
      </dgm:t>
    </dgm:pt>
    <dgm:pt modelId="{3467E5CD-B3FE-4F4C-B07E-31F1CC904572}" type="parTrans" cxnId="{B0BCD735-20CE-4BF9-A5EE-CA42C44C09B2}">
      <dgm:prSet/>
      <dgm:spPr/>
      <dgm:t>
        <a:bodyPr/>
        <a:lstStyle/>
        <a:p>
          <a:endParaRPr lang="en-US"/>
        </a:p>
      </dgm:t>
    </dgm:pt>
    <dgm:pt modelId="{22298EFF-995F-4F32-9ED8-55638A768539}" type="sibTrans" cxnId="{B0BCD735-20CE-4BF9-A5EE-CA42C44C09B2}">
      <dgm:prSet/>
      <dgm:spPr/>
      <dgm:t>
        <a:bodyPr/>
        <a:lstStyle/>
        <a:p>
          <a:endParaRPr lang="en-US"/>
        </a:p>
      </dgm:t>
    </dgm:pt>
    <dgm:pt modelId="{E486F3B8-27BF-4D11-BEE8-A04C38977378}">
      <dgm:prSet phldrT="[Text]"/>
      <dgm:spPr/>
      <dgm:t>
        <a:bodyPr/>
        <a:lstStyle/>
        <a:p>
          <a:endParaRPr lang="en-US"/>
        </a:p>
      </dgm:t>
    </dgm:pt>
    <dgm:pt modelId="{6A75129E-76EC-476D-BEE6-FD4CCBAC687C}" type="parTrans" cxnId="{EC677F42-C58B-4E24-83F2-CA7F9C7D0BDE}">
      <dgm:prSet/>
      <dgm:spPr/>
      <dgm:t>
        <a:bodyPr/>
        <a:lstStyle/>
        <a:p>
          <a:endParaRPr lang="en-US"/>
        </a:p>
      </dgm:t>
    </dgm:pt>
    <dgm:pt modelId="{A0E6FF27-20F1-4E1D-881E-A82159E36BB4}" type="sibTrans" cxnId="{EC677F42-C58B-4E24-83F2-CA7F9C7D0BDE}">
      <dgm:prSet/>
      <dgm:spPr/>
      <dgm:t>
        <a:bodyPr/>
        <a:lstStyle/>
        <a:p>
          <a:endParaRPr lang="en-US"/>
        </a:p>
      </dgm:t>
    </dgm:pt>
    <dgm:pt modelId="{83EE970F-BA19-4F02-85E5-B161E9AF41A3}" type="pres">
      <dgm:prSet presAssocID="{5989DCA7-FE1D-461C-9B20-B1582EDFB55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208C331-F006-4872-A56E-63BD3D953B2C}" type="pres">
      <dgm:prSet presAssocID="{3DC4D705-B991-4D25-A001-06B4C9CE5150}" presName="singleCycle" presStyleCnt="0"/>
      <dgm:spPr/>
      <dgm:t>
        <a:bodyPr/>
        <a:lstStyle/>
        <a:p>
          <a:endParaRPr lang="en-US"/>
        </a:p>
      </dgm:t>
    </dgm:pt>
    <dgm:pt modelId="{BF1F1142-83C0-49A7-8BAA-57E3D38B7C48}" type="pres">
      <dgm:prSet presAssocID="{3DC4D705-B991-4D25-A001-06B4C9CE5150}" presName="singleCenter" presStyleLbl="node1" presStyleIdx="0" presStyleCnt="8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78EF751F-26B9-4CA0-BD6E-433C0AB6682C}" type="pres">
      <dgm:prSet presAssocID="{C3421F42-5E41-4FE7-8B5C-E2DA60DD02B0}" presName="Name56" presStyleLbl="parChTrans1D2" presStyleIdx="0" presStyleCnt="7"/>
      <dgm:spPr/>
      <dgm:t>
        <a:bodyPr/>
        <a:lstStyle/>
        <a:p>
          <a:endParaRPr lang="en-US"/>
        </a:p>
      </dgm:t>
    </dgm:pt>
    <dgm:pt modelId="{E14D2347-EA92-458A-BE04-4DF53E7DCF29}" type="pres">
      <dgm:prSet presAssocID="{D71EE0F2-B9DD-4BDC-A1E6-B988B97A517B}" presName="text0" presStyleLbl="node1" presStyleIdx="1" presStyleCnt="8" custScaleX="1707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06AD0-9F20-4F88-BF9B-57BF423E5FD0}" type="pres">
      <dgm:prSet presAssocID="{63F74E62-C6AB-4F43-A6A7-7614CA928EBB}" presName="Name56" presStyleLbl="parChTrans1D2" presStyleIdx="1" presStyleCnt="7"/>
      <dgm:spPr/>
      <dgm:t>
        <a:bodyPr/>
        <a:lstStyle/>
        <a:p>
          <a:endParaRPr lang="en-US"/>
        </a:p>
      </dgm:t>
    </dgm:pt>
    <dgm:pt modelId="{B2595D67-261D-4196-AFF7-2F26BC3D2C0D}" type="pres">
      <dgm:prSet presAssocID="{7EDEBB91-EE1B-41DF-8BD3-D3288045C09F}" presName="text0" presStyleLbl="node1" presStyleIdx="2" presStyleCnt="8" custScaleX="170745" custRadScaleRad="132838" custRadScaleInc="387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B272A6-4A76-4558-A8BC-5F25629F9E68}" type="pres">
      <dgm:prSet presAssocID="{200A808A-E590-4BF9-B4EA-C7280A59BE08}" presName="Name56" presStyleLbl="parChTrans1D2" presStyleIdx="2" presStyleCnt="7"/>
      <dgm:spPr/>
      <dgm:t>
        <a:bodyPr/>
        <a:lstStyle/>
        <a:p>
          <a:endParaRPr lang="en-US"/>
        </a:p>
      </dgm:t>
    </dgm:pt>
    <dgm:pt modelId="{E4F296EB-3E33-4B08-8E1C-CCC7F818C703}" type="pres">
      <dgm:prSet presAssocID="{F594FDD1-FA60-4185-81C6-9855661E19D0}" presName="text0" presStyleLbl="node1" presStyleIdx="3" presStyleCnt="8" custScaleX="170745" custRadScaleRad="137555" custRadScaleInc="-158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C11D2-A185-43DD-8FD0-60EE9293F160}" type="pres">
      <dgm:prSet presAssocID="{7304B2C2-C9FF-45B2-B661-DC36B30ED8B6}" presName="Name56" presStyleLbl="parChTrans1D2" presStyleIdx="3" presStyleCnt="7"/>
      <dgm:spPr/>
      <dgm:t>
        <a:bodyPr/>
        <a:lstStyle/>
        <a:p>
          <a:endParaRPr lang="en-US"/>
        </a:p>
      </dgm:t>
    </dgm:pt>
    <dgm:pt modelId="{A68B1ED5-2F0D-469E-B9CE-0BC8C19893AD}" type="pres">
      <dgm:prSet presAssocID="{5BD56A36-D1FE-49DE-9C70-16DEBCA1367E}" presName="text0" presStyleLbl="node1" presStyleIdx="4" presStyleCnt="8" custScaleX="170745" custRadScaleRad="120800" custRadScaleInc="-658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FDF287-0492-483F-B9D0-40B9413009DC}" type="pres">
      <dgm:prSet presAssocID="{E682A8FF-0244-4346-B8A5-CE35866D7EEB}" presName="Name56" presStyleLbl="parChTrans1D2" presStyleIdx="4" presStyleCnt="7"/>
      <dgm:spPr/>
      <dgm:t>
        <a:bodyPr/>
        <a:lstStyle/>
        <a:p>
          <a:endParaRPr lang="en-US"/>
        </a:p>
      </dgm:t>
    </dgm:pt>
    <dgm:pt modelId="{290F2854-C7D3-4748-BDCA-AA7683A69946}" type="pres">
      <dgm:prSet presAssocID="{DE0388BE-90F0-4723-BA39-67312063FB66}" presName="text0" presStyleLbl="node1" presStyleIdx="5" presStyleCnt="8" custScaleX="186667" custRadScaleRad="122494" custRadScaleInc="691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FACB87-7E21-4924-8D0D-91A58C9C5FC2}" type="pres">
      <dgm:prSet presAssocID="{3467E5CD-B3FE-4F4C-B07E-31F1CC904572}" presName="Name56" presStyleLbl="parChTrans1D2" presStyleIdx="5" presStyleCnt="7"/>
      <dgm:spPr/>
      <dgm:t>
        <a:bodyPr/>
        <a:lstStyle/>
        <a:p>
          <a:endParaRPr lang="en-US"/>
        </a:p>
      </dgm:t>
    </dgm:pt>
    <dgm:pt modelId="{E28306C4-EE30-4B1C-B449-5EB7ACF3AA78}" type="pres">
      <dgm:prSet presAssocID="{70AFAC82-B56D-433A-A009-7DE72FE9C57B}" presName="text0" presStyleLbl="node1" presStyleIdx="6" presStyleCnt="8" custScaleX="186667" custRadScaleRad="140613" custRadScaleInc="106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648748-F0B1-44CD-81DB-33BE115D5691}" type="pres">
      <dgm:prSet presAssocID="{F7CD41C1-F172-4B55-8C30-C99062EEA540}" presName="Name56" presStyleLbl="parChTrans1D2" presStyleIdx="6" presStyleCnt="7"/>
      <dgm:spPr/>
      <dgm:t>
        <a:bodyPr/>
        <a:lstStyle/>
        <a:p>
          <a:endParaRPr lang="en-US"/>
        </a:p>
      </dgm:t>
    </dgm:pt>
    <dgm:pt modelId="{E1FE8543-56C5-46AF-B8D0-8407B535528F}" type="pres">
      <dgm:prSet presAssocID="{D222E26E-7FF0-41E4-AA18-28396C625A46}" presName="text0" presStyleLbl="node1" presStyleIdx="7" presStyleCnt="8" custScaleX="208689" custRadScaleRad="133313" custRadScaleInc="-462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966B9E-772F-43FB-8610-CFBD3B8E8468}" type="presOf" srcId="{D222E26E-7FF0-41E4-AA18-28396C625A46}" destId="{E1FE8543-56C5-46AF-B8D0-8407B535528F}" srcOrd="0" destOrd="0" presId="urn:microsoft.com/office/officeart/2008/layout/RadialCluster"/>
    <dgm:cxn modelId="{403CEBD1-D774-4CE8-996D-379A21C30125}" srcId="{3DC4D705-B991-4D25-A001-06B4C9CE5150}" destId="{DE0388BE-90F0-4723-BA39-67312063FB66}" srcOrd="4" destOrd="0" parTransId="{E682A8FF-0244-4346-B8A5-CE35866D7EEB}" sibTransId="{110C8A9F-B922-46B6-B9E4-CA9FBA6CBE14}"/>
    <dgm:cxn modelId="{CF6F8344-247C-4E3E-B38A-5E631540BEEB}" type="presOf" srcId="{63F74E62-C6AB-4F43-A6A7-7614CA928EBB}" destId="{F6106AD0-9F20-4F88-BF9B-57BF423E5FD0}" srcOrd="0" destOrd="0" presId="urn:microsoft.com/office/officeart/2008/layout/RadialCluster"/>
    <dgm:cxn modelId="{B4957732-5D79-4C02-BA28-5CD3086BA317}" srcId="{3DC4D705-B991-4D25-A001-06B4C9CE5150}" destId="{7EDEBB91-EE1B-41DF-8BD3-D3288045C09F}" srcOrd="1" destOrd="0" parTransId="{63F74E62-C6AB-4F43-A6A7-7614CA928EBB}" sibTransId="{A0995CA8-39F3-4F58-AC4D-B2657E082FA3}"/>
    <dgm:cxn modelId="{3F666FDD-3D3C-49CA-B70E-CFC3E332C55C}" type="presOf" srcId="{5989DCA7-FE1D-461C-9B20-B1582EDFB55D}" destId="{83EE970F-BA19-4F02-85E5-B161E9AF41A3}" srcOrd="0" destOrd="0" presId="urn:microsoft.com/office/officeart/2008/layout/RadialCluster"/>
    <dgm:cxn modelId="{D8DB2121-40CC-401F-8CB7-624AB9DA8FC7}" type="presOf" srcId="{7304B2C2-C9FF-45B2-B661-DC36B30ED8B6}" destId="{D9CC11D2-A185-43DD-8FD0-60EE9293F160}" srcOrd="0" destOrd="0" presId="urn:microsoft.com/office/officeart/2008/layout/RadialCluster"/>
    <dgm:cxn modelId="{DB98987F-440F-44ED-9E3D-ECA12BB6655A}" srcId="{3DC4D705-B991-4D25-A001-06B4C9CE5150}" destId="{D71EE0F2-B9DD-4BDC-A1E6-B988B97A517B}" srcOrd="0" destOrd="0" parTransId="{C3421F42-5E41-4FE7-8B5C-E2DA60DD02B0}" sibTransId="{91E497A4-6932-4576-B4B2-CD3F0889F6AA}"/>
    <dgm:cxn modelId="{2B642680-9F4C-4097-B063-9EE86AF42381}" srcId="{5989DCA7-FE1D-461C-9B20-B1582EDFB55D}" destId="{3DC4D705-B991-4D25-A001-06B4C9CE5150}" srcOrd="0" destOrd="0" parTransId="{20E93C67-0617-42B7-AF36-7AC4BFD498E0}" sibTransId="{2FAAA306-8CDB-4C45-9A0B-F5D7504530D1}"/>
    <dgm:cxn modelId="{9DA01F1E-AC8C-43FC-87D6-FE0AEAE233C4}" type="presOf" srcId="{7EDEBB91-EE1B-41DF-8BD3-D3288045C09F}" destId="{B2595D67-261D-4196-AFF7-2F26BC3D2C0D}" srcOrd="0" destOrd="0" presId="urn:microsoft.com/office/officeart/2008/layout/RadialCluster"/>
    <dgm:cxn modelId="{F931D842-F4D1-43CD-8792-6F6C3430195D}" type="presOf" srcId="{D71EE0F2-B9DD-4BDC-A1E6-B988B97A517B}" destId="{E14D2347-EA92-458A-BE04-4DF53E7DCF29}" srcOrd="0" destOrd="0" presId="urn:microsoft.com/office/officeart/2008/layout/RadialCluster"/>
    <dgm:cxn modelId="{7E397DE4-7F1A-4DDF-90C6-D25DBD233DA6}" type="presOf" srcId="{200A808A-E590-4BF9-B4EA-C7280A59BE08}" destId="{EDB272A6-4A76-4558-A8BC-5F25629F9E68}" srcOrd="0" destOrd="0" presId="urn:microsoft.com/office/officeart/2008/layout/RadialCluster"/>
    <dgm:cxn modelId="{85CC2454-571B-4948-B9CC-D5148EA65F74}" type="presOf" srcId="{3467E5CD-B3FE-4F4C-B07E-31F1CC904572}" destId="{A2FACB87-7E21-4924-8D0D-91A58C9C5FC2}" srcOrd="0" destOrd="0" presId="urn:microsoft.com/office/officeart/2008/layout/RadialCluster"/>
    <dgm:cxn modelId="{92D769F9-A766-41F7-A077-8FB9384A8F07}" type="presOf" srcId="{C3421F42-5E41-4FE7-8B5C-E2DA60DD02B0}" destId="{78EF751F-26B9-4CA0-BD6E-433C0AB6682C}" srcOrd="0" destOrd="0" presId="urn:microsoft.com/office/officeart/2008/layout/RadialCluster"/>
    <dgm:cxn modelId="{4CEEA9D4-5120-4271-9991-D89D2AF138EF}" srcId="{3DC4D705-B991-4D25-A001-06B4C9CE5150}" destId="{D222E26E-7FF0-41E4-AA18-28396C625A46}" srcOrd="6" destOrd="0" parTransId="{F7CD41C1-F172-4B55-8C30-C99062EEA540}" sibTransId="{FED2C832-79B1-4805-AC4A-68F59B720E22}"/>
    <dgm:cxn modelId="{1F2108D0-F2AC-450F-81A4-4BE512A1CCAB}" type="presOf" srcId="{DE0388BE-90F0-4723-BA39-67312063FB66}" destId="{290F2854-C7D3-4748-BDCA-AA7683A69946}" srcOrd="0" destOrd="0" presId="urn:microsoft.com/office/officeart/2008/layout/RadialCluster"/>
    <dgm:cxn modelId="{E11132C2-EDDA-4D36-8F1B-D8B94CCF20C5}" type="presOf" srcId="{3DC4D705-B991-4D25-A001-06B4C9CE5150}" destId="{BF1F1142-83C0-49A7-8BAA-57E3D38B7C48}" srcOrd="0" destOrd="0" presId="urn:microsoft.com/office/officeart/2008/layout/RadialCluster"/>
    <dgm:cxn modelId="{D18BC267-7B07-45FE-8B6D-76478CAD6DEB}" type="presOf" srcId="{5BD56A36-D1FE-49DE-9C70-16DEBCA1367E}" destId="{A68B1ED5-2F0D-469E-B9CE-0BC8C19893AD}" srcOrd="0" destOrd="0" presId="urn:microsoft.com/office/officeart/2008/layout/RadialCluster"/>
    <dgm:cxn modelId="{30533EAA-50AC-4989-9A5B-15472B0E7182}" type="presOf" srcId="{E682A8FF-0244-4346-B8A5-CE35866D7EEB}" destId="{5FFDF287-0492-483F-B9D0-40B9413009DC}" srcOrd="0" destOrd="0" presId="urn:microsoft.com/office/officeart/2008/layout/RadialCluster"/>
    <dgm:cxn modelId="{B0BCD735-20CE-4BF9-A5EE-CA42C44C09B2}" srcId="{3DC4D705-B991-4D25-A001-06B4C9CE5150}" destId="{70AFAC82-B56D-433A-A009-7DE72FE9C57B}" srcOrd="5" destOrd="0" parTransId="{3467E5CD-B3FE-4F4C-B07E-31F1CC904572}" sibTransId="{22298EFF-995F-4F32-9ED8-55638A768539}"/>
    <dgm:cxn modelId="{6D5B4A51-731B-4214-8D26-EAE3E77CEBB8}" type="presOf" srcId="{F7CD41C1-F172-4B55-8C30-C99062EEA540}" destId="{54648748-F0B1-44CD-81DB-33BE115D5691}" srcOrd="0" destOrd="0" presId="urn:microsoft.com/office/officeart/2008/layout/RadialCluster"/>
    <dgm:cxn modelId="{90920BF0-DB67-4104-9F0C-67073DEBED67}" srcId="{3DC4D705-B991-4D25-A001-06B4C9CE5150}" destId="{5BD56A36-D1FE-49DE-9C70-16DEBCA1367E}" srcOrd="3" destOrd="0" parTransId="{7304B2C2-C9FF-45B2-B661-DC36B30ED8B6}" sibTransId="{DE38F062-2DB4-42B6-B2DD-C3C943EF8CDE}"/>
    <dgm:cxn modelId="{E87DDE72-45F1-4592-A4FA-40F9DFCE88B6}" type="presOf" srcId="{F594FDD1-FA60-4185-81C6-9855661E19D0}" destId="{E4F296EB-3E33-4B08-8E1C-CCC7F818C703}" srcOrd="0" destOrd="0" presId="urn:microsoft.com/office/officeart/2008/layout/RadialCluster"/>
    <dgm:cxn modelId="{AD73371C-8079-4CD1-9591-B9B58D5B6BD6}" type="presOf" srcId="{70AFAC82-B56D-433A-A009-7DE72FE9C57B}" destId="{E28306C4-EE30-4B1C-B449-5EB7ACF3AA78}" srcOrd="0" destOrd="0" presId="urn:microsoft.com/office/officeart/2008/layout/RadialCluster"/>
    <dgm:cxn modelId="{7DD4D114-FBB9-48FF-A4DD-34D5377EB2D5}" srcId="{3DC4D705-B991-4D25-A001-06B4C9CE5150}" destId="{F594FDD1-FA60-4185-81C6-9855661E19D0}" srcOrd="2" destOrd="0" parTransId="{200A808A-E590-4BF9-B4EA-C7280A59BE08}" sibTransId="{92389E19-5CFB-4AF9-B154-6FFE2F5B6433}"/>
    <dgm:cxn modelId="{EC677F42-C58B-4E24-83F2-CA7F9C7D0BDE}" srcId="{3DC4D705-B991-4D25-A001-06B4C9CE5150}" destId="{E486F3B8-27BF-4D11-BEE8-A04C38977378}" srcOrd="7" destOrd="0" parTransId="{6A75129E-76EC-476D-BEE6-FD4CCBAC687C}" sibTransId="{A0E6FF27-20F1-4E1D-881E-A82159E36BB4}"/>
    <dgm:cxn modelId="{276CEB22-2353-4363-A915-3AA060DDC648}" type="presParOf" srcId="{83EE970F-BA19-4F02-85E5-B161E9AF41A3}" destId="{B208C331-F006-4872-A56E-63BD3D953B2C}" srcOrd="0" destOrd="0" presId="urn:microsoft.com/office/officeart/2008/layout/RadialCluster"/>
    <dgm:cxn modelId="{85CED503-61B6-4503-98E5-329087CFF738}" type="presParOf" srcId="{B208C331-F006-4872-A56E-63BD3D953B2C}" destId="{BF1F1142-83C0-49A7-8BAA-57E3D38B7C48}" srcOrd="0" destOrd="0" presId="urn:microsoft.com/office/officeart/2008/layout/RadialCluster"/>
    <dgm:cxn modelId="{4EC8DD68-0644-4C03-80DB-E9CCCBCF73ED}" type="presParOf" srcId="{B208C331-F006-4872-A56E-63BD3D953B2C}" destId="{78EF751F-26B9-4CA0-BD6E-433C0AB6682C}" srcOrd="1" destOrd="0" presId="urn:microsoft.com/office/officeart/2008/layout/RadialCluster"/>
    <dgm:cxn modelId="{FDA673D9-FE31-421C-9FDC-74E48509B0CC}" type="presParOf" srcId="{B208C331-F006-4872-A56E-63BD3D953B2C}" destId="{E14D2347-EA92-458A-BE04-4DF53E7DCF29}" srcOrd="2" destOrd="0" presId="urn:microsoft.com/office/officeart/2008/layout/RadialCluster"/>
    <dgm:cxn modelId="{1DC5F196-72AC-456C-8E13-8D0C8E2EF240}" type="presParOf" srcId="{B208C331-F006-4872-A56E-63BD3D953B2C}" destId="{F6106AD0-9F20-4F88-BF9B-57BF423E5FD0}" srcOrd="3" destOrd="0" presId="urn:microsoft.com/office/officeart/2008/layout/RadialCluster"/>
    <dgm:cxn modelId="{2CFBDC6D-FE61-4415-A156-886CB05D58A3}" type="presParOf" srcId="{B208C331-F006-4872-A56E-63BD3D953B2C}" destId="{B2595D67-261D-4196-AFF7-2F26BC3D2C0D}" srcOrd="4" destOrd="0" presId="urn:microsoft.com/office/officeart/2008/layout/RadialCluster"/>
    <dgm:cxn modelId="{5F017211-8C05-4989-953E-2CDB7DB288FF}" type="presParOf" srcId="{B208C331-F006-4872-A56E-63BD3D953B2C}" destId="{EDB272A6-4A76-4558-A8BC-5F25629F9E68}" srcOrd="5" destOrd="0" presId="urn:microsoft.com/office/officeart/2008/layout/RadialCluster"/>
    <dgm:cxn modelId="{41CF26FC-EDA4-4AB9-9972-0FB44397BFB9}" type="presParOf" srcId="{B208C331-F006-4872-A56E-63BD3D953B2C}" destId="{E4F296EB-3E33-4B08-8E1C-CCC7F818C703}" srcOrd="6" destOrd="0" presId="urn:microsoft.com/office/officeart/2008/layout/RadialCluster"/>
    <dgm:cxn modelId="{841227CB-AF60-4CF1-AB36-726F2D27CBB8}" type="presParOf" srcId="{B208C331-F006-4872-A56E-63BD3D953B2C}" destId="{D9CC11D2-A185-43DD-8FD0-60EE9293F160}" srcOrd="7" destOrd="0" presId="urn:microsoft.com/office/officeart/2008/layout/RadialCluster"/>
    <dgm:cxn modelId="{658E2305-16DC-4ADB-8E02-F7911473BB15}" type="presParOf" srcId="{B208C331-F006-4872-A56E-63BD3D953B2C}" destId="{A68B1ED5-2F0D-469E-B9CE-0BC8C19893AD}" srcOrd="8" destOrd="0" presId="urn:microsoft.com/office/officeart/2008/layout/RadialCluster"/>
    <dgm:cxn modelId="{46513650-967B-4627-BEC5-3A39A39195C8}" type="presParOf" srcId="{B208C331-F006-4872-A56E-63BD3D953B2C}" destId="{5FFDF287-0492-483F-B9D0-40B9413009DC}" srcOrd="9" destOrd="0" presId="urn:microsoft.com/office/officeart/2008/layout/RadialCluster"/>
    <dgm:cxn modelId="{6D2FA2F9-D4C3-4CA5-8B71-764A1EED9A58}" type="presParOf" srcId="{B208C331-F006-4872-A56E-63BD3D953B2C}" destId="{290F2854-C7D3-4748-BDCA-AA7683A69946}" srcOrd="10" destOrd="0" presId="urn:microsoft.com/office/officeart/2008/layout/RadialCluster"/>
    <dgm:cxn modelId="{BC6BCD9C-9F13-46F5-B20E-D9D48448B82D}" type="presParOf" srcId="{B208C331-F006-4872-A56E-63BD3D953B2C}" destId="{A2FACB87-7E21-4924-8D0D-91A58C9C5FC2}" srcOrd="11" destOrd="0" presId="urn:microsoft.com/office/officeart/2008/layout/RadialCluster"/>
    <dgm:cxn modelId="{8D6C2910-C6A6-4320-A873-1CCE1CF8B977}" type="presParOf" srcId="{B208C331-F006-4872-A56E-63BD3D953B2C}" destId="{E28306C4-EE30-4B1C-B449-5EB7ACF3AA78}" srcOrd="12" destOrd="0" presId="urn:microsoft.com/office/officeart/2008/layout/RadialCluster"/>
    <dgm:cxn modelId="{8A04D989-8C6E-43CF-8168-054BBE534F1F}" type="presParOf" srcId="{B208C331-F006-4872-A56E-63BD3D953B2C}" destId="{54648748-F0B1-44CD-81DB-33BE115D5691}" srcOrd="13" destOrd="0" presId="urn:microsoft.com/office/officeart/2008/layout/RadialCluster"/>
    <dgm:cxn modelId="{0525C163-E4E1-40A6-9975-A55785D15225}" type="presParOf" srcId="{B208C331-F006-4872-A56E-63BD3D953B2C}" destId="{E1FE8543-56C5-46AF-B8D0-8407B535528F}" srcOrd="1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62347D-8118-4ABD-95BC-BB20756A4E66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4826B4-2805-4FC6-87CA-ACC573C6A141}">
      <dgm:prSet phldrT="[Text]" custT="1"/>
      <dgm:spPr/>
      <dgm:t>
        <a:bodyPr/>
        <a:lstStyle/>
        <a:p>
          <a:r>
            <a:rPr lang="en-US" sz="18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Web Development</a:t>
          </a:r>
          <a:endParaRPr lang="en-US" sz="1800" dirty="0">
            <a:solidFill>
              <a:srgbClr val="C00000"/>
            </a:solidFill>
          </a:endParaRPr>
        </a:p>
      </dgm:t>
    </dgm:pt>
    <dgm:pt modelId="{0F170FA2-060D-4DFD-BAB2-D44716A8D809}" type="parTrans" cxnId="{1CCBD1A4-7389-49A4-91EB-9A59385E22B3}">
      <dgm:prSet/>
      <dgm:spPr/>
      <dgm:t>
        <a:bodyPr/>
        <a:lstStyle/>
        <a:p>
          <a:endParaRPr lang="en-US" sz="1800"/>
        </a:p>
      </dgm:t>
    </dgm:pt>
    <dgm:pt modelId="{7AB2A252-65FE-413E-B421-5F84E736F445}" type="sibTrans" cxnId="{1CCBD1A4-7389-49A4-91EB-9A59385E22B3}">
      <dgm:prSet/>
      <dgm:spPr/>
      <dgm:t>
        <a:bodyPr/>
        <a:lstStyle/>
        <a:p>
          <a:endParaRPr lang="en-US" sz="1800"/>
        </a:p>
      </dgm:t>
    </dgm:pt>
    <dgm:pt modelId="{5B74A2A0-E005-45C7-86E9-FBCC4F65C7C2}">
      <dgm:prSet custT="1"/>
      <dgm:spPr/>
      <dgm:t>
        <a:bodyPr/>
        <a:lstStyle/>
        <a:p>
          <a:r>
            <a:rPr lang="en-US" sz="18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Machine Learning </a:t>
          </a:r>
        </a:p>
      </dgm:t>
    </dgm:pt>
    <dgm:pt modelId="{F7896CBB-4EFC-4F84-AF7A-C687A81600D1}" type="parTrans" cxnId="{A79C2BC6-8D00-4600-8FE5-86A2B3025ADF}">
      <dgm:prSet/>
      <dgm:spPr/>
      <dgm:t>
        <a:bodyPr/>
        <a:lstStyle/>
        <a:p>
          <a:endParaRPr lang="en-US" sz="1800"/>
        </a:p>
      </dgm:t>
    </dgm:pt>
    <dgm:pt modelId="{7914F64F-0497-447A-8869-F421DBF77FCD}" type="sibTrans" cxnId="{A79C2BC6-8D00-4600-8FE5-86A2B3025ADF}">
      <dgm:prSet/>
      <dgm:spPr/>
      <dgm:t>
        <a:bodyPr/>
        <a:lstStyle/>
        <a:p>
          <a:endParaRPr lang="en-US" sz="1800"/>
        </a:p>
      </dgm:t>
    </dgm:pt>
    <dgm:pt modelId="{42FC7689-6C90-49A3-9E00-71054F8D0E40}">
      <dgm:prSet custT="1"/>
      <dgm:spPr/>
      <dgm:t>
        <a:bodyPr/>
        <a:lstStyle/>
        <a:p>
          <a:r>
            <a:rPr lang="en-US" sz="18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Data Analysis </a:t>
          </a:r>
        </a:p>
      </dgm:t>
    </dgm:pt>
    <dgm:pt modelId="{4CBAB534-58BC-4A8C-B50E-8E40D397E04B}" type="parTrans" cxnId="{58A8A307-DBC5-421F-9F30-9AA9352E5AAF}">
      <dgm:prSet/>
      <dgm:spPr/>
      <dgm:t>
        <a:bodyPr/>
        <a:lstStyle/>
        <a:p>
          <a:endParaRPr lang="en-US" sz="1800"/>
        </a:p>
      </dgm:t>
    </dgm:pt>
    <dgm:pt modelId="{5E9137DF-112F-40CD-A5A3-85E42F7FF328}" type="sibTrans" cxnId="{58A8A307-DBC5-421F-9F30-9AA9352E5AAF}">
      <dgm:prSet/>
      <dgm:spPr/>
      <dgm:t>
        <a:bodyPr/>
        <a:lstStyle/>
        <a:p>
          <a:endParaRPr lang="en-US" sz="1800"/>
        </a:p>
      </dgm:t>
    </dgm:pt>
    <dgm:pt modelId="{CAFABC57-74A1-4BAE-BF4C-48AEE0F271F6}">
      <dgm:prSet custT="1"/>
      <dgm:spPr/>
      <dgm:t>
        <a:bodyPr/>
        <a:lstStyle/>
        <a:p>
          <a:r>
            <a:rPr lang="en-US" sz="18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Scripting </a:t>
          </a:r>
        </a:p>
      </dgm:t>
    </dgm:pt>
    <dgm:pt modelId="{91E60B28-0C33-45BD-BF13-6C66FBAF4469}" type="parTrans" cxnId="{A8F187F6-68CB-4CC1-8183-11FEDAF6E12B}">
      <dgm:prSet/>
      <dgm:spPr/>
      <dgm:t>
        <a:bodyPr/>
        <a:lstStyle/>
        <a:p>
          <a:endParaRPr lang="en-US" sz="1800"/>
        </a:p>
      </dgm:t>
    </dgm:pt>
    <dgm:pt modelId="{6A58CA72-4F5B-4A44-A923-BD08B8E292F5}" type="sibTrans" cxnId="{A8F187F6-68CB-4CC1-8183-11FEDAF6E12B}">
      <dgm:prSet/>
      <dgm:spPr/>
      <dgm:t>
        <a:bodyPr/>
        <a:lstStyle/>
        <a:p>
          <a:endParaRPr lang="en-US" sz="1800"/>
        </a:p>
      </dgm:t>
    </dgm:pt>
    <dgm:pt modelId="{8A271D93-B2EA-4D3A-A8B2-E225DCF1C5BB}">
      <dgm:prSet custT="1"/>
      <dgm:spPr/>
      <dgm:t>
        <a:bodyPr/>
        <a:lstStyle/>
        <a:p>
          <a:r>
            <a:rPr lang="en-US" sz="18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Game Development </a:t>
          </a:r>
        </a:p>
      </dgm:t>
    </dgm:pt>
    <dgm:pt modelId="{D5CCBADE-9825-4157-B0C1-6620190A2B93}" type="parTrans" cxnId="{2643D5DC-034C-4096-BEB2-91F5A684D6ED}">
      <dgm:prSet/>
      <dgm:spPr/>
      <dgm:t>
        <a:bodyPr/>
        <a:lstStyle/>
        <a:p>
          <a:endParaRPr lang="en-US" sz="1800"/>
        </a:p>
      </dgm:t>
    </dgm:pt>
    <dgm:pt modelId="{37AE9D9D-4BB8-4052-85D0-320C27462F33}" type="sibTrans" cxnId="{2643D5DC-034C-4096-BEB2-91F5A684D6ED}">
      <dgm:prSet/>
      <dgm:spPr/>
      <dgm:t>
        <a:bodyPr/>
        <a:lstStyle/>
        <a:p>
          <a:endParaRPr lang="en-US" sz="1800"/>
        </a:p>
      </dgm:t>
    </dgm:pt>
    <dgm:pt modelId="{FDEAA898-AEDA-4062-ACD9-05E6E50F7E6E}">
      <dgm:prSet/>
      <dgm:spPr/>
      <dgm:t>
        <a:bodyPr/>
        <a:lstStyle/>
        <a:p>
          <a:endParaRPr lang="en-US"/>
        </a:p>
      </dgm:t>
    </dgm:pt>
    <dgm:pt modelId="{17C6A713-801B-4040-BCF3-FCEAC3124947}" type="parTrans" cxnId="{E78B9DB2-774F-4CCA-8F0E-D96A8B9B408C}">
      <dgm:prSet/>
      <dgm:spPr/>
      <dgm:t>
        <a:bodyPr/>
        <a:lstStyle/>
        <a:p>
          <a:endParaRPr lang="en-US" sz="1800"/>
        </a:p>
      </dgm:t>
    </dgm:pt>
    <dgm:pt modelId="{30A84A70-6182-4F02-AF65-203CBADC329A}" type="sibTrans" cxnId="{E78B9DB2-774F-4CCA-8F0E-D96A8B9B408C}">
      <dgm:prSet/>
      <dgm:spPr/>
      <dgm:t>
        <a:bodyPr/>
        <a:lstStyle/>
        <a:p>
          <a:endParaRPr lang="en-US" sz="1800"/>
        </a:p>
      </dgm:t>
    </dgm:pt>
    <dgm:pt modelId="{9CD81C0A-3A89-4A54-B997-04A7C88A628B}">
      <dgm:prSet/>
      <dgm:spPr/>
      <dgm:t>
        <a:bodyPr/>
        <a:lstStyle/>
        <a:p>
          <a:endParaRPr lang="en-US"/>
        </a:p>
      </dgm:t>
    </dgm:pt>
    <dgm:pt modelId="{3559C3D9-A167-47F1-BE7B-A3DA5D78B6A4}" type="parTrans" cxnId="{7B3A14F7-C7A6-43B1-B83F-D00A315A45F6}">
      <dgm:prSet/>
      <dgm:spPr/>
      <dgm:t>
        <a:bodyPr/>
        <a:lstStyle/>
        <a:p>
          <a:endParaRPr lang="en-US" sz="1800"/>
        </a:p>
      </dgm:t>
    </dgm:pt>
    <dgm:pt modelId="{A0BE1200-9828-4FFD-8D66-CE49D3F598D1}" type="sibTrans" cxnId="{7B3A14F7-C7A6-43B1-B83F-D00A315A45F6}">
      <dgm:prSet/>
      <dgm:spPr/>
      <dgm:t>
        <a:bodyPr/>
        <a:lstStyle/>
        <a:p>
          <a:endParaRPr lang="en-US" sz="1800"/>
        </a:p>
      </dgm:t>
    </dgm:pt>
    <dgm:pt modelId="{604C7A7C-BA62-4AE2-9485-B2A7A1354B49}" type="pres">
      <dgm:prSet presAssocID="{8A62347D-8118-4ABD-95BC-BB20756A4E66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DC5A1A-2D30-4A7D-B067-82215DA527F7}" type="pres">
      <dgm:prSet presAssocID="{8A62347D-8118-4ABD-95BC-BB20756A4E66}" presName="arrow" presStyleLbl="bgShp" presStyleIdx="0" presStyleCnt="1" custLinFactNeighborY="363"/>
      <dgm:spPr/>
    </dgm:pt>
    <dgm:pt modelId="{BCE892FB-BB43-4B74-A089-888CC377F5D6}" type="pres">
      <dgm:prSet presAssocID="{8A62347D-8118-4ABD-95BC-BB20756A4E66}" presName="arrowDiagram5" presStyleCnt="0"/>
      <dgm:spPr/>
    </dgm:pt>
    <dgm:pt modelId="{BE38C007-4D10-4928-BAA7-4E50F0B2DA22}" type="pres">
      <dgm:prSet presAssocID="{474826B4-2805-4FC6-87CA-ACC573C6A141}" presName="bullet5a" presStyleLbl="node1" presStyleIdx="0" presStyleCnt="5"/>
      <dgm:spPr/>
    </dgm:pt>
    <dgm:pt modelId="{BD11D064-5E34-4ED1-A8EE-7BD46E09FEBF}" type="pres">
      <dgm:prSet presAssocID="{474826B4-2805-4FC6-87CA-ACC573C6A141}" presName="textBox5a" presStyleLbl="revTx" presStyleIdx="0" presStyleCnt="5" custScaleX="170661" custLinFactNeighborX="346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7B240C-8B59-470A-8274-F039A06C9A90}" type="pres">
      <dgm:prSet presAssocID="{5B74A2A0-E005-45C7-86E9-FBCC4F65C7C2}" presName="bullet5b" presStyleLbl="node1" presStyleIdx="1" presStyleCnt="5"/>
      <dgm:spPr/>
    </dgm:pt>
    <dgm:pt modelId="{94A2637D-0B5B-4D5D-B980-88DB34BD311D}" type="pres">
      <dgm:prSet presAssocID="{5B74A2A0-E005-45C7-86E9-FBCC4F65C7C2}" presName="textBox5b" presStyleLbl="revTx" presStyleIdx="1" presStyleCnt="5" custScaleX="124963" custScaleY="78900" custLinFactNeighborX="13777" custLinFactNeighborY="-34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5B316C-2A20-4D73-9109-F2FACC3C8A4E}" type="pres">
      <dgm:prSet presAssocID="{42FC7689-6C90-49A3-9E00-71054F8D0E40}" presName="bullet5c" presStyleLbl="node1" presStyleIdx="2" presStyleCnt="5"/>
      <dgm:spPr/>
    </dgm:pt>
    <dgm:pt modelId="{448CF6BD-E0FE-4E24-8067-1B7ED35D895E}" type="pres">
      <dgm:prSet presAssocID="{42FC7689-6C90-49A3-9E00-71054F8D0E40}" presName="textBox5c" presStyleLbl="revTx" presStyleIdx="2" presStyleCnt="5" custScaleY="863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056D67-FF65-46D7-882E-847A89EDC0C0}" type="pres">
      <dgm:prSet presAssocID="{CAFABC57-74A1-4BAE-BF4C-48AEE0F271F6}" presName="bullet5d" presStyleLbl="node1" presStyleIdx="3" presStyleCnt="5"/>
      <dgm:spPr/>
    </dgm:pt>
    <dgm:pt modelId="{80CA1B58-E977-4C5D-A0F1-73CF831356E6}" type="pres">
      <dgm:prSet presAssocID="{CAFABC57-74A1-4BAE-BF4C-48AEE0F271F6}" presName="textBox5d" presStyleLbl="revTx" presStyleIdx="3" presStyleCnt="5" custLinFactNeighborY="5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967FF-F9B3-4DBB-9452-808C0CFB0D34}" type="pres">
      <dgm:prSet presAssocID="{8A271D93-B2EA-4D3A-A8B2-E225DCF1C5BB}" presName="bullet5e" presStyleLbl="node1" presStyleIdx="4" presStyleCnt="5"/>
      <dgm:spPr/>
    </dgm:pt>
    <dgm:pt modelId="{F2079A64-C5AB-4F5D-86A8-D34642536BC3}" type="pres">
      <dgm:prSet presAssocID="{8A271D93-B2EA-4D3A-A8B2-E225DCF1C5BB}" presName="textBox5e" presStyleLbl="revTx" presStyleIdx="4" presStyleCnt="5" custScaleX="145017" custScaleY="81726" custLinFactNeighborX="21547" custLinFactNeighborY="-19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3A14F7-C7A6-43B1-B83F-D00A315A45F6}" srcId="{8A62347D-8118-4ABD-95BC-BB20756A4E66}" destId="{9CD81C0A-3A89-4A54-B997-04A7C88A628B}" srcOrd="6" destOrd="0" parTransId="{3559C3D9-A167-47F1-BE7B-A3DA5D78B6A4}" sibTransId="{A0BE1200-9828-4FFD-8D66-CE49D3F598D1}"/>
    <dgm:cxn modelId="{7A617B30-211E-4C5C-93C6-B63151A17982}" type="presOf" srcId="{474826B4-2805-4FC6-87CA-ACC573C6A141}" destId="{BD11D064-5E34-4ED1-A8EE-7BD46E09FEBF}" srcOrd="0" destOrd="0" presId="urn:microsoft.com/office/officeart/2005/8/layout/arrow2"/>
    <dgm:cxn modelId="{51C49D19-47E4-491C-9358-CE9E63FAB8CB}" type="presOf" srcId="{5B74A2A0-E005-45C7-86E9-FBCC4F65C7C2}" destId="{94A2637D-0B5B-4D5D-B980-88DB34BD311D}" srcOrd="0" destOrd="0" presId="urn:microsoft.com/office/officeart/2005/8/layout/arrow2"/>
    <dgm:cxn modelId="{A8F187F6-68CB-4CC1-8183-11FEDAF6E12B}" srcId="{8A62347D-8118-4ABD-95BC-BB20756A4E66}" destId="{CAFABC57-74A1-4BAE-BF4C-48AEE0F271F6}" srcOrd="3" destOrd="0" parTransId="{91E60B28-0C33-45BD-BF13-6C66FBAF4469}" sibTransId="{6A58CA72-4F5B-4A44-A923-BD08B8E292F5}"/>
    <dgm:cxn modelId="{847F3AC6-CD01-4313-A965-6562B124F5D7}" type="presOf" srcId="{42FC7689-6C90-49A3-9E00-71054F8D0E40}" destId="{448CF6BD-E0FE-4E24-8067-1B7ED35D895E}" srcOrd="0" destOrd="0" presId="urn:microsoft.com/office/officeart/2005/8/layout/arrow2"/>
    <dgm:cxn modelId="{99C14066-3F3A-472A-B828-A9E57B54BF71}" type="presOf" srcId="{8A62347D-8118-4ABD-95BC-BB20756A4E66}" destId="{604C7A7C-BA62-4AE2-9485-B2A7A1354B49}" srcOrd="0" destOrd="0" presId="urn:microsoft.com/office/officeart/2005/8/layout/arrow2"/>
    <dgm:cxn modelId="{9457B9FE-3552-4556-9E46-B7DB300F8E5F}" type="presOf" srcId="{CAFABC57-74A1-4BAE-BF4C-48AEE0F271F6}" destId="{80CA1B58-E977-4C5D-A0F1-73CF831356E6}" srcOrd="0" destOrd="0" presId="urn:microsoft.com/office/officeart/2005/8/layout/arrow2"/>
    <dgm:cxn modelId="{2643D5DC-034C-4096-BEB2-91F5A684D6ED}" srcId="{8A62347D-8118-4ABD-95BC-BB20756A4E66}" destId="{8A271D93-B2EA-4D3A-A8B2-E225DCF1C5BB}" srcOrd="4" destOrd="0" parTransId="{D5CCBADE-9825-4157-B0C1-6620190A2B93}" sibTransId="{37AE9D9D-4BB8-4052-85D0-320C27462F33}"/>
    <dgm:cxn modelId="{1CCBD1A4-7389-49A4-91EB-9A59385E22B3}" srcId="{8A62347D-8118-4ABD-95BC-BB20756A4E66}" destId="{474826B4-2805-4FC6-87CA-ACC573C6A141}" srcOrd="0" destOrd="0" parTransId="{0F170FA2-060D-4DFD-BAB2-D44716A8D809}" sibTransId="{7AB2A252-65FE-413E-B421-5F84E736F445}"/>
    <dgm:cxn modelId="{E78B9DB2-774F-4CCA-8F0E-D96A8B9B408C}" srcId="{8A62347D-8118-4ABD-95BC-BB20756A4E66}" destId="{FDEAA898-AEDA-4062-ACD9-05E6E50F7E6E}" srcOrd="5" destOrd="0" parTransId="{17C6A713-801B-4040-BCF3-FCEAC3124947}" sibTransId="{30A84A70-6182-4F02-AF65-203CBADC329A}"/>
    <dgm:cxn modelId="{58A8A307-DBC5-421F-9F30-9AA9352E5AAF}" srcId="{8A62347D-8118-4ABD-95BC-BB20756A4E66}" destId="{42FC7689-6C90-49A3-9E00-71054F8D0E40}" srcOrd="2" destOrd="0" parTransId="{4CBAB534-58BC-4A8C-B50E-8E40D397E04B}" sibTransId="{5E9137DF-112F-40CD-A5A3-85E42F7FF328}"/>
    <dgm:cxn modelId="{A79C2BC6-8D00-4600-8FE5-86A2B3025ADF}" srcId="{8A62347D-8118-4ABD-95BC-BB20756A4E66}" destId="{5B74A2A0-E005-45C7-86E9-FBCC4F65C7C2}" srcOrd="1" destOrd="0" parTransId="{F7896CBB-4EFC-4F84-AF7A-C687A81600D1}" sibTransId="{7914F64F-0497-447A-8869-F421DBF77FCD}"/>
    <dgm:cxn modelId="{88776DAA-1FA4-400B-B1C3-112BAACF4F64}" type="presOf" srcId="{8A271D93-B2EA-4D3A-A8B2-E225DCF1C5BB}" destId="{F2079A64-C5AB-4F5D-86A8-D34642536BC3}" srcOrd="0" destOrd="0" presId="urn:microsoft.com/office/officeart/2005/8/layout/arrow2"/>
    <dgm:cxn modelId="{02FE03CE-0BEF-4A54-88ED-FC44763870DB}" type="presParOf" srcId="{604C7A7C-BA62-4AE2-9485-B2A7A1354B49}" destId="{D8DC5A1A-2D30-4A7D-B067-82215DA527F7}" srcOrd="0" destOrd="0" presId="urn:microsoft.com/office/officeart/2005/8/layout/arrow2"/>
    <dgm:cxn modelId="{9974B8E3-F4C5-4979-93E2-EB04A1E6733B}" type="presParOf" srcId="{604C7A7C-BA62-4AE2-9485-B2A7A1354B49}" destId="{BCE892FB-BB43-4B74-A089-888CC377F5D6}" srcOrd="1" destOrd="0" presId="urn:microsoft.com/office/officeart/2005/8/layout/arrow2"/>
    <dgm:cxn modelId="{B99DFD5B-4643-42B1-94D3-AADA1F9917C3}" type="presParOf" srcId="{BCE892FB-BB43-4B74-A089-888CC377F5D6}" destId="{BE38C007-4D10-4928-BAA7-4E50F0B2DA22}" srcOrd="0" destOrd="0" presId="urn:microsoft.com/office/officeart/2005/8/layout/arrow2"/>
    <dgm:cxn modelId="{1D1809A2-9AFC-44A7-B0B9-2C74674C1EF4}" type="presParOf" srcId="{BCE892FB-BB43-4B74-A089-888CC377F5D6}" destId="{BD11D064-5E34-4ED1-A8EE-7BD46E09FEBF}" srcOrd="1" destOrd="0" presId="urn:microsoft.com/office/officeart/2005/8/layout/arrow2"/>
    <dgm:cxn modelId="{5B845F13-FB89-4912-B72D-B4B60BB4A6C4}" type="presParOf" srcId="{BCE892FB-BB43-4B74-A089-888CC377F5D6}" destId="{7E7B240C-8B59-470A-8274-F039A06C9A90}" srcOrd="2" destOrd="0" presId="urn:microsoft.com/office/officeart/2005/8/layout/arrow2"/>
    <dgm:cxn modelId="{DAAD24D7-5BC8-4A3D-A222-4069C525A6AB}" type="presParOf" srcId="{BCE892FB-BB43-4B74-A089-888CC377F5D6}" destId="{94A2637D-0B5B-4D5D-B980-88DB34BD311D}" srcOrd="3" destOrd="0" presId="urn:microsoft.com/office/officeart/2005/8/layout/arrow2"/>
    <dgm:cxn modelId="{E8F54374-9213-406F-B853-0FCCD7C215FA}" type="presParOf" srcId="{BCE892FB-BB43-4B74-A089-888CC377F5D6}" destId="{385B316C-2A20-4D73-9109-F2FACC3C8A4E}" srcOrd="4" destOrd="0" presId="urn:microsoft.com/office/officeart/2005/8/layout/arrow2"/>
    <dgm:cxn modelId="{63CF1F15-3D74-4BE6-8D14-C0076F654C08}" type="presParOf" srcId="{BCE892FB-BB43-4B74-A089-888CC377F5D6}" destId="{448CF6BD-E0FE-4E24-8067-1B7ED35D895E}" srcOrd="5" destOrd="0" presId="urn:microsoft.com/office/officeart/2005/8/layout/arrow2"/>
    <dgm:cxn modelId="{3D884923-DC48-4A97-A8B3-ED24C558EBFF}" type="presParOf" srcId="{BCE892FB-BB43-4B74-A089-888CC377F5D6}" destId="{20056D67-FF65-46D7-882E-847A89EDC0C0}" srcOrd="6" destOrd="0" presId="urn:microsoft.com/office/officeart/2005/8/layout/arrow2"/>
    <dgm:cxn modelId="{AEC7A91F-0EBA-4B3C-9C53-DAE9ED89387B}" type="presParOf" srcId="{BCE892FB-BB43-4B74-A089-888CC377F5D6}" destId="{80CA1B58-E977-4C5D-A0F1-73CF831356E6}" srcOrd="7" destOrd="0" presId="urn:microsoft.com/office/officeart/2005/8/layout/arrow2"/>
    <dgm:cxn modelId="{21D1D346-1DCD-4870-A84B-CB15ACD90A55}" type="presParOf" srcId="{BCE892FB-BB43-4B74-A089-888CC377F5D6}" destId="{FBB967FF-F9B3-4DBB-9452-808C0CFB0D34}" srcOrd="8" destOrd="0" presId="urn:microsoft.com/office/officeart/2005/8/layout/arrow2"/>
    <dgm:cxn modelId="{92E2485A-733B-45A0-B7EF-141FA474F454}" type="presParOf" srcId="{BCE892FB-BB43-4B74-A089-888CC377F5D6}" destId="{F2079A64-C5AB-4F5D-86A8-D34642536BC3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0BF58F-11C6-4E03-946D-6DA26505E249}" type="doc">
      <dgm:prSet loTypeId="urn:microsoft.com/office/officeart/2008/layout/PictureStrips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F0254F-D9A6-4186-853D-317B963F3400}">
      <dgm:prSet phldrT="[Text]"/>
      <dgm:spPr/>
      <dgm:t>
        <a:bodyPr/>
        <a:lstStyle/>
        <a:p>
          <a:r>
            <a:rPr lang="en-US" smtClean="0">
              <a:latin typeface="Calibri" panose="020F0502020204030204" pitchFamily="34" charset="0"/>
              <a:cs typeface="Calibri" panose="020F0502020204030204" pitchFamily="34" charset="0"/>
            </a:rPr>
            <a:t>IDLE</a:t>
          </a:r>
          <a:endParaRPr lang="en-US"/>
        </a:p>
      </dgm:t>
    </dgm:pt>
    <dgm:pt modelId="{C7B85F18-42E7-49FE-9E4B-745166629FBF}" type="parTrans" cxnId="{36DC9E44-EC1A-4C3A-973C-028C4AA5429C}">
      <dgm:prSet/>
      <dgm:spPr/>
      <dgm:t>
        <a:bodyPr/>
        <a:lstStyle/>
        <a:p>
          <a:endParaRPr lang="en-US"/>
        </a:p>
      </dgm:t>
    </dgm:pt>
    <dgm:pt modelId="{9732FF01-AF6E-48B8-9101-033F0F63B51B}" type="sibTrans" cxnId="{36DC9E44-EC1A-4C3A-973C-028C4AA5429C}">
      <dgm:prSet/>
      <dgm:spPr/>
      <dgm:t>
        <a:bodyPr/>
        <a:lstStyle/>
        <a:p>
          <a:endParaRPr lang="en-US"/>
        </a:p>
      </dgm:t>
    </dgm:pt>
    <dgm:pt modelId="{C2B57EC7-5849-4283-8683-6826EF598A5D}">
      <dgm:prSet/>
      <dgm:spPr/>
      <dgm:t>
        <a:bodyPr/>
        <a:lstStyle/>
        <a:p>
          <a:r>
            <a:rPr lang="en-US" smtClean="0">
              <a:latin typeface="Calibri" panose="020F0502020204030204" pitchFamily="34" charset="0"/>
              <a:cs typeface="Calibri" panose="020F0502020204030204" pitchFamily="34" charset="0"/>
            </a:rPr>
            <a:t>Jupyter Notebook </a:t>
          </a:r>
          <a:endParaRPr lang="en-US" dirty="0" smtClean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C78EC2F-7701-431A-B9EF-309A37CC8F89}" type="parTrans" cxnId="{E2761503-BB00-4C25-9807-0DFE816642AF}">
      <dgm:prSet/>
      <dgm:spPr/>
      <dgm:t>
        <a:bodyPr/>
        <a:lstStyle/>
        <a:p>
          <a:endParaRPr lang="en-US"/>
        </a:p>
      </dgm:t>
    </dgm:pt>
    <dgm:pt modelId="{82F61BC3-6793-4342-9A8B-7AE0C3915151}" type="sibTrans" cxnId="{E2761503-BB00-4C25-9807-0DFE816642AF}">
      <dgm:prSet/>
      <dgm:spPr/>
      <dgm:t>
        <a:bodyPr/>
        <a:lstStyle/>
        <a:p>
          <a:endParaRPr lang="en-US"/>
        </a:p>
      </dgm:t>
    </dgm:pt>
    <dgm:pt modelId="{498CE77B-67AA-4D22-A01C-7026E65F6655}">
      <dgm:prSet/>
      <dgm:spPr/>
      <dgm:t>
        <a:bodyPr/>
        <a:lstStyle/>
        <a:p>
          <a:r>
            <a:rPr lang="en-US" smtClean="0">
              <a:latin typeface="Calibri" panose="020F0502020204030204" pitchFamily="34" charset="0"/>
              <a:cs typeface="Calibri" panose="020F0502020204030204" pitchFamily="34" charset="0"/>
            </a:rPr>
            <a:t>Spyder</a:t>
          </a:r>
          <a:endParaRPr lang="en-US" dirty="0" smtClean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08CA14B-334F-4061-A7D1-6FEFCF95D98C}" type="parTrans" cxnId="{C96E3F94-CA7E-4023-897A-72D3E83A6162}">
      <dgm:prSet/>
      <dgm:spPr/>
      <dgm:t>
        <a:bodyPr/>
        <a:lstStyle/>
        <a:p>
          <a:endParaRPr lang="en-US"/>
        </a:p>
      </dgm:t>
    </dgm:pt>
    <dgm:pt modelId="{0E89E9D1-D8ED-4108-8FD4-76324BF0A967}" type="sibTrans" cxnId="{C96E3F94-CA7E-4023-897A-72D3E83A6162}">
      <dgm:prSet/>
      <dgm:spPr/>
      <dgm:t>
        <a:bodyPr/>
        <a:lstStyle/>
        <a:p>
          <a:endParaRPr lang="en-US"/>
        </a:p>
      </dgm:t>
    </dgm:pt>
    <dgm:pt modelId="{132188EE-765C-4594-AEC0-BA510EF77378}">
      <dgm:prSet/>
      <dgm:spPr/>
      <dgm:t>
        <a:bodyPr/>
        <a:lstStyle/>
        <a:p>
          <a:r>
            <a:rPr lang="en-US" smtClean="0">
              <a:latin typeface="Calibri" panose="020F0502020204030204" pitchFamily="34" charset="0"/>
              <a:cs typeface="Calibri" panose="020F0502020204030204" pitchFamily="34" charset="0"/>
            </a:rPr>
            <a:t>Atom </a:t>
          </a:r>
          <a:endParaRPr lang="en-US" dirty="0" smtClean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A70A01A-079F-4F1E-BF77-D0C401BA3096}" type="parTrans" cxnId="{73D2B053-8A24-4FFD-87F6-475C244A9321}">
      <dgm:prSet/>
      <dgm:spPr/>
      <dgm:t>
        <a:bodyPr/>
        <a:lstStyle/>
        <a:p>
          <a:endParaRPr lang="en-US"/>
        </a:p>
      </dgm:t>
    </dgm:pt>
    <dgm:pt modelId="{515F1C10-E1A8-46EC-9604-40BF9EDFF53A}" type="sibTrans" cxnId="{73D2B053-8A24-4FFD-87F6-475C244A9321}">
      <dgm:prSet/>
      <dgm:spPr/>
      <dgm:t>
        <a:bodyPr/>
        <a:lstStyle/>
        <a:p>
          <a:endParaRPr lang="en-US"/>
        </a:p>
      </dgm:t>
    </dgm:pt>
    <dgm:pt modelId="{B959407A-713C-4337-A4EC-1817B185BD0B}">
      <dgm:prSet/>
      <dgm:spPr/>
      <dgm:t>
        <a:bodyPr/>
        <a:lstStyle/>
        <a:p>
          <a:r>
            <a:rPr lang="en-US" smtClean="0">
              <a:latin typeface="Calibri" panose="020F0502020204030204" pitchFamily="34" charset="0"/>
              <a:cs typeface="Calibri" panose="020F0502020204030204" pitchFamily="34" charset="0"/>
            </a:rPr>
            <a:t>Visual Studio Code </a:t>
          </a:r>
          <a:endParaRPr lang="en-US" dirty="0" smtClean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5347C18-03A4-4C4D-85D8-31C66BEB1BA1}" type="parTrans" cxnId="{B726E3AA-9C05-4D0E-9407-7059071B6F34}">
      <dgm:prSet/>
      <dgm:spPr/>
      <dgm:t>
        <a:bodyPr/>
        <a:lstStyle/>
        <a:p>
          <a:endParaRPr lang="en-US"/>
        </a:p>
      </dgm:t>
    </dgm:pt>
    <dgm:pt modelId="{5D1308FB-D689-4767-9DC9-4173023240E1}" type="sibTrans" cxnId="{B726E3AA-9C05-4D0E-9407-7059071B6F34}">
      <dgm:prSet/>
      <dgm:spPr/>
      <dgm:t>
        <a:bodyPr/>
        <a:lstStyle/>
        <a:p>
          <a:endParaRPr lang="en-US"/>
        </a:p>
      </dgm:t>
    </dgm:pt>
    <dgm:pt modelId="{6B652E84-828F-4636-87A0-0B872F9D1344}">
      <dgm:prSet/>
      <dgm:spPr/>
      <dgm:t>
        <a:bodyPr/>
        <a:lstStyle/>
        <a:p>
          <a:r>
            <a:rPr lang="en-US" smtClean="0">
              <a:latin typeface="Calibri" panose="020F0502020204030204" pitchFamily="34" charset="0"/>
              <a:cs typeface="Calibri" panose="020F0502020204030204" pitchFamily="34" charset="0"/>
            </a:rPr>
            <a:t>Sublime Text</a:t>
          </a:r>
          <a:endParaRPr lang="en-US" dirty="0" smtClean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4FBC7A7-D18D-49D3-84CB-C18928AEE835}" type="parTrans" cxnId="{BD085420-E2FD-4B04-8784-17B44AACB48F}">
      <dgm:prSet/>
      <dgm:spPr/>
      <dgm:t>
        <a:bodyPr/>
        <a:lstStyle/>
        <a:p>
          <a:endParaRPr lang="en-US"/>
        </a:p>
      </dgm:t>
    </dgm:pt>
    <dgm:pt modelId="{9139FE04-5162-4DC2-99A2-2C3F5F83222B}" type="sibTrans" cxnId="{BD085420-E2FD-4B04-8784-17B44AACB48F}">
      <dgm:prSet/>
      <dgm:spPr/>
      <dgm:t>
        <a:bodyPr/>
        <a:lstStyle/>
        <a:p>
          <a:endParaRPr lang="en-US"/>
        </a:p>
      </dgm:t>
    </dgm:pt>
    <dgm:pt modelId="{6B2A4C8A-5834-4B7C-8083-C76E553BC79E}">
      <dgm:prSet/>
      <dgm:spPr/>
      <dgm:t>
        <a:bodyPr/>
        <a:lstStyle/>
        <a:p>
          <a:r>
            <a:rPr lang="en-US" smtClean="0">
              <a:latin typeface="Calibri" panose="020F0502020204030204" pitchFamily="34" charset="0"/>
              <a:cs typeface="Calibri" panose="020F0502020204030204" pitchFamily="34" charset="0"/>
            </a:rPr>
            <a:t>PyCharm</a:t>
          </a:r>
          <a:endParaRPr lang="en-US" dirty="0" smtClean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8C49F8A-A471-42CA-8B1A-22B8DB4A02EF}" type="parTrans" cxnId="{844C15CC-C991-4E91-ACF9-1FE9315BD996}">
      <dgm:prSet/>
      <dgm:spPr/>
      <dgm:t>
        <a:bodyPr/>
        <a:lstStyle/>
        <a:p>
          <a:endParaRPr lang="en-US"/>
        </a:p>
      </dgm:t>
    </dgm:pt>
    <dgm:pt modelId="{327B0F14-81D9-4B86-9E1B-C2396F1F14E7}" type="sibTrans" cxnId="{844C15CC-C991-4E91-ACF9-1FE9315BD996}">
      <dgm:prSet/>
      <dgm:spPr/>
      <dgm:t>
        <a:bodyPr/>
        <a:lstStyle/>
        <a:p>
          <a:endParaRPr lang="en-US"/>
        </a:p>
      </dgm:t>
    </dgm:pt>
    <dgm:pt modelId="{BE46E70C-5835-4D34-8350-CCBBF034798D}">
      <dgm:prSet/>
      <dgm:spPr/>
      <dgm:t>
        <a:bodyPr/>
        <a:lstStyle/>
        <a:p>
          <a:r>
            <a:rPr lang="en-US" smtClean="0">
              <a:latin typeface="Calibri" panose="020F0502020204030204" pitchFamily="34" charset="0"/>
              <a:cs typeface="Calibri" panose="020F0502020204030204" pitchFamily="34" charset="0"/>
            </a:rPr>
            <a:t>Eclipse </a:t>
          </a:r>
          <a:br>
            <a:rPr lang="en-US" smtClean="0">
              <a:latin typeface="Calibri" panose="020F0502020204030204" pitchFamily="34" charset="0"/>
              <a:cs typeface="Calibri" panose="020F0502020204030204" pitchFamily="34" charset="0"/>
            </a:rPr>
          </a:br>
          <a:endParaRPr lang="en-GB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60F1990-5C2D-4ACD-BE86-BAEEB6C727C5}" type="parTrans" cxnId="{F0BC3182-8BBF-40F8-943E-2D08E87A7883}">
      <dgm:prSet/>
      <dgm:spPr/>
      <dgm:t>
        <a:bodyPr/>
        <a:lstStyle/>
        <a:p>
          <a:endParaRPr lang="en-US"/>
        </a:p>
      </dgm:t>
    </dgm:pt>
    <dgm:pt modelId="{BFB18CC4-9489-458D-B002-5B63E3C34568}" type="sibTrans" cxnId="{F0BC3182-8BBF-40F8-943E-2D08E87A7883}">
      <dgm:prSet/>
      <dgm:spPr/>
      <dgm:t>
        <a:bodyPr/>
        <a:lstStyle/>
        <a:p>
          <a:endParaRPr lang="en-US"/>
        </a:p>
      </dgm:t>
    </dgm:pt>
    <dgm:pt modelId="{29DEE69B-3A88-40ED-861E-30A83B1077FF}" type="pres">
      <dgm:prSet presAssocID="{5E0BF58F-11C6-4E03-946D-6DA26505E24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A7B015-53F8-40F8-9980-C62C97011E8A}" type="pres">
      <dgm:prSet presAssocID="{7BF0254F-D9A6-4186-853D-317B963F3400}" presName="composite" presStyleCnt="0"/>
      <dgm:spPr/>
    </dgm:pt>
    <dgm:pt modelId="{7FEB9A5A-7CE0-4870-905C-C25C3E556021}" type="pres">
      <dgm:prSet presAssocID="{7BF0254F-D9A6-4186-853D-317B963F3400}" presName="rect1" presStyleLbl="trAlignAcc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B7BBD8-0119-4849-A566-3B3E64F4FC38}" type="pres">
      <dgm:prSet presAssocID="{7BF0254F-D9A6-4186-853D-317B963F3400}" presName="rect2" presStyleLbl="fgImgPlac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84A6E072-DC29-4792-A063-3A57BDC485D7}" type="pres">
      <dgm:prSet presAssocID="{9732FF01-AF6E-48B8-9101-033F0F63B51B}" presName="sibTrans" presStyleCnt="0"/>
      <dgm:spPr/>
    </dgm:pt>
    <dgm:pt modelId="{1D22BF17-9689-4C10-90DE-152BDD4FE2A6}" type="pres">
      <dgm:prSet presAssocID="{C2B57EC7-5849-4283-8683-6826EF598A5D}" presName="composite" presStyleCnt="0"/>
      <dgm:spPr/>
    </dgm:pt>
    <dgm:pt modelId="{AC5CD191-7203-48EB-8EAD-FA9A089E7635}" type="pres">
      <dgm:prSet presAssocID="{C2B57EC7-5849-4283-8683-6826EF598A5D}" presName="rect1" presStyleLbl="tr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1CC11D-56E7-41E9-B4C0-A8E9185079F0}" type="pres">
      <dgm:prSet presAssocID="{C2B57EC7-5849-4283-8683-6826EF598A5D}" presName="rect2" presStyleLbl="fgImgPlace1" presStyleIdx="1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3000" r="-93000"/>
          </a:stretch>
        </a:blipFill>
      </dgm:spPr>
    </dgm:pt>
    <dgm:pt modelId="{2BA9E210-3221-409B-803D-5EE2ABE170C9}" type="pres">
      <dgm:prSet presAssocID="{82F61BC3-6793-4342-9A8B-7AE0C3915151}" presName="sibTrans" presStyleCnt="0"/>
      <dgm:spPr/>
    </dgm:pt>
    <dgm:pt modelId="{2621715D-FDC1-45FB-B660-BCF72E004D56}" type="pres">
      <dgm:prSet presAssocID="{498CE77B-67AA-4D22-A01C-7026E65F6655}" presName="composite" presStyleCnt="0"/>
      <dgm:spPr/>
    </dgm:pt>
    <dgm:pt modelId="{D7FB11FB-39F3-446C-B2EB-7A16D6591208}" type="pres">
      <dgm:prSet presAssocID="{498CE77B-67AA-4D22-A01C-7026E65F6655}" presName="rect1" presStyleLbl="trAlignAcc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88AFD3-57AF-4A14-808D-984F146EC748}" type="pres">
      <dgm:prSet presAssocID="{498CE77B-67AA-4D22-A01C-7026E65F6655}" presName="rect2" presStyleLbl="fgImgPlace1" presStyleIdx="2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0DE301B7-2E88-42C7-9262-2971AA6378DD}" type="pres">
      <dgm:prSet presAssocID="{0E89E9D1-D8ED-4108-8FD4-76324BF0A967}" presName="sibTrans" presStyleCnt="0"/>
      <dgm:spPr/>
    </dgm:pt>
    <dgm:pt modelId="{1D357348-8F22-4435-8532-51D532A64DBB}" type="pres">
      <dgm:prSet presAssocID="{132188EE-765C-4594-AEC0-BA510EF77378}" presName="composite" presStyleCnt="0"/>
      <dgm:spPr/>
    </dgm:pt>
    <dgm:pt modelId="{2249147D-BEC9-4B97-8CE3-29AB253F5BDC}" type="pres">
      <dgm:prSet presAssocID="{132188EE-765C-4594-AEC0-BA510EF77378}" presName="rect1" presStyleLbl="trAlignAcc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599384-4651-4C02-B401-7C5CB1228B71}" type="pres">
      <dgm:prSet presAssocID="{132188EE-765C-4594-AEC0-BA510EF77378}" presName="rect2" presStyleLbl="fgImgPlace1" presStyleIdx="3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C39A7752-C87E-4D09-8F2A-090FA0104BEB}" type="pres">
      <dgm:prSet presAssocID="{515F1C10-E1A8-46EC-9604-40BF9EDFF53A}" presName="sibTrans" presStyleCnt="0"/>
      <dgm:spPr/>
    </dgm:pt>
    <dgm:pt modelId="{914E578E-122B-4840-BFC3-DCF2B7344234}" type="pres">
      <dgm:prSet presAssocID="{B959407A-713C-4337-A4EC-1817B185BD0B}" presName="composite" presStyleCnt="0"/>
      <dgm:spPr/>
    </dgm:pt>
    <dgm:pt modelId="{BAF767F2-1EF7-44AD-94E3-E7540F2DB714}" type="pres">
      <dgm:prSet presAssocID="{B959407A-713C-4337-A4EC-1817B185BD0B}" presName="rect1" presStyleLbl="trAlignAcc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8942DD-CB5E-498F-BE42-25570A047905}" type="pres">
      <dgm:prSet presAssocID="{B959407A-713C-4337-A4EC-1817B185BD0B}" presName="rect2" presStyleLbl="fgImgPlace1" presStyleIdx="4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C5FAD945-A81B-4F4C-838B-8491E7981F03}" type="pres">
      <dgm:prSet presAssocID="{5D1308FB-D689-4767-9DC9-4173023240E1}" presName="sibTrans" presStyleCnt="0"/>
      <dgm:spPr/>
    </dgm:pt>
    <dgm:pt modelId="{927FE68B-9712-475E-A3FB-6655652B87CC}" type="pres">
      <dgm:prSet presAssocID="{6B652E84-828F-4636-87A0-0B872F9D1344}" presName="composite" presStyleCnt="0"/>
      <dgm:spPr/>
    </dgm:pt>
    <dgm:pt modelId="{A84DFF61-2105-4A65-8252-0E8DC60B2273}" type="pres">
      <dgm:prSet presAssocID="{6B652E84-828F-4636-87A0-0B872F9D1344}" presName="rect1" presStyleLbl="trAlignAcc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B167C4-EF82-4092-9839-99E80BB913CB}" type="pres">
      <dgm:prSet presAssocID="{6B652E84-828F-4636-87A0-0B872F9D1344}" presName="rect2" presStyleLbl="fgImgPlace1" presStyleIdx="5" presStyleCnt="8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EE922EA4-BA42-471D-ABE5-0E0410D5A757}" type="pres">
      <dgm:prSet presAssocID="{9139FE04-5162-4DC2-99A2-2C3F5F83222B}" presName="sibTrans" presStyleCnt="0"/>
      <dgm:spPr/>
    </dgm:pt>
    <dgm:pt modelId="{A1ADF5D6-2D97-4361-86AB-CAD52EE32406}" type="pres">
      <dgm:prSet presAssocID="{6B2A4C8A-5834-4B7C-8083-C76E553BC79E}" presName="composite" presStyleCnt="0"/>
      <dgm:spPr/>
    </dgm:pt>
    <dgm:pt modelId="{F89CB8AA-D09F-49E4-9F0D-169FCFF535FD}" type="pres">
      <dgm:prSet presAssocID="{6B2A4C8A-5834-4B7C-8083-C76E553BC79E}" presName="rect1" presStyleLbl="tr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429DD-F2D5-4B98-9704-614F69DFA094}" type="pres">
      <dgm:prSet presAssocID="{6B2A4C8A-5834-4B7C-8083-C76E553BC79E}" presName="rect2" presStyleLbl="fgImgPlace1" presStyleIdx="6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8AF13384-57F1-43DC-8162-7BA8AD9A297F}" type="pres">
      <dgm:prSet presAssocID="{327B0F14-81D9-4B86-9E1B-C2396F1F14E7}" presName="sibTrans" presStyleCnt="0"/>
      <dgm:spPr/>
    </dgm:pt>
    <dgm:pt modelId="{781C1664-051B-402E-B355-212FF8F40D64}" type="pres">
      <dgm:prSet presAssocID="{BE46E70C-5835-4D34-8350-CCBBF034798D}" presName="composite" presStyleCnt="0"/>
      <dgm:spPr/>
    </dgm:pt>
    <dgm:pt modelId="{FC0841F8-2D50-4D10-9728-9056A4685FA0}" type="pres">
      <dgm:prSet presAssocID="{BE46E70C-5835-4D34-8350-CCBBF034798D}" presName="rect1" presStyleLbl="trAlignAcc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EE5F95-9EB6-41A6-A0B2-B4FE3EE562E1}" type="pres">
      <dgm:prSet presAssocID="{BE46E70C-5835-4D34-8350-CCBBF034798D}" presName="rect2" presStyleLbl="fgImgPlace1" presStyleIdx="7" presStyleCnt="8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CD6AEF74-C9F4-4632-8844-BA4FD13FD052}" type="presOf" srcId="{6B652E84-828F-4636-87A0-0B872F9D1344}" destId="{A84DFF61-2105-4A65-8252-0E8DC60B2273}" srcOrd="0" destOrd="0" presId="urn:microsoft.com/office/officeart/2008/layout/PictureStrips"/>
    <dgm:cxn modelId="{C96E3F94-CA7E-4023-897A-72D3E83A6162}" srcId="{5E0BF58F-11C6-4E03-946D-6DA26505E249}" destId="{498CE77B-67AA-4D22-A01C-7026E65F6655}" srcOrd="2" destOrd="0" parTransId="{C08CA14B-334F-4061-A7D1-6FEFCF95D98C}" sibTransId="{0E89E9D1-D8ED-4108-8FD4-76324BF0A967}"/>
    <dgm:cxn modelId="{B235BAD6-52FE-48A2-8E4A-1E83E7194ECE}" type="presOf" srcId="{498CE77B-67AA-4D22-A01C-7026E65F6655}" destId="{D7FB11FB-39F3-446C-B2EB-7A16D6591208}" srcOrd="0" destOrd="0" presId="urn:microsoft.com/office/officeart/2008/layout/PictureStrips"/>
    <dgm:cxn modelId="{3A2D7A6E-7056-4ADC-A8CD-F495CEB59E44}" type="presOf" srcId="{6B2A4C8A-5834-4B7C-8083-C76E553BC79E}" destId="{F89CB8AA-D09F-49E4-9F0D-169FCFF535FD}" srcOrd="0" destOrd="0" presId="urn:microsoft.com/office/officeart/2008/layout/PictureStrips"/>
    <dgm:cxn modelId="{A5095401-E765-46E6-9D1D-F781EDFCD54E}" type="presOf" srcId="{B959407A-713C-4337-A4EC-1817B185BD0B}" destId="{BAF767F2-1EF7-44AD-94E3-E7540F2DB714}" srcOrd="0" destOrd="0" presId="urn:microsoft.com/office/officeart/2008/layout/PictureStrips"/>
    <dgm:cxn modelId="{6496C3CE-0DE6-402D-B86D-F9AC44C17F24}" type="presOf" srcId="{5E0BF58F-11C6-4E03-946D-6DA26505E249}" destId="{29DEE69B-3A88-40ED-861E-30A83B1077FF}" srcOrd="0" destOrd="0" presId="urn:microsoft.com/office/officeart/2008/layout/PictureStrips"/>
    <dgm:cxn modelId="{E2761503-BB00-4C25-9807-0DFE816642AF}" srcId="{5E0BF58F-11C6-4E03-946D-6DA26505E249}" destId="{C2B57EC7-5849-4283-8683-6826EF598A5D}" srcOrd="1" destOrd="0" parTransId="{9C78EC2F-7701-431A-B9EF-309A37CC8F89}" sibTransId="{82F61BC3-6793-4342-9A8B-7AE0C3915151}"/>
    <dgm:cxn modelId="{8A57F439-F286-4954-A6C3-E29A770590B8}" type="presOf" srcId="{7BF0254F-D9A6-4186-853D-317B963F3400}" destId="{7FEB9A5A-7CE0-4870-905C-C25C3E556021}" srcOrd="0" destOrd="0" presId="urn:microsoft.com/office/officeart/2008/layout/PictureStrips"/>
    <dgm:cxn modelId="{844C15CC-C991-4E91-ACF9-1FE9315BD996}" srcId="{5E0BF58F-11C6-4E03-946D-6DA26505E249}" destId="{6B2A4C8A-5834-4B7C-8083-C76E553BC79E}" srcOrd="6" destOrd="0" parTransId="{78C49F8A-A471-42CA-8B1A-22B8DB4A02EF}" sibTransId="{327B0F14-81D9-4B86-9E1B-C2396F1F14E7}"/>
    <dgm:cxn modelId="{36DC9E44-EC1A-4C3A-973C-028C4AA5429C}" srcId="{5E0BF58F-11C6-4E03-946D-6DA26505E249}" destId="{7BF0254F-D9A6-4186-853D-317B963F3400}" srcOrd="0" destOrd="0" parTransId="{C7B85F18-42E7-49FE-9E4B-745166629FBF}" sibTransId="{9732FF01-AF6E-48B8-9101-033F0F63B51B}"/>
    <dgm:cxn modelId="{73D2B053-8A24-4FFD-87F6-475C244A9321}" srcId="{5E0BF58F-11C6-4E03-946D-6DA26505E249}" destId="{132188EE-765C-4594-AEC0-BA510EF77378}" srcOrd="3" destOrd="0" parTransId="{7A70A01A-079F-4F1E-BF77-D0C401BA3096}" sibTransId="{515F1C10-E1A8-46EC-9604-40BF9EDFF53A}"/>
    <dgm:cxn modelId="{E87EBBED-9684-4827-ACA7-361EAFA267F9}" type="presOf" srcId="{C2B57EC7-5849-4283-8683-6826EF598A5D}" destId="{AC5CD191-7203-48EB-8EAD-FA9A089E7635}" srcOrd="0" destOrd="0" presId="urn:microsoft.com/office/officeart/2008/layout/PictureStrips"/>
    <dgm:cxn modelId="{8E0EECF3-A381-4FCF-B84C-4719E66DEB15}" type="presOf" srcId="{BE46E70C-5835-4D34-8350-CCBBF034798D}" destId="{FC0841F8-2D50-4D10-9728-9056A4685FA0}" srcOrd="0" destOrd="0" presId="urn:microsoft.com/office/officeart/2008/layout/PictureStrips"/>
    <dgm:cxn modelId="{BD085420-E2FD-4B04-8784-17B44AACB48F}" srcId="{5E0BF58F-11C6-4E03-946D-6DA26505E249}" destId="{6B652E84-828F-4636-87A0-0B872F9D1344}" srcOrd="5" destOrd="0" parTransId="{84FBC7A7-D18D-49D3-84CB-C18928AEE835}" sibTransId="{9139FE04-5162-4DC2-99A2-2C3F5F83222B}"/>
    <dgm:cxn modelId="{3BD2F8E6-D3F6-44D3-B39A-FD598C04B53F}" type="presOf" srcId="{132188EE-765C-4594-AEC0-BA510EF77378}" destId="{2249147D-BEC9-4B97-8CE3-29AB253F5BDC}" srcOrd="0" destOrd="0" presId="urn:microsoft.com/office/officeart/2008/layout/PictureStrips"/>
    <dgm:cxn modelId="{B726E3AA-9C05-4D0E-9407-7059071B6F34}" srcId="{5E0BF58F-11C6-4E03-946D-6DA26505E249}" destId="{B959407A-713C-4337-A4EC-1817B185BD0B}" srcOrd="4" destOrd="0" parTransId="{85347C18-03A4-4C4D-85D8-31C66BEB1BA1}" sibTransId="{5D1308FB-D689-4767-9DC9-4173023240E1}"/>
    <dgm:cxn modelId="{F0BC3182-8BBF-40F8-943E-2D08E87A7883}" srcId="{5E0BF58F-11C6-4E03-946D-6DA26505E249}" destId="{BE46E70C-5835-4D34-8350-CCBBF034798D}" srcOrd="7" destOrd="0" parTransId="{E60F1990-5C2D-4ACD-BE86-BAEEB6C727C5}" sibTransId="{BFB18CC4-9489-458D-B002-5B63E3C34568}"/>
    <dgm:cxn modelId="{F3EAB85C-791A-4B57-96C1-CE31C89E5D24}" type="presParOf" srcId="{29DEE69B-3A88-40ED-861E-30A83B1077FF}" destId="{60A7B015-53F8-40F8-9980-C62C97011E8A}" srcOrd="0" destOrd="0" presId="urn:microsoft.com/office/officeart/2008/layout/PictureStrips"/>
    <dgm:cxn modelId="{925ACBA8-8225-49B3-84D7-EECEA6F75D70}" type="presParOf" srcId="{60A7B015-53F8-40F8-9980-C62C97011E8A}" destId="{7FEB9A5A-7CE0-4870-905C-C25C3E556021}" srcOrd="0" destOrd="0" presId="urn:microsoft.com/office/officeart/2008/layout/PictureStrips"/>
    <dgm:cxn modelId="{D3801A78-2F04-4D70-9997-DDDC990A935C}" type="presParOf" srcId="{60A7B015-53F8-40F8-9980-C62C97011E8A}" destId="{42B7BBD8-0119-4849-A566-3B3E64F4FC38}" srcOrd="1" destOrd="0" presId="urn:microsoft.com/office/officeart/2008/layout/PictureStrips"/>
    <dgm:cxn modelId="{30DBD723-AC13-4679-9165-6BF15A92014F}" type="presParOf" srcId="{29DEE69B-3A88-40ED-861E-30A83B1077FF}" destId="{84A6E072-DC29-4792-A063-3A57BDC485D7}" srcOrd="1" destOrd="0" presId="urn:microsoft.com/office/officeart/2008/layout/PictureStrips"/>
    <dgm:cxn modelId="{F201F7FF-2563-4808-AF10-3A28F2DA727A}" type="presParOf" srcId="{29DEE69B-3A88-40ED-861E-30A83B1077FF}" destId="{1D22BF17-9689-4C10-90DE-152BDD4FE2A6}" srcOrd="2" destOrd="0" presId="urn:microsoft.com/office/officeart/2008/layout/PictureStrips"/>
    <dgm:cxn modelId="{4208458B-D277-4ACE-8D77-E3F3323B3D60}" type="presParOf" srcId="{1D22BF17-9689-4C10-90DE-152BDD4FE2A6}" destId="{AC5CD191-7203-48EB-8EAD-FA9A089E7635}" srcOrd="0" destOrd="0" presId="urn:microsoft.com/office/officeart/2008/layout/PictureStrips"/>
    <dgm:cxn modelId="{0EAA39B1-6B44-4463-A735-B00941312808}" type="presParOf" srcId="{1D22BF17-9689-4C10-90DE-152BDD4FE2A6}" destId="{8C1CC11D-56E7-41E9-B4C0-A8E9185079F0}" srcOrd="1" destOrd="0" presId="urn:microsoft.com/office/officeart/2008/layout/PictureStrips"/>
    <dgm:cxn modelId="{4008F559-B6C7-4417-8B6D-A8A1A94E571F}" type="presParOf" srcId="{29DEE69B-3A88-40ED-861E-30A83B1077FF}" destId="{2BA9E210-3221-409B-803D-5EE2ABE170C9}" srcOrd="3" destOrd="0" presId="urn:microsoft.com/office/officeart/2008/layout/PictureStrips"/>
    <dgm:cxn modelId="{54B7CAA9-C2E8-4F6F-B23C-025040B1E2E6}" type="presParOf" srcId="{29DEE69B-3A88-40ED-861E-30A83B1077FF}" destId="{2621715D-FDC1-45FB-B660-BCF72E004D56}" srcOrd="4" destOrd="0" presId="urn:microsoft.com/office/officeart/2008/layout/PictureStrips"/>
    <dgm:cxn modelId="{0808FB2E-CFD9-4271-9D2E-1F01566EAFAC}" type="presParOf" srcId="{2621715D-FDC1-45FB-B660-BCF72E004D56}" destId="{D7FB11FB-39F3-446C-B2EB-7A16D6591208}" srcOrd="0" destOrd="0" presId="urn:microsoft.com/office/officeart/2008/layout/PictureStrips"/>
    <dgm:cxn modelId="{82CBDA5A-07D6-4697-9DC3-2372476B417A}" type="presParOf" srcId="{2621715D-FDC1-45FB-B660-BCF72E004D56}" destId="{4C88AFD3-57AF-4A14-808D-984F146EC748}" srcOrd="1" destOrd="0" presId="urn:microsoft.com/office/officeart/2008/layout/PictureStrips"/>
    <dgm:cxn modelId="{248C600B-6050-450B-B4AE-80B076E9EF9B}" type="presParOf" srcId="{29DEE69B-3A88-40ED-861E-30A83B1077FF}" destId="{0DE301B7-2E88-42C7-9262-2971AA6378DD}" srcOrd="5" destOrd="0" presId="urn:microsoft.com/office/officeart/2008/layout/PictureStrips"/>
    <dgm:cxn modelId="{C1B1E93E-1874-4C5F-B7E8-E27FF830B5B8}" type="presParOf" srcId="{29DEE69B-3A88-40ED-861E-30A83B1077FF}" destId="{1D357348-8F22-4435-8532-51D532A64DBB}" srcOrd="6" destOrd="0" presId="urn:microsoft.com/office/officeart/2008/layout/PictureStrips"/>
    <dgm:cxn modelId="{6CE2778E-E273-4F24-9150-66E6F1F58749}" type="presParOf" srcId="{1D357348-8F22-4435-8532-51D532A64DBB}" destId="{2249147D-BEC9-4B97-8CE3-29AB253F5BDC}" srcOrd="0" destOrd="0" presId="urn:microsoft.com/office/officeart/2008/layout/PictureStrips"/>
    <dgm:cxn modelId="{45AC4C1E-E571-4497-A5FC-52CC3BB8770B}" type="presParOf" srcId="{1D357348-8F22-4435-8532-51D532A64DBB}" destId="{6B599384-4651-4C02-B401-7C5CB1228B71}" srcOrd="1" destOrd="0" presId="urn:microsoft.com/office/officeart/2008/layout/PictureStrips"/>
    <dgm:cxn modelId="{59037288-0723-45CF-AEB9-18E291937EEA}" type="presParOf" srcId="{29DEE69B-3A88-40ED-861E-30A83B1077FF}" destId="{C39A7752-C87E-4D09-8F2A-090FA0104BEB}" srcOrd="7" destOrd="0" presId="urn:microsoft.com/office/officeart/2008/layout/PictureStrips"/>
    <dgm:cxn modelId="{E5F160CB-6ACC-48CB-AE35-19A067DCA346}" type="presParOf" srcId="{29DEE69B-3A88-40ED-861E-30A83B1077FF}" destId="{914E578E-122B-4840-BFC3-DCF2B7344234}" srcOrd="8" destOrd="0" presId="urn:microsoft.com/office/officeart/2008/layout/PictureStrips"/>
    <dgm:cxn modelId="{7CB81FE8-F9F5-418B-9607-0E1004EC6647}" type="presParOf" srcId="{914E578E-122B-4840-BFC3-DCF2B7344234}" destId="{BAF767F2-1EF7-44AD-94E3-E7540F2DB714}" srcOrd="0" destOrd="0" presId="urn:microsoft.com/office/officeart/2008/layout/PictureStrips"/>
    <dgm:cxn modelId="{CE3E3490-636A-4C53-AD8E-2C6886FA537D}" type="presParOf" srcId="{914E578E-122B-4840-BFC3-DCF2B7344234}" destId="{FC8942DD-CB5E-498F-BE42-25570A047905}" srcOrd="1" destOrd="0" presId="urn:microsoft.com/office/officeart/2008/layout/PictureStrips"/>
    <dgm:cxn modelId="{71D0B95D-B613-449A-9E53-0DAF3DCB59D4}" type="presParOf" srcId="{29DEE69B-3A88-40ED-861E-30A83B1077FF}" destId="{C5FAD945-A81B-4F4C-838B-8491E7981F03}" srcOrd="9" destOrd="0" presId="urn:microsoft.com/office/officeart/2008/layout/PictureStrips"/>
    <dgm:cxn modelId="{052B69E9-9B24-464F-A402-0E0002AB1A75}" type="presParOf" srcId="{29DEE69B-3A88-40ED-861E-30A83B1077FF}" destId="{927FE68B-9712-475E-A3FB-6655652B87CC}" srcOrd="10" destOrd="0" presId="urn:microsoft.com/office/officeart/2008/layout/PictureStrips"/>
    <dgm:cxn modelId="{15C5854A-637D-409F-B4A2-D1BB15A8B75F}" type="presParOf" srcId="{927FE68B-9712-475E-A3FB-6655652B87CC}" destId="{A84DFF61-2105-4A65-8252-0E8DC60B2273}" srcOrd="0" destOrd="0" presId="urn:microsoft.com/office/officeart/2008/layout/PictureStrips"/>
    <dgm:cxn modelId="{0F7E9D47-A1B6-4FDE-A7BD-EE5A53638E4D}" type="presParOf" srcId="{927FE68B-9712-475E-A3FB-6655652B87CC}" destId="{2AB167C4-EF82-4092-9839-99E80BB913CB}" srcOrd="1" destOrd="0" presId="urn:microsoft.com/office/officeart/2008/layout/PictureStrips"/>
    <dgm:cxn modelId="{B942817C-94F6-4B90-BB6F-1197354B80B2}" type="presParOf" srcId="{29DEE69B-3A88-40ED-861E-30A83B1077FF}" destId="{EE922EA4-BA42-471D-ABE5-0E0410D5A757}" srcOrd="11" destOrd="0" presId="urn:microsoft.com/office/officeart/2008/layout/PictureStrips"/>
    <dgm:cxn modelId="{8F18B471-E200-4294-89BD-E822D6C44025}" type="presParOf" srcId="{29DEE69B-3A88-40ED-861E-30A83B1077FF}" destId="{A1ADF5D6-2D97-4361-86AB-CAD52EE32406}" srcOrd="12" destOrd="0" presId="urn:microsoft.com/office/officeart/2008/layout/PictureStrips"/>
    <dgm:cxn modelId="{FC55A625-99C0-4148-89BD-9B745460BC03}" type="presParOf" srcId="{A1ADF5D6-2D97-4361-86AB-CAD52EE32406}" destId="{F89CB8AA-D09F-49E4-9F0D-169FCFF535FD}" srcOrd="0" destOrd="0" presId="urn:microsoft.com/office/officeart/2008/layout/PictureStrips"/>
    <dgm:cxn modelId="{12735EA4-8D06-426A-87FC-1ADD620EA317}" type="presParOf" srcId="{A1ADF5D6-2D97-4361-86AB-CAD52EE32406}" destId="{BC5429DD-F2D5-4B98-9704-614F69DFA094}" srcOrd="1" destOrd="0" presId="urn:microsoft.com/office/officeart/2008/layout/PictureStrips"/>
    <dgm:cxn modelId="{D3B3AD7D-DAFE-4480-ABDB-82F2789B66A8}" type="presParOf" srcId="{29DEE69B-3A88-40ED-861E-30A83B1077FF}" destId="{8AF13384-57F1-43DC-8162-7BA8AD9A297F}" srcOrd="13" destOrd="0" presId="urn:microsoft.com/office/officeart/2008/layout/PictureStrips"/>
    <dgm:cxn modelId="{2D19C935-96F5-4821-B381-2ADB5B878DCC}" type="presParOf" srcId="{29DEE69B-3A88-40ED-861E-30A83B1077FF}" destId="{781C1664-051B-402E-B355-212FF8F40D64}" srcOrd="14" destOrd="0" presId="urn:microsoft.com/office/officeart/2008/layout/PictureStrips"/>
    <dgm:cxn modelId="{21C3F249-B75C-4CF0-B020-6300CE1A6844}" type="presParOf" srcId="{781C1664-051B-402E-B355-212FF8F40D64}" destId="{FC0841F8-2D50-4D10-9728-9056A4685FA0}" srcOrd="0" destOrd="0" presId="urn:microsoft.com/office/officeart/2008/layout/PictureStrips"/>
    <dgm:cxn modelId="{6804F08F-B6A9-436A-B9A2-CE6005C19777}" type="presParOf" srcId="{781C1664-051B-402E-B355-212FF8F40D64}" destId="{50EE5F95-9EB6-41A6-A0B2-B4FE3EE562E1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56723B4-55A2-40CC-A6B4-EEC95D6DC79D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1BD429-AC85-41BD-BE26-D64CFEF0B923}">
      <dgm:prSet phldrT="[Text]" custT="1"/>
      <dgm:spPr/>
      <dgm:t>
        <a:bodyPr/>
        <a:lstStyle/>
        <a:p>
          <a:pPr algn="l"/>
          <a:r>
            <a:rPr lang="en-US" sz="2200" b="1" dirty="0" smtClean="0">
              <a:latin typeface="Calibri" panose="020F0502020204030204" pitchFamily="34" charset="0"/>
              <a:cs typeface="Calibri" panose="020F0502020204030204" pitchFamily="34" charset="0"/>
            </a:rPr>
            <a:t>Python is Interpreted</a:t>
          </a:r>
          <a:endParaRPr lang="en-US" sz="2200" dirty="0"/>
        </a:p>
      </dgm:t>
    </dgm:pt>
    <dgm:pt modelId="{52B55C64-848B-4AE5-8C0E-3D677F096593}" type="parTrans" cxnId="{4E917C3D-C243-46F6-82D5-64BF871D3807}">
      <dgm:prSet/>
      <dgm:spPr/>
      <dgm:t>
        <a:bodyPr/>
        <a:lstStyle/>
        <a:p>
          <a:pPr algn="l"/>
          <a:endParaRPr lang="en-US" sz="2200"/>
        </a:p>
      </dgm:t>
    </dgm:pt>
    <dgm:pt modelId="{7D4DE94C-45AA-4D27-BE0A-3E568789757D}" type="sibTrans" cxnId="{4E917C3D-C243-46F6-82D5-64BF871D3807}">
      <dgm:prSet/>
      <dgm:spPr/>
      <dgm:t>
        <a:bodyPr/>
        <a:lstStyle/>
        <a:p>
          <a:pPr algn="l"/>
          <a:endParaRPr lang="en-US" sz="2200"/>
        </a:p>
      </dgm:t>
    </dgm:pt>
    <dgm:pt modelId="{E78ACFD8-DE33-470A-93EF-12D5B7D96CBB}">
      <dgm:prSet custT="1"/>
      <dgm:spPr/>
      <dgm:t>
        <a:bodyPr/>
        <a:lstStyle/>
        <a:p>
          <a:r>
            <a:rPr lang="en-US" sz="2200" b="1" dirty="0" smtClean="0">
              <a:latin typeface="Calibri" panose="020F0502020204030204" pitchFamily="34" charset="0"/>
              <a:cs typeface="Calibri" panose="020F0502020204030204" pitchFamily="34" charset="0"/>
            </a:rPr>
            <a:t>Python is Interactive</a:t>
          </a:r>
          <a:endParaRPr lang="en-US" sz="2200" b="1" dirty="0" smtClean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1C4A4C7-4596-4415-A203-41E8F5149EA0}" type="parTrans" cxnId="{F4C1A572-3915-4976-B3B1-95777FC11E42}">
      <dgm:prSet/>
      <dgm:spPr/>
      <dgm:t>
        <a:bodyPr/>
        <a:lstStyle/>
        <a:p>
          <a:endParaRPr lang="en-US"/>
        </a:p>
      </dgm:t>
    </dgm:pt>
    <dgm:pt modelId="{EAEAD2EA-AA48-4C97-9D72-85272DA497EE}" type="sibTrans" cxnId="{F4C1A572-3915-4976-B3B1-95777FC11E42}">
      <dgm:prSet/>
      <dgm:spPr/>
      <dgm:t>
        <a:bodyPr/>
        <a:lstStyle/>
        <a:p>
          <a:endParaRPr lang="en-US"/>
        </a:p>
      </dgm:t>
    </dgm:pt>
    <dgm:pt modelId="{FC505C49-3A50-4E8C-A508-8D01DEB08FE0}">
      <dgm:prSet custT="1"/>
      <dgm:spPr/>
      <dgm:t>
        <a:bodyPr/>
        <a:lstStyle/>
        <a:p>
          <a:r>
            <a:rPr lang="en-US" sz="2200" b="1" dirty="0" smtClean="0">
              <a:latin typeface="Calibri" panose="020F0502020204030204" pitchFamily="34" charset="0"/>
              <a:cs typeface="Calibri" panose="020F0502020204030204" pitchFamily="34" charset="0"/>
            </a:rPr>
            <a:t>Python is Object-Oriented</a:t>
          </a:r>
          <a:endParaRPr lang="en-US" sz="2200" b="1" dirty="0" smtClean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3BAFA45-A97A-447A-A45E-1B5B751EFCE2}" type="parTrans" cxnId="{890B82CA-836F-4D13-8062-1CE70C8CDE2D}">
      <dgm:prSet/>
      <dgm:spPr/>
      <dgm:t>
        <a:bodyPr/>
        <a:lstStyle/>
        <a:p>
          <a:endParaRPr lang="en-US"/>
        </a:p>
      </dgm:t>
    </dgm:pt>
    <dgm:pt modelId="{95174877-6699-4360-877B-6F8548ECE176}" type="sibTrans" cxnId="{890B82CA-836F-4D13-8062-1CE70C8CDE2D}">
      <dgm:prSet/>
      <dgm:spPr/>
      <dgm:t>
        <a:bodyPr/>
        <a:lstStyle/>
        <a:p>
          <a:endParaRPr lang="en-US"/>
        </a:p>
      </dgm:t>
    </dgm:pt>
    <dgm:pt modelId="{9FC7F675-B4D9-46A5-9820-4927183EF864}">
      <dgm:prSet custT="1"/>
      <dgm:spPr/>
      <dgm:t>
        <a:bodyPr/>
        <a:lstStyle/>
        <a:p>
          <a:r>
            <a:rPr lang="en-US" sz="2200" b="1" dirty="0" smtClean="0">
              <a:latin typeface="Calibri" panose="020F0502020204030204" pitchFamily="34" charset="0"/>
              <a:cs typeface="Calibri" panose="020F0502020204030204" pitchFamily="34" charset="0"/>
            </a:rPr>
            <a:t>Python is a Beginner's Language</a:t>
          </a:r>
          <a:endParaRPr lang="en-US" sz="2200" b="1" dirty="0" smtClean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A0CA441-CADE-47AA-95BD-9122571E03EE}" type="parTrans" cxnId="{801E03C7-01C4-4161-B62A-380466C562B1}">
      <dgm:prSet/>
      <dgm:spPr/>
      <dgm:t>
        <a:bodyPr/>
        <a:lstStyle/>
        <a:p>
          <a:endParaRPr lang="en-US"/>
        </a:p>
      </dgm:t>
    </dgm:pt>
    <dgm:pt modelId="{9FCF9943-6B49-408B-99D1-71509F08B7F6}" type="sibTrans" cxnId="{801E03C7-01C4-4161-B62A-380466C562B1}">
      <dgm:prSet/>
      <dgm:spPr/>
      <dgm:t>
        <a:bodyPr/>
        <a:lstStyle/>
        <a:p>
          <a:endParaRPr lang="en-US"/>
        </a:p>
      </dgm:t>
    </dgm:pt>
    <dgm:pt modelId="{022F2A72-A679-4FA7-AC2C-A84AB9E063F3}">
      <dgm:prSet phldrT="[Text]" custT="1"/>
      <dgm:spPr/>
      <dgm:t>
        <a:bodyPr/>
        <a:lstStyle/>
        <a:p>
          <a:pPr algn="l"/>
          <a:r>
            <a:rPr lang="en-US" sz="2200" b="0" dirty="0" smtClean="0">
              <a:latin typeface="Calibri" panose="020F0502020204030204" pitchFamily="34" charset="0"/>
              <a:cs typeface="Calibri" panose="020F0502020204030204" pitchFamily="34" charset="0"/>
            </a:rPr>
            <a:t>Python is processed at runtime by the interpreter. You do not need to compile your program before executing it. This is similar to PERL and PHP.</a:t>
          </a:r>
          <a:endParaRPr lang="en-US" sz="2200" b="0" dirty="0"/>
        </a:p>
      </dgm:t>
    </dgm:pt>
    <dgm:pt modelId="{2B40A3BF-CF0B-4008-9FC2-6A58240F3D73}" type="parTrans" cxnId="{B6623AC5-5FB0-45C3-8179-B726463475AA}">
      <dgm:prSet/>
      <dgm:spPr/>
      <dgm:t>
        <a:bodyPr/>
        <a:lstStyle/>
        <a:p>
          <a:endParaRPr lang="en-US"/>
        </a:p>
      </dgm:t>
    </dgm:pt>
    <dgm:pt modelId="{D0E07B8A-C9DC-42A0-A00A-BDF1FAC97CD7}" type="sibTrans" cxnId="{B6623AC5-5FB0-45C3-8179-B726463475AA}">
      <dgm:prSet/>
      <dgm:spPr/>
      <dgm:t>
        <a:bodyPr/>
        <a:lstStyle/>
        <a:p>
          <a:endParaRPr lang="en-US"/>
        </a:p>
      </dgm:t>
    </dgm:pt>
    <dgm:pt modelId="{937C0EC1-AB6D-47A0-9BAD-91BF6CFF7995}">
      <dgm:prSet custT="1"/>
      <dgm:spPr/>
      <dgm:t>
        <a:bodyPr/>
        <a:lstStyle/>
        <a:p>
          <a:r>
            <a:rPr lang="en-US" sz="2200" b="0" dirty="0" smtClean="0">
              <a:latin typeface="Calibri" panose="020F0502020204030204" pitchFamily="34" charset="0"/>
              <a:cs typeface="Calibri" panose="020F0502020204030204" pitchFamily="34" charset="0"/>
            </a:rPr>
            <a:t>You can actually sit at a Python prompt and interact with the interpreter directly to write your programs.</a:t>
          </a:r>
          <a:endParaRPr lang="en-US" sz="2200" b="0" dirty="0" smtClean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19CFCE0-8279-49C6-967B-BABB7DA5E9AF}" type="parTrans" cxnId="{0897EA6B-38F3-42BA-B7A4-21BAAE40D563}">
      <dgm:prSet/>
      <dgm:spPr/>
      <dgm:t>
        <a:bodyPr/>
        <a:lstStyle/>
        <a:p>
          <a:endParaRPr lang="en-US"/>
        </a:p>
      </dgm:t>
    </dgm:pt>
    <dgm:pt modelId="{12FB9161-0F0A-4255-8859-B86317D24AF8}" type="sibTrans" cxnId="{0897EA6B-38F3-42BA-B7A4-21BAAE40D563}">
      <dgm:prSet/>
      <dgm:spPr/>
      <dgm:t>
        <a:bodyPr/>
        <a:lstStyle/>
        <a:p>
          <a:endParaRPr lang="en-US"/>
        </a:p>
      </dgm:t>
    </dgm:pt>
    <dgm:pt modelId="{BD2B621D-C42B-4FE2-B475-BE69619C9A69}">
      <dgm:prSet custT="1"/>
      <dgm:spPr/>
      <dgm:t>
        <a:bodyPr/>
        <a:lstStyle/>
        <a:p>
          <a:r>
            <a:rPr lang="en-US" sz="2200" b="0" dirty="0" smtClean="0">
              <a:latin typeface="Calibri" panose="020F0502020204030204" pitchFamily="34" charset="0"/>
              <a:cs typeface="Calibri" panose="020F0502020204030204" pitchFamily="34" charset="0"/>
            </a:rPr>
            <a:t>Python supports Object-Oriented style or technique of programming that encapsulates code within objects.</a:t>
          </a:r>
          <a:endParaRPr lang="en-US" sz="2200" b="0" dirty="0" smtClean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26DC3CB-9A32-49EC-9EB3-841C2C89A86E}" type="parTrans" cxnId="{BD3F3A19-0741-4EB1-9363-F695B1AA906B}">
      <dgm:prSet/>
      <dgm:spPr/>
      <dgm:t>
        <a:bodyPr/>
        <a:lstStyle/>
        <a:p>
          <a:endParaRPr lang="en-US"/>
        </a:p>
      </dgm:t>
    </dgm:pt>
    <dgm:pt modelId="{267E33B8-D579-47E9-B04A-C2C4500D4A7C}" type="sibTrans" cxnId="{BD3F3A19-0741-4EB1-9363-F695B1AA906B}">
      <dgm:prSet/>
      <dgm:spPr/>
      <dgm:t>
        <a:bodyPr/>
        <a:lstStyle/>
        <a:p>
          <a:endParaRPr lang="en-US"/>
        </a:p>
      </dgm:t>
    </dgm:pt>
    <dgm:pt modelId="{78B4C547-52E7-4DBA-9E94-55EDD572AC38}">
      <dgm:prSet custT="1"/>
      <dgm:spPr/>
      <dgm:t>
        <a:bodyPr/>
        <a:lstStyle/>
        <a:p>
          <a:r>
            <a:rPr lang="en-US" sz="2200" b="0" dirty="0" smtClean="0">
              <a:latin typeface="Calibri" panose="020F0502020204030204" pitchFamily="34" charset="0"/>
              <a:cs typeface="Calibri" panose="020F0502020204030204" pitchFamily="34" charset="0"/>
            </a:rPr>
            <a:t>Python is a great language for the beginner-level programmers and supports the development of a wide range of applications from simple text processing to WWW browsers to games.</a:t>
          </a:r>
          <a:endParaRPr lang="en-US" sz="2200" b="0" dirty="0" smtClean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1DA050A-587F-4B91-A2ED-281A302B03B7}" type="parTrans" cxnId="{EEAA62EF-91F8-4E6B-91A3-CD809C753160}">
      <dgm:prSet/>
      <dgm:spPr/>
      <dgm:t>
        <a:bodyPr/>
        <a:lstStyle/>
        <a:p>
          <a:endParaRPr lang="en-US"/>
        </a:p>
      </dgm:t>
    </dgm:pt>
    <dgm:pt modelId="{0C67A6A5-2DC2-4156-A2B0-542B998F41ED}" type="sibTrans" cxnId="{EEAA62EF-91F8-4E6B-91A3-CD809C753160}">
      <dgm:prSet/>
      <dgm:spPr/>
      <dgm:t>
        <a:bodyPr/>
        <a:lstStyle/>
        <a:p>
          <a:endParaRPr lang="en-US"/>
        </a:p>
      </dgm:t>
    </dgm:pt>
    <dgm:pt modelId="{17CF2DA9-73C7-4A12-A70C-33D33E41DBB8}" type="pres">
      <dgm:prSet presAssocID="{256723B4-55A2-40CC-A6B4-EEC95D6DC7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3599A0-D356-4427-9623-3E7912B89CE0}" type="pres">
      <dgm:prSet presAssocID="{FB1BD429-AC85-41BD-BE26-D64CFEF0B92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2C643B-E783-461A-A604-527129DB8DDB}" type="pres">
      <dgm:prSet presAssocID="{FB1BD429-AC85-41BD-BE26-D64CFEF0B923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BFE327-A50C-4BF8-A755-2771ED9998C8}" type="pres">
      <dgm:prSet presAssocID="{E78ACFD8-DE33-470A-93EF-12D5B7D96CB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C07AD5F-2FBC-489B-8ECC-8195A36F6E79}" type="pres">
      <dgm:prSet presAssocID="{E78ACFD8-DE33-470A-93EF-12D5B7D96CBB}" presName="childText" presStyleLbl="revTx" presStyleIdx="1" presStyleCnt="4">
        <dgm:presLayoutVars>
          <dgm:bulletEnabled val="1"/>
        </dgm:presLayoutVars>
      </dgm:prSet>
      <dgm:spPr/>
    </dgm:pt>
    <dgm:pt modelId="{EEA20247-5DEC-4418-8DF3-DFE5C753C569}" type="pres">
      <dgm:prSet presAssocID="{FC505C49-3A50-4E8C-A508-8D01DEB08FE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6382799-07E6-4A35-B1E9-91A85EB01726}" type="pres">
      <dgm:prSet presAssocID="{FC505C49-3A50-4E8C-A508-8D01DEB08FE0}" presName="childText" presStyleLbl="revTx" presStyleIdx="2" presStyleCnt="4">
        <dgm:presLayoutVars>
          <dgm:bulletEnabled val="1"/>
        </dgm:presLayoutVars>
      </dgm:prSet>
      <dgm:spPr/>
    </dgm:pt>
    <dgm:pt modelId="{534398F9-1E3C-42DC-800E-11C292F327E0}" type="pres">
      <dgm:prSet presAssocID="{9FC7F675-B4D9-46A5-9820-4927183EF86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5A4A726-A746-4431-A467-DFFEB56557FD}" type="pres">
      <dgm:prSet presAssocID="{9FC7F675-B4D9-46A5-9820-4927183EF864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0897EA6B-38F3-42BA-B7A4-21BAAE40D563}" srcId="{E78ACFD8-DE33-470A-93EF-12D5B7D96CBB}" destId="{937C0EC1-AB6D-47A0-9BAD-91BF6CFF7995}" srcOrd="0" destOrd="0" parTransId="{419CFCE0-8279-49C6-967B-BABB7DA5E9AF}" sibTransId="{12FB9161-0F0A-4255-8859-B86317D24AF8}"/>
    <dgm:cxn modelId="{EEAA62EF-91F8-4E6B-91A3-CD809C753160}" srcId="{9FC7F675-B4D9-46A5-9820-4927183EF864}" destId="{78B4C547-52E7-4DBA-9E94-55EDD572AC38}" srcOrd="0" destOrd="0" parTransId="{81DA050A-587F-4B91-A2ED-281A302B03B7}" sibTransId="{0C67A6A5-2DC2-4156-A2B0-542B998F41ED}"/>
    <dgm:cxn modelId="{95398497-21CD-4FEB-93B2-C4999351D0E4}" type="presOf" srcId="{BD2B621D-C42B-4FE2-B475-BE69619C9A69}" destId="{76382799-07E6-4A35-B1E9-91A85EB01726}" srcOrd="0" destOrd="0" presId="urn:microsoft.com/office/officeart/2005/8/layout/vList2"/>
    <dgm:cxn modelId="{F9EA4F97-B6AA-4A91-A493-2A17E5A3ED62}" type="presOf" srcId="{E78ACFD8-DE33-470A-93EF-12D5B7D96CBB}" destId="{7CBFE327-A50C-4BF8-A755-2771ED9998C8}" srcOrd="0" destOrd="0" presId="urn:microsoft.com/office/officeart/2005/8/layout/vList2"/>
    <dgm:cxn modelId="{890B82CA-836F-4D13-8062-1CE70C8CDE2D}" srcId="{256723B4-55A2-40CC-A6B4-EEC95D6DC79D}" destId="{FC505C49-3A50-4E8C-A508-8D01DEB08FE0}" srcOrd="2" destOrd="0" parTransId="{C3BAFA45-A97A-447A-A45E-1B5B751EFCE2}" sibTransId="{95174877-6699-4360-877B-6F8548ECE176}"/>
    <dgm:cxn modelId="{61D9CB0B-48A9-4A7A-909C-B782EAA1450F}" type="presOf" srcId="{9FC7F675-B4D9-46A5-9820-4927183EF864}" destId="{534398F9-1E3C-42DC-800E-11C292F327E0}" srcOrd="0" destOrd="0" presId="urn:microsoft.com/office/officeart/2005/8/layout/vList2"/>
    <dgm:cxn modelId="{BD3F3A19-0741-4EB1-9363-F695B1AA906B}" srcId="{FC505C49-3A50-4E8C-A508-8D01DEB08FE0}" destId="{BD2B621D-C42B-4FE2-B475-BE69619C9A69}" srcOrd="0" destOrd="0" parTransId="{B26DC3CB-9A32-49EC-9EB3-841C2C89A86E}" sibTransId="{267E33B8-D579-47E9-B04A-C2C4500D4A7C}"/>
    <dgm:cxn modelId="{B6623AC5-5FB0-45C3-8179-B726463475AA}" srcId="{FB1BD429-AC85-41BD-BE26-D64CFEF0B923}" destId="{022F2A72-A679-4FA7-AC2C-A84AB9E063F3}" srcOrd="0" destOrd="0" parTransId="{2B40A3BF-CF0B-4008-9FC2-6A58240F3D73}" sibTransId="{D0E07B8A-C9DC-42A0-A00A-BDF1FAC97CD7}"/>
    <dgm:cxn modelId="{47BDC026-1595-489A-9031-50F7CE0ADEF5}" type="presOf" srcId="{256723B4-55A2-40CC-A6B4-EEC95D6DC79D}" destId="{17CF2DA9-73C7-4A12-A70C-33D33E41DBB8}" srcOrd="0" destOrd="0" presId="urn:microsoft.com/office/officeart/2005/8/layout/vList2"/>
    <dgm:cxn modelId="{F139B84D-E9DD-4BA4-BA22-1865CC99CAB7}" type="presOf" srcId="{022F2A72-A679-4FA7-AC2C-A84AB9E063F3}" destId="{FA2C643B-E783-461A-A604-527129DB8DDB}" srcOrd="0" destOrd="0" presId="urn:microsoft.com/office/officeart/2005/8/layout/vList2"/>
    <dgm:cxn modelId="{31A75EA9-73BA-4245-BB72-ACA387F78090}" type="presOf" srcId="{FB1BD429-AC85-41BD-BE26-D64CFEF0B923}" destId="{EC3599A0-D356-4427-9623-3E7912B89CE0}" srcOrd="0" destOrd="0" presId="urn:microsoft.com/office/officeart/2005/8/layout/vList2"/>
    <dgm:cxn modelId="{801E03C7-01C4-4161-B62A-380466C562B1}" srcId="{256723B4-55A2-40CC-A6B4-EEC95D6DC79D}" destId="{9FC7F675-B4D9-46A5-9820-4927183EF864}" srcOrd="3" destOrd="0" parTransId="{CA0CA441-CADE-47AA-95BD-9122571E03EE}" sibTransId="{9FCF9943-6B49-408B-99D1-71509F08B7F6}"/>
    <dgm:cxn modelId="{8005860F-EED0-4ED7-A319-E4FB016B4E39}" type="presOf" srcId="{78B4C547-52E7-4DBA-9E94-55EDD572AC38}" destId="{35A4A726-A746-4431-A467-DFFEB56557FD}" srcOrd="0" destOrd="0" presId="urn:microsoft.com/office/officeart/2005/8/layout/vList2"/>
    <dgm:cxn modelId="{5B604860-1FFC-427E-9EAA-C3F90252AD22}" type="presOf" srcId="{937C0EC1-AB6D-47A0-9BAD-91BF6CFF7995}" destId="{DC07AD5F-2FBC-489B-8ECC-8195A36F6E79}" srcOrd="0" destOrd="0" presId="urn:microsoft.com/office/officeart/2005/8/layout/vList2"/>
    <dgm:cxn modelId="{4E917C3D-C243-46F6-82D5-64BF871D3807}" srcId="{256723B4-55A2-40CC-A6B4-EEC95D6DC79D}" destId="{FB1BD429-AC85-41BD-BE26-D64CFEF0B923}" srcOrd="0" destOrd="0" parTransId="{52B55C64-848B-4AE5-8C0E-3D677F096593}" sibTransId="{7D4DE94C-45AA-4D27-BE0A-3E568789757D}"/>
    <dgm:cxn modelId="{760A9779-E7C9-4877-93EB-48DF18F6BBED}" type="presOf" srcId="{FC505C49-3A50-4E8C-A508-8D01DEB08FE0}" destId="{EEA20247-5DEC-4418-8DF3-DFE5C753C569}" srcOrd="0" destOrd="0" presId="urn:microsoft.com/office/officeart/2005/8/layout/vList2"/>
    <dgm:cxn modelId="{F4C1A572-3915-4976-B3B1-95777FC11E42}" srcId="{256723B4-55A2-40CC-A6B4-EEC95D6DC79D}" destId="{E78ACFD8-DE33-470A-93EF-12D5B7D96CBB}" srcOrd="1" destOrd="0" parTransId="{01C4A4C7-4596-4415-A203-41E8F5149EA0}" sibTransId="{EAEAD2EA-AA48-4C97-9D72-85272DA497EE}"/>
    <dgm:cxn modelId="{7693C3CB-6DAC-40FC-9EC0-3F340FAE2014}" type="presParOf" srcId="{17CF2DA9-73C7-4A12-A70C-33D33E41DBB8}" destId="{EC3599A0-D356-4427-9623-3E7912B89CE0}" srcOrd="0" destOrd="0" presId="urn:microsoft.com/office/officeart/2005/8/layout/vList2"/>
    <dgm:cxn modelId="{EC54CE7F-F4DB-40BE-BE59-27A0A58CDD89}" type="presParOf" srcId="{17CF2DA9-73C7-4A12-A70C-33D33E41DBB8}" destId="{FA2C643B-E783-461A-A604-527129DB8DDB}" srcOrd="1" destOrd="0" presId="urn:microsoft.com/office/officeart/2005/8/layout/vList2"/>
    <dgm:cxn modelId="{DAF9B873-7F44-48E8-8D99-9F74580F94C0}" type="presParOf" srcId="{17CF2DA9-73C7-4A12-A70C-33D33E41DBB8}" destId="{7CBFE327-A50C-4BF8-A755-2771ED9998C8}" srcOrd="2" destOrd="0" presId="urn:microsoft.com/office/officeart/2005/8/layout/vList2"/>
    <dgm:cxn modelId="{D16141A4-115E-4957-88A2-14EDD5A89A8E}" type="presParOf" srcId="{17CF2DA9-73C7-4A12-A70C-33D33E41DBB8}" destId="{DC07AD5F-2FBC-489B-8ECC-8195A36F6E79}" srcOrd="3" destOrd="0" presId="urn:microsoft.com/office/officeart/2005/8/layout/vList2"/>
    <dgm:cxn modelId="{A3450854-A476-4493-851C-16145D11C3CD}" type="presParOf" srcId="{17CF2DA9-73C7-4A12-A70C-33D33E41DBB8}" destId="{EEA20247-5DEC-4418-8DF3-DFE5C753C569}" srcOrd="4" destOrd="0" presId="urn:microsoft.com/office/officeart/2005/8/layout/vList2"/>
    <dgm:cxn modelId="{B30B48CF-742D-47AF-A34B-6DAF4FE9DB6E}" type="presParOf" srcId="{17CF2DA9-73C7-4A12-A70C-33D33E41DBB8}" destId="{76382799-07E6-4A35-B1E9-91A85EB01726}" srcOrd="5" destOrd="0" presId="urn:microsoft.com/office/officeart/2005/8/layout/vList2"/>
    <dgm:cxn modelId="{AAE85B5E-A8DD-461D-A78E-0310BC3DA0F4}" type="presParOf" srcId="{17CF2DA9-73C7-4A12-A70C-33D33E41DBB8}" destId="{534398F9-1E3C-42DC-800E-11C292F327E0}" srcOrd="6" destOrd="0" presId="urn:microsoft.com/office/officeart/2005/8/layout/vList2"/>
    <dgm:cxn modelId="{7A444AC1-F36A-4787-BE52-B9B72EF8E607}" type="presParOf" srcId="{17CF2DA9-73C7-4A12-A70C-33D33E41DBB8}" destId="{35A4A726-A746-4431-A467-DFFEB56557FD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62347D-8118-4ABD-95BC-BB20756A4E66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4826B4-2805-4FC6-87CA-ACC573C6A141}">
      <dgm:prSet phldrT="[Text]" custT="1"/>
      <dgm:spPr/>
      <dgm:t>
        <a:bodyPr/>
        <a:lstStyle/>
        <a:p>
          <a:r>
            <a:rPr lang="en-US" sz="2400" b="0" i="0" dirty="0" smtClean="0"/>
            <a:t>Google</a:t>
          </a:r>
          <a:endParaRPr lang="en-US" sz="2400" dirty="0">
            <a:solidFill>
              <a:srgbClr val="C00000"/>
            </a:solidFill>
          </a:endParaRPr>
        </a:p>
      </dgm:t>
    </dgm:pt>
    <dgm:pt modelId="{0F170FA2-060D-4DFD-BAB2-D44716A8D809}" type="parTrans" cxnId="{1CCBD1A4-7389-49A4-91EB-9A59385E22B3}">
      <dgm:prSet/>
      <dgm:spPr/>
      <dgm:t>
        <a:bodyPr/>
        <a:lstStyle/>
        <a:p>
          <a:endParaRPr lang="en-US" sz="2400"/>
        </a:p>
      </dgm:t>
    </dgm:pt>
    <dgm:pt modelId="{7AB2A252-65FE-413E-B421-5F84E736F445}" type="sibTrans" cxnId="{1CCBD1A4-7389-49A4-91EB-9A59385E22B3}">
      <dgm:prSet/>
      <dgm:spPr/>
      <dgm:t>
        <a:bodyPr/>
        <a:lstStyle/>
        <a:p>
          <a:endParaRPr lang="en-US" sz="2400"/>
        </a:p>
      </dgm:t>
    </dgm:pt>
    <dgm:pt modelId="{AFD63741-2804-42E3-A748-2B2A9E643439}">
      <dgm:prSet custT="1"/>
      <dgm:spPr/>
      <dgm:t>
        <a:bodyPr/>
        <a:lstStyle/>
        <a:p>
          <a:r>
            <a:rPr lang="en-US" sz="2400" b="0" i="0" dirty="0" smtClean="0"/>
            <a:t>Intel</a:t>
          </a:r>
          <a:endParaRPr lang="en-US" sz="2400" b="0" i="0" dirty="0"/>
        </a:p>
      </dgm:t>
    </dgm:pt>
    <dgm:pt modelId="{6D054E06-EC85-4C51-8128-3BE93829A4A7}" type="parTrans" cxnId="{27D48FF3-14E7-48EF-BDD8-ABD5C972FD18}">
      <dgm:prSet/>
      <dgm:spPr/>
      <dgm:t>
        <a:bodyPr/>
        <a:lstStyle/>
        <a:p>
          <a:endParaRPr lang="en-US" sz="2400"/>
        </a:p>
      </dgm:t>
    </dgm:pt>
    <dgm:pt modelId="{6CC34721-F8E3-4AEB-A7C7-1756460AACEA}" type="sibTrans" cxnId="{27D48FF3-14E7-48EF-BDD8-ABD5C972FD18}">
      <dgm:prSet/>
      <dgm:spPr/>
      <dgm:t>
        <a:bodyPr/>
        <a:lstStyle/>
        <a:p>
          <a:endParaRPr lang="en-US" sz="2400"/>
        </a:p>
      </dgm:t>
    </dgm:pt>
    <dgm:pt modelId="{4D6DFD13-DF1A-47E1-8CF0-4AE3EE752C96}">
      <dgm:prSet custT="1"/>
      <dgm:spPr/>
      <dgm:t>
        <a:bodyPr/>
        <a:lstStyle/>
        <a:p>
          <a:r>
            <a:rPr lang="en-US" sz="2400" b="0" i="0" smtClean="0"/>
            <a:t>NASA</a:t>
          </a:r>
          <a:endParaRPr lang="en-US" sz="2400" b="0" i="0"/>
        </a:p>
      </dgm:t>
    </dgm:pt>
    <dgm:pt modelId="{BFD332B3-E299-4051-A343-A12E2A9A91CF}" type="parTrans" cxnId="{FE193835-371F-4766-A87E-B0438204857E}">
      <dgm:prSet/>
      <dgm:spPr/>
      <dgm:t>
        <a:bodyPr/>
        <a:lstStyle/>
        <a:p>
          <a:endParaRPr lang="en-US" sz="2400"/>
        </a:p>
      </dgm:t>
    </dgm:pt>
    <dgm:pt modelId="{5F11A020-F9C3-4D3B-970A-27A6B15115B2}" type="sibTrans" cxnId="{FE193835-371F-4766-A87E-B0438204857E}">
      <dgm:prSet/>
      <dgm:spPr/>
      <dgm:t>
        <a:bodyPr/>
        <a:lstStyle/>
        <a:p>
          <a:endParaRPr lang="en-US" sz="2400"/>
        </a:p>
      </dgm:t>
    </dgm:pt>
    <dgm:pt modelId="{2038CBF8-DA33-454D-8475-C7E9E179FD26}">
      <dgm:prSet custT="1"/>
      <dgm:spPr/>
      <dgm:t>
        <a:bodyPr/>
        <a:lstStyle/>
        <a:p>
          <a:r>
            <a:rPr lang="en-US" sz="2400" b="0" i="0" smtClean="0"/>
            <a:t>PayPal</a:t>
          </a:r>
          <a:endParaRPr lang="en-US" sz="2400" b="0" i="0"/>
        </a:p>
      </dgm:t>
    </dgm:pt>
    <dgm:pt modelId="{475BADAC-9187-4365-8CFC-92411D70A409}" type="parTrans" cxnId="{B28B6D6F-4D96-4761-969E-201E018A70A4}">
      <dgm:prSet/>
      <dgm:spPr/>
      <dgm:t>
        <a:bodyPr/>
        <a:lstStyle/>
        <a:p>
          <a:endParaRPr lang="en-US" sz="2400"/>
        </a:p>
      </dgm:t>
    </dgm:pt>
    <dgm:pt modelId="{A8754A39-741B-42B4-8BCA-CA60C900F25F}" type="sibTrans" cxnId="{B28B6D6F-4D96-4761-969E-201E018A70A4}">
      <dgm:prSet/>
      <dgm:spPr/>
      <dgm:t>
        <a:bodyPr/>
        <a:lstStyle/>
        <a:p>
          <a:endParaRPr lang="en-US" sz="2400"/>
        </a:p>
      </dgm:t>
    </dgm:pt>
    <dgm:pt modelId="{3FC8FC34-343F-4768-9CD7-4FD9923DCBAD}">
      <dgm:prSet custT="1"/>
      <dgm:spPr/>
      <dgm:t>
        <a:bodyPr/>
        <a:lstStyle/>
        <a:p>
          <a:r>
            <a:rPr lang="en-US" sz="2400" b="0" i="0" smtClean="0"/>
            <a:t>Facebook</a:t>
          </a:r>
          <a:endParaRPr lang="en-US" sz="2400" b="0" i="0"/>
        </a:p>
      </dgm:t>
    </dgm:pt>
    <dgm:pt modelId="{5DB94B27-E005-47C0-9BA8-1FA59E097CF1}" type="parTrans" cxnId="{95DC5C41-0C9B-4498-8EAE-269B93B76AAA}">
      <dgm:prSet/>
      <dgm:spPr/>
      <dgm:t>
        <a:bodyPr/>
        <a:lstStyle/>
        <a:p>
          <a:endParaRPr lang="en-US" sz="2400"/>
        </a:p>
      </dgm:t>
    </dgm:pt>
    <dgm:pt modelId="{2B65F82C-845D-4562-B427-34AC6712FCF7}" type="sibTrans" cxnId="{95DC5C41-0C9B-4498-8EAE-269B93B76AAA}">
      <dgm:prSet/>
      <dgm:spPr/>
      <dgm:t>
        <a:bodyPr/>
        <a:lstStyle/>
        <a:p>
          <a:endParaRPr lang="en-US" sz="2400"/>
        </a:p>
      </dgm:t>
    </dgm:pt>
    <dgm:pt modelId="{57C150DA-0A5C-4060-A125-CF861EBFFFB1}">
      <dgm:prSet custT="1"/>
      <dgm:spPr/>
      <dgm:t>
        <a:bodyPr/>
        <a:lstStyle/>
        <a:p>
          <a:r>
            <a:rPr lang="en-US" sz="2400" b="0" i="0" smtClean="0"/>
            <a:t>IBM</a:t>
          </a:r>
          <a:endParaRPr lang="en-US" sz="2400" b="0" i="0"/>
        </a:p>
      </dgm:t>
    </dgm:pt>
    <dgm:pt modelId="{AA5EBA87-0028-4466-8CB4-3F649BBBF469}" type="parTrans" cxnId="{8F903872-EA17-4982-B069-C273747F78B2}">
      <dgm:prSet/>
      <dgm:spPr/>
      <dgm:t>
        <a:bodyPr/>
        <a:lstStyle/>
        <a:p>
          <a:endParaRPr lang="en-US" sz="2400"/>
        </a:p>
      </dgm:t>
    </dgm:pt>
    <dgm:pt modelId="{67881D46-BA94-448B-B431-C647E42BAE9E}" type="sibTrans" cxnId="{8F903872-EA17-4982-B069-C273747F78B2}">
      <dgm:prSet/>
      <dgm:spPr/>
      <dgm:t>
        <a:bodyPr/>
        <a:lstStyle/>
        <a:p>
          <a:endParaRPr lang="en-US" sz="2400"/>
        </a:p>
      </dgm:t>
    </dgm:pt>
    <dgm:pt modelId="{03A41E9A-1716-4884-A4BB-F2E87B0B3796}">
      <dgm:prSet custT="1"/>
      <dgm:spPr/>
      <dgm:t>
        <a:bodyPr/>
        <a:lstStyle/>
        <a:p>
          <a:r>
            <a:rPr lang="en-US" sz="2400" b="0" i="0" smtClean="0"/>
            <a:t>Amazon</a:t>
          </a:r>
          <a:endParaRPr lang="en-US" sz="2400" b="0" i="0"/>
        </a:p>
      </dgm:t>
    </dgm:pt>
    <dgm:pt modelId="{12308BFB-DD88-4BAA-99B6-B83EB0044C09}" type="parTrans" cxnId="{766815EE-8C6C-4F15-A1E4-B5EFE7E6B675}">
      <dgm:prSet/>
      <dgm:spPr/>
      <dgm:t>
        <a:bodyPr/>
        <a:lstStyle/>
        <a:p>
          <a:endParaRPr lang="en-US" sz="2400"/>
        </a:p>
      </dgm:t>
    </dgm:pt>
    <dgm:pt modelId="{68B8F084-88B1-47E4-931B-931D9EA18C25}" type="sibTrans" cxnId="{766815EE-8C6C-4F15-A1E4-B5EFE7E6B675}">
      <dgm:prSet/>
      <dgm:spPr/>
      <dgm:t>
        <a:bodyPr/>
        <a:lstStyle/>
        <a:p>
          <a:endParaRPr lang="en-US" sz="2400"/>
        </a:p>
      </dgm:t>
    </dgm:pt>
    <dgm:pt modelId="{D212BBF0-2703-40FF-875F-79A0FDF547DB}">
      <dgm:prSet custT="1"/>
      <dgm:spPr/>
      <dgm:t>
        <a:bodyPr/>
        <a:lstStyle/>
        <a:p>
          <a:r>
            <a:rPr lang="en-US" sz="2400" b="0" i="0" smtClean="0"/>
            <a:t>Netflix</a:t>
          </a:r>
          <a:endParaRPr lang="en-US" sz="2400" b="0" i="0"/>
        </a:p>
      </dgm:t>
    </dgm:pt>
    <dgm:pt modelId="{AE19E8F3-EECD-4F12-BF23-E0D84C3A342A}" type="parTrans" cxnId="{55F1158A-2F8B-4C44-B724-FBCDAD519335}">
      <dgm:prSet/>
      <dgm:spPr/>
      <dgm:t>
        <a:bodyPr/>
        <a:lstStyle/>
        <a:p>
          <a:endParaRPr lang="en-US" sz="2400"/>
        </a:p>
      </dgm:t>
    </dgm:pt>
    <dgm:pt modelId="{5053CD92-F68E-4290-8D42-99AE6865481C}" type="sibTrans" cxnId="{55F1158A-2F8B-4C44-B724-FBCDAD519335}">
      <dgm:prSet/>
      <dgm:spPr/>
      <dgm:t>
        <a:bodyPr/>
        <a:lstStyle/>
        <a:p>
          <a:endParaRPr lang="en-US" sz="2400"/>
        </a:p>
      </dgm:t>
    </dgm:pt>
    <dgm:pt modelId="{D6EF7D94-14C7-4EA3-BD61-E6E6E1FB5552}">
      <dgm:prSet custT="1"/>
      <dgm:spPr/>
      <dgm:t>
        <a:bodyPr/>
        <a:lstStyle/>
        <a:p>
          <a:r>
            <a:rPr lang="en-US" sz="2400" b="0" i="0" smtClean="0"/>
            <a:t>Pinterest</a:t>
          </a:r>
          <a:endParaRPr lang="en-US" sz="2400" b="0" i="0"/>
        </a:p>
      </dgm:t>
    </dgm:pt>
    <dgm:pt modelId="{1A5D6FF6-EE7D-4F93-959F-071AF1B55173}" type="parTrans" cxnId="{D08C89DE-B85B-4EC4-A2E8-A8C1071C26B3}">
      <dgm:prSet/>
      <dgm:spPr/>
      <dgm:t>
        <a:bodyPr/>
        <a:lstStyle/>
        <a:p>
          <a:endParaRPr lang="en-US" sz="2400"/>
        </a:p>
      </dgm:t>
    </dgm:pt>
    <dgm:pt modelId="{D08A0B05-9115-4E2C-8727-8165F0E5FE04}" type="sibTrans" cxnId="{D08C89DE-B85B-4EC4-A2E8-A8C1071C26B3}">
      <dgm:prSet/>
      <dgm:spPr/>
      <dgm:t>
        <a:bodyPr/>
        <a:lstStyle/>
        <a:p>
          <a:endParaRPr lang="en-US" sz="2400"/>
        </a:p>
      </dgm:t>
    </dgm:pt>
    <dgm:pt modelId="{DF5F6B80-38EA-4E59-AC4E-D89F9F2E5879}">
      <dgm:prSet custT="1"/>
      <dgm:spPr/>
      <dgm:t>
        <a:bodyPr/>
        <a:lstStyle/>
        <a:p>
          <a:r>
            <a:rPr lang="en-US" sz="2400" b="0" i="0" smtClean="0"/>
            <a:t>Uber</a:t>
          </a:r>
          <a:endParaRPr lang="en-US" sz="2400" b="0" i="0"/>
        </a:p>
      </dgm:t>
    </dgm:pt>
    <dgm:pt modelId="{95C36E31-6234-4611-9A7E-C18071FA6D78}" type="parTrans" cxnId="{D0FDC995-4010-4513-83EA-0A223965BB9F}">
      <dgm:prSet/>
      <dgm:spPr/>
      <dgm:t>
        <a:bodyPr/>
        <a:lstStyle/>
        <a:p>
          <a:endParaRPr lang="en-US" sz="2400"/>
        </a:p>
      </dgm:t>
    </dgm:pt>
    <dgm:pt modelId="{E3CA2774-2C68-4BD8-94F9-6A0F23003E45}" type="sibTrans" cxnId="{D0FDC995-4010-4513-83EA-0A223965BB9F}">
      <dgm:prSet/>
      <dgm:spPr/>
      <dgm:t>
        <a:bodyPr/>
        <a:lstStyle/>
        <a:p>
          <a:endParaRPr lang="en-US" sz="2400"/>
        </a:p>
      </dgm:t>
    </dgm:pt>
    <dgm:pt modelId="{A6624B82-0137-4BBF-AEF2-D7901C332E51}" type="pres">
      <dgm:prSet presAssocID="{8A62347D-8118-4ABD-95BC-BB20756A4E6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0B9E13-0651-4EF5-9BD8-F96E7EB7D9FE}" type="pres">
      <dgm:prSet presAssocID="{474826B4-2805-4FC6-87CA-ACC573C6A141}" presName="composite" presStyleCnt="0"/>
      <dgm:spPr/>
    </dgm:pt>
    <dgm:pt modelId="{9DBE6330-202A-448F-8C9C-C35B7596CF27}" type="pres">
      <dgm:prSet presAssocID="{474826B4-2805-4FC6-87CA-ACC573C6A141}" presName="rect1" presStyleLbl="trAlignAcc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9E7A94-2905-4048-9D9A-5B3103311EF3}" type="pres">
      <dgm:prSet presAssocID="{474826B4-2805-4FC6-87CA-ACC573C6A141}" presName="rect2" presStyleLbl="fgImgPlace1" presStyleIdx="0" presStyleCnt="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</dgm:pt>
    <dgm:pt modelId="{2A704181-7197-4CD8-9906-70AE1A743348}" type="pres">
      <dgm:prSet presAssocID="{7AB2A252-65FE-413E-B421-5F84E736F445}" presName="sibTrans" presStyleCnt="0"/>
      <dgm:spPr/>
    </dgm:pt>
    <dgm:pt modelId="{9B6AB567-4A97-4C61-8A58-19FE134E9558}" type="pres">
      <dgm:prSet presAssocID="{AFD63741-2804-42E3-A748-2B2A9E643439}" presName="composite" presStyleCnt="0"/>
      <dgm:spPr/>
    </dgm:pt>
    <dgm:pt modelId="{F6F05A0C-C94A-4EFB-B0F9-CDB05762A002}" type="pres">
      <dgm:prSet presAssocID="{AFD63741-2804-42E3-A748-2B2A9E643439}" presName="rect1" presStyleLbl="trAlignAcc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FFE194-1E0B-4593-98EB-84A5412B617F}" type="pres">
      <dgm:prSet presAssocID="{AFD63741-2804-42E3-A748-2B2A9E643439}" presName="rect2" presStyleLbl="fgImgPlace1" presStyleIdx="1" presStyleCnt="1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CE95BE79-24FC-4E8A-A391-9F99B3D8E979}" type="pres">
      <dgm:prSet presAssocID="{6CC34721-F8E3-4AEB-A7C7-1756460AACEA}" presName="sibTrans" presStyleCnt="0"/>
      <dgm:spPr/>
    </dgm:pt>
    <dgm:pt modelId="{4462D5DB-D4A2-4CE4-9214-728BC62FA120}" type="pres">
      <dgm:prSet presAssocID="{4D6DFD13-DF1A-47E1-8CF0-4AE3EE752C96}" presName="composite" presStyleCnt="0"/>
      <dgm:spPr/>
    </dgm:pt>
    <dgm:pt modelId="{4996ED80-D200-4251-9F62-8F362A44A6D5}" type="pres">
      <dgm:prSet presAssocID="{4D6DFD13-DF1A-47E1-8CF0-4AE3EE752C96}" presName="rect1" presStyleLbl="trAlignAcc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591B44-BD59-4329-A713-3A4D2BB9600E}" type="pres">
      <dgm:prSet presAssocID="{4D6DFD13-DF1A-47E1-8CF0-4AE3EE752C96}" presName="rect2" presStyleLbl="fgImgPlace1" presStyleIdx="2" presStyleCnt="1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</dgm:spPr>
      <dgm:t>
        <a:bodyPr/>
        <a:lstStyle/>
        <a:p>
          <a:endParaRPr lang="en-US"/>
        </a:p>
      </dgm:t>
    </dgm:pt>
    <dgm:pt modelId="{69646045-1661-4B80-85EE-16855D3BAE87}" type="pres">
      <dgm:prSet presAssocID="{5F11A020-F9C3-4D3B-970A-27A6B15115B2}" presName="sibTrans" presStyleCnt="0"/>
      <dgm:spPr/>
    </dgm:pt>
    <dgm:pt modelId="{443BB3A9-0A1C-4158-95CF-479AFFDEE06A}" type="pres">
      <dgm:prSet presAssocID="{2038CBF8-DA33-454D-8475-C7E9E179FD26}" presName="composite" presStyleCnt="0"/>
      <dgm:spPr/>
    </dgm:pt>
    <dgm:pt modelId="{25497C87-1AA7-4C5A-9520-EDFC9A45A253}" type="pres">
      <dgm:prSet presAssocID="{2038CBF8-DA33-454D-8475-C7E9E179FD26}" presName="rect1" presStyleLbl="trAlignAcc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F8FE2E-58F8-4A96-BFDA-66BBE7A219E9}" type="pres">
      <dgm:prSet presAssocID="{2038CBF8-DA33-454D-8475-C7E9E179FD26}" presName="rect2" presStyleLbl="fgImgPlace1" presStyleIdx="3" presStyleCnt="10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8000" r="-58000"/>
          </a:stretch>
        </a:blipFill>
      </dgm:spPr>
      <dgm:t>
        <a:bodyPr/>
        <a:lstStyle/>
        <a:p>
          <a:endParaRPr lang="en-US"/>
        </a:p>
      </dgm:t>
    </dgm:pt>
    <dgm:pt modelId="{A9ACC215-8BEA-4AD0-9B61-084350E29210}" type="pres">
      <dgm:prSet presAssocID="{A8754A39-741B-42B4-8BCA-CA60C900F25F}" presName="sibTrans" presStyleCnt="0"/>
      <dgm:spPr/>
    </dgm:pt>
    <dgm:pt modelId="{1203B300-0B43-4D5B-A6B6-36C2FC9D396B}" type="pres">
      <dgm:prSet presAssocID="{3FC8FC34-343F-4768-9CD7-4FD9923DCBAD}" presName="composite" presStyleCnt="0"/>
      <dgm:spPr/>
    </dgm:pt>
    <dgm:pt modelId="{587A005B-C544-4511-A99A-12AB23FB58F5}" type="pres">
      <dgm:prSet presAssocID="{3FC8FC34-343F-4768-9CD7-4FD9923DCBAD}" presName="rect1" presStyleLbl="trAlignAcc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67744F-C62D-4344-8CB0-B8FF9D60BEE0}" type="pres">
      <dgm:prSet presAssocID="{3FC8FC34-343F-4768-9CD7-4FD9923DCBAD}" presName="rect2" presStyleLbl="fgImgPlace1" presStyleIdx="4" presStyleCnt="1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ABF16F22-EC9F-424C-BAF9-5533BD586C79}" type="pres">
      <dgm:prSet presAssocID="{2B65F82C-845D-4562-B427-34AC6712FCF7}" presName="sibTrans" presStyleCnt="0"/>
      <dgm:spPr/>
    </dgm:pt>
    <dgm:pt modelId="{DDDA1824-6EDD-4906-8DE0-4C922C9EB40E}" type="pres">
      <dgm:prSet presAssocID="{57C150DA-0A5C-4060-A125-CF861EBFFFB1}" presName="composite" presStyleCnt="0"/>
      <dgm:spPr/>
    </dgm:pt>
    <dgm:pt modelId="{A272FDF6-40C4-4750-9CFA-436C500365A9}" type="pres">
      <dgm:prSet presAssocID="{57C150DA-0A5C-4060-A125-CF861EBFFFB1}" presName="rect1" presStyleLbl="trAlignAcc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72ACB8-AB24-4643-86A0-3EED4E4EE07A}" type="pres">
      <dgm:prSet presAssocID="{57C150DA-0A5C-4060-A125-CF861EBFFFB1}" presName="rect2" presStyleLbl="fgImgPlace1" presStyleIdx="5" presStyleCnt="10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61375A24-C7C0-4754-8442-3FDE505D04E2}" type="pres">
      <dgm:prSet presAssocID="{67881D46-BA94-448B-B431-C647E42BAE9E}" presName="sibTrans" presStyleCnt="0"/>
      <dgm:spPr/>
    </dgm:pt>
    <dgm:pt modelId="{58267B85-DAC7-4A43-959C-517B8293857B}" type="pres">
      <dgm:prSet presAssocID="{03A41E9A-1716-4884-A4BB-F2E87B0B3796}" presName="composite" presStyleCnt="0"/>
      <dgm:spPr/>
    </dgm:pt>
    <dgm:pt modelId="{6910D982-272E-4BB4-9453-D02577106767}" type="pres">
      <dgm:prSet presAssocID="{03A41E9A-1716-4884-A4BB-F2E87B0B3796}" presName="rect1" presStyleLbl="trAlignAcc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E857F0-50BF-4CC8-BCBC-E3C6C0EFCA71}" type="pres">
      <dgm:prSet presAssocID="{03A41E9A-1716-4884-A4BB-F2E87B0B3796}" presName="rect2" presStyleLbl="fgImgPlace1" presStyleIdx="6" presStyleCnt="1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48B05EE4-3DCB-43A1-9B7B-C1D2D75C4EE0}" type="pres">
      <dgm:prSet presAssocID="{68B8F084-88B1-47E4-931B-931D9EA18C25}" presName="sibTrans" presStyleCnt="0"/>
      <dgm:spPr/>
    </dgm:pt>
    <dgm:pt modelId="{1F2C87C5-ED51-4BA3-AD64-945E45D09702}" type="pres">
      <dgm:prSet presAssocID="{D212BBF0-2703-40FF-875F-79A0FDF547DB}" presName="composite" presStyleCnt="0"/>
      <dgm:spPr/>
    </dgm:pt>
    <dgm:pt modelId="{45236E1A-7858-44F9-8CA5-8C6F267D4B46}" type="pres">
      <dgm:prSet presAssocID="{D212BBF0-2703-40FF-875F-79A0FDF547DB}" presName="rect1" presStyleLbl="trAlignAcc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C49489-D503-4195-BA15-B564EC4EB0B6}" type="pres">
      <dgm:prSet presAssocID="{D212BBF0-2703-40FF-875F-79A0FDF547DB}" presName="rect2" presStyleLbl="fgImgPlace1" presStyleIdx="7" presStyleCnt="10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3000" r="-63000"/>
          </a:stretch>
        </a:blipFill>
      </dgm:spPr>
      <dgm:t>
        <a:bodyPr/>
        <a:lstStyle/>
        <a:p>
          <a:endParaRPr lang="en-US"/>
        </a:p>
      </dgm:t>
    </dgm:pt>
    <dgm:pt modelId="{6251B3C6-9F04-4922-88D3-84DD18D1B711}" type="pres">
      <dgm:prSet presAssocID="{5053CD92-F68E-4290-8D42-99AE6865481C}" presName="sibTrans" presStyleCnt="0"/>
      <dgm:spPr/>
    </dgm:pt>
    <dgm:pt modelId="{59B0A5AE-7397-4100-AA3E-761B2934B882}" type="pres">
      <dgm:prSet presAssocID="{D6EF7D94-14C7-4EA3-BD61-E6E6E1FB5552}" presName="composite" presStyleCnt="0"/>
      <dgm:spPr/>
    </dgm:pt>
    <dgm:pt modelId="{13377D3E-1D88-4A31-B914-CD5B36C56247}" type="pres">
      <dgm:prSet presAssocID="{D6EF7D94-14C7-4EA3-BD61-E6E6E1FB5552}" presName="rect1" presStyleLbl="trAlignAcc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D63AB8-4AFE-4D78-BF80-3DDF6F2CB463}" type="pres">
      <dgm:prSet presAssocID="{D6EF7D94-14C7-4EA3-BD61-E6E6E1FB5552}" presName="rect2" presStyleLbl="fgImgPlace1" presStyleIdx="8" presStyleCnt="1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C40DA048-2E6C-44C4-B234-E7584BE6593B}" type="pres">
      <dgm:prSet presAssocID="{D08A0B05-9115-4E2C-8727-8165F0E5FE04}" presName="sibTrans" presStyleCnt="0"/>
      <dgm:spPr/>
    </dgm:pt>
    <dgm:pt modelId="{A3DD6E36-61C2-4A43-A7B9-4A4AC30EBC9F}" type="pres">
      <dgm:prSet presAssocID="{DF5F6B80-38EA-4E59-AC4E-D89F9F2E5879}" presName="composite" presStyleCnt="0"/>
      <dgm:spPr/>
    </dgm:pt>
    <dgm:pt modelId="{71BE0B29-62F1-4CFF-B675-A0811AAFBE0C}" type="pres">
      <dgm:prSet presAssocID="{DF5F6B80-38EA-4E59-AC4E-D89F9F2E5879}" presName="rect1" presStyleLbl="trAlignAcc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BC3D9A-1BD5-4BA0-A057-A5B994F85C87}" type="pres">
      <dgm:prSet presAssocID="{DF5F6B80-38EA-4E59-AC4E-D89F9F2E5879}" presName="rect2" presStyleLbl="fgImgPlace1" presStyleIdx="9" presStyleCnt="10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</dgm:ptLst>
  <dgm:cxnLst>
    <dgm:cxn modelId="{CB841090-4561-4048-B067-FE1E357728B0}" type="presOf" srcId="{AFD63741-2804-42E3-A748-2B2A9E643439}" destId="{F6F05A0C-C94A-4EFB-B0F9-CDB05762A002}" srcOrd="0" destOrd="0" presId="urn:microsoft.com/office/officeart/2008/layout/PictureStrips"/>
    <dgm:cxn modelId="{FE193835-371F-4766-A87E-B0438204857E}" srcId="{8A62347D-8118-4ABD-95BC-BB20756A4E66}" destId="{4D6DFD13-DF1A-47E1-8CF0-4AE3EE752C96}" srcOrd="2" destOrd="0" parTransId="{BFD332B3-E299-4051-A343-A12E2A9A91CF}" sibTransId="{5F11A020-F9C3-4D3B-970A-27A6B15115B2}"/>
    <dgm:cxn modelId="{77C1263F-DCDC-4875-9150-4FF88AB3A842}" type="presOf" srcId="{2038CBF8-DA33-454D-8475-C7E9E179FD26}" destId="{25497C87-1AA7-4C5A-9520-EDFC9A45A253}" srcOrd="0" destOrd="0" presId="urn:microsoft.com/office/officeart/2008/layout/PictureStrips"/>
    <dgm:cxn modelId="{55F1158A-2F8B-4C44-B724-FBCDAD519335}" srcId="{8A62347D-8118-4ABD-95BC-BB20756A4E66}" destId="{D212BBF0-2703-40FF-875F-79A0FDF547DB}" srcOrd="7" destOrd="0" parTransId="{AE19E8F3-EECD-4F12-BF23-E0D84C3A342A}" sibTransId="{5053CD92-F68E-4290-8D42-99AE6865481C}"/>
    <dgm:cxn modelId="{89949A3E-D38C-480B-AAFE-F472070142AF}" type="presOf" srcId="{8A62347D-8118-4ABD-95BC-BB20756A4E66}" destId="{A6624B82-0137-4BBF-AEF2-D7901C332E51}" srcOrd="0" destOrd="0" presId="urn:microsoft.com/office/officeart/2008/layout/PictureStrips"/>
    <dgm:cxn modelId="{1CCBD1A4-7389-49A4-91EB-9A59385E22B3}" srcId="{8A62347D-8118-4ABD-95BC-BB20756A4E66}" destId="{474826B4-2805-4FC6-87CA-ACC573C6A141}" srcOrd="0" destOrd="0" parTransId="{0F170FA2-060D-4DFD-BAB2-D44716A8D809}" sibTransId="{7AB2A252-65FE-413E-B421-5F84E736F445}"/>
    <dgm:cxn modelId="{2FFF3CCE-10D9-4745-9392-74C768789684}" type="presOf" srcId="{DF5F6B80-38EA-4E59-AC4E-D89F9F2E5879}" destId="{71BE0B29-62F1-4CFF-B675-A0811AAFBE0C}" srcOrd="0" destOrd="0" presId="urn:microsoft.com/office/officeart/2008/layout/PictureStrips"/>
    <dgm:cxn modelId="{8F903872-EA17-4982-B069-C273747F78B2}" srcId="{8A62347D-8118-4ABD-95BC-BB20756A4E66}" destId="{57C150DA-0A5C-4060-A125-CF861EBFFFB1}" srcOrd="5" destOrd="0" parTransId="{AA5EBA87-0028-4466-8CB4-3F649BBBF469}" sibTransId="{67881D46-BA94-448B-B431-C647E42BAE9E}"/>
    <dgm:cxn modelId="{D0FDC995-4010-4513-83EA-0A223965BB9F}" srcId="{8A62347D-8118-4ABD-95BC-BB20756A4E66}" destId="{DF5F6B80-38EA-4E59-AC4E-D89F9F2E5879}" srcOrd="9" destOrd="0" parTransId="{95C36E31-6234-4611-9A7E-C18071FA6D78}" sibTransId="{E3CA2774-2C68-4BD8-94F9-6A0F23003E45}"/>
    <dgm:cxn modelId="{B80160DB-A857-45DF-BF3E-59337B870F81}" type="presOf" srcId="{3FC8FC34-343F-4768-9CD7-4FD9923DCBAD}" destId="{587A005B-C544-4511-A99A-12AB23FB58F5}" srcOrd="0" destOrd="0" presId="urn:microsoft.com/office/officeart/2008/layout/PictureStrips"/>
    <dgm:cxn modelId="{653E8BEB-AF44-4B7F-9BF0-152C23A82FFD}" type="presOf" srcId="{4D6DFD13-DF1A-47E1-8CF0-4AE3EE752C96}" destId="{4996ED80-D200-4251-9F62-8F362A44A6D5}" srcOrd="0" destOrd="0" presId="urn:microsoft.com/office/officeart/2008/layout/PictureStrips"/>
    <dgm:cxn modelId="{55EA3747-6627-45F4-8F81-33F4EB886EEC}" type="presOf" srcId="{03A41E9A-1716-4884-A4BB-F2E87B0B3796}" destId="{6910D982-272E-4BB4-9453-D02577106767}" srcOrd="0" destOrd="0" presId="urn:microsoft.com/office/officeart/2008/layout/PictureStrips"/>
    <dgm:cxn modelId="{95DC5C41-0C9B-4498-8EAE-269B93B76AAA}" srcId="{8A62347D-8118-4ABD-95BC-BB20756A4E66}" destId="{3FC8FC34-343F-4768-9CD7-4FD9923DCBAD}" srcOrd="4" destOrd="0" parTransId="{5DB94B27-E005-47C0-9BA8-1FA59E097CF1}" sibTransId="{2B65F82C-845D-4562-B427-34AC6712FCF7}"/>
    <dgm:cxn modelId="{34ED09C6-7DED-4B4E-94D9-0D2867BD4849}" type="presOf" srcId="{474826B4-2805-4FC6-87CA-ACC573C6A141}" destId="{9DBE6330-202A-448F-8C9C-C35B7596CF27}" srcOrd="0" destOrd="0" presId="urn:microsoft.com/office/officeart/2008/layout/PictureStrips"/>
    <dgm:cxn modelId="{4FA79CC4-3ECC-40C4-8348-6100CCE43061}" type="presOf" srcId="{57C150DA-0A5C-4060-A125-CF861EBFFFB1}" destId="{A272FDF6-40C4-4750-9CFA-436C500365A9}" srcOrd="0" destOrd="0" presId="urn:microsoft.com/office/officeart/2008/layout/PictureStrips"/>
    <dgm:cxn modelId="{177C14BF-7158-4EE0-BD33-140DEF332D25}" type="presOf" srcId="{D212BBF0-2703-40FF-875F-79A0FDF547DB}" destId="{45236E1A-7858-44F9-8CA5-8C6F267D4B46}" srcOrd="0" destOrd="0" presId="urn:microsoft.com/office/officeart/2008/layout/PictureStrips"/>
    <dgm:cxn modelId="{27D48FF3-14E7-48EF-BDD8-ABD5C972FD18}" srcId="{8A62347D-8118-4ABD-95BC-BB20756A4E66}" destId="{AFD63741-2804-42E3-A748-2B2A9E643439}" srcOrd="1" destOrd="0" parTransId="{6D054E06-EC85-4C51-8128-3BE93829A4A7}" sibTransId="{6CC34721-F8E3-4AEB-A7C7-1756460AACEA}"/>
    <dgm:cxn modelId="{766815EE-8C6C-4F15-A1E4-B5EFE7E6B675}" srcId="{8A62347D-8118-4ABD-95BC-BB20756A4E66}" destId="{03A41E9A-1716-4884-A4BB-F2E87B0B3796}" srcOrd="6" destOrd="0" parTransId="{12308BFB-DD88-4BAA-99B6-B83EB0044C09}" sibTransId="{68B8F084-88B1-47E4-931B-931D9EA18C25}"/>
    <dgm:cxn modelId="{B28B6D6F-4D96-4761-969E-201E018A70A4}" srcId="{8A62347D-8118-4ABD-95BC-BB20756A4E66}" destId="{2038CBF8-DA33-454D-8475-C7E9E179FD26}" srcOrd="3" destOrd="0" parTransId="{475BADAC-9187-4365-8CFC-92411D70A409}" sibTransId="{A8754A39-741B-42B4-8BCA-CA60C900F25F}"/>
    <dgm:cxn modelId="{FC455CAA-9599-4977-BA36-0617FD9C2501}" type="presOf" srcId="{D6EF7D94-14C7-4EA3-BD61-E6E6E1FB5552}" destId="{13377D3E-1D88-4A31-B914-CD5B36C56247}" srcOrd="0" destOrd="0" presId="urn:microsoft.com/office/officeart/2008/layout/PictureStrips"/>
    <dgm:cxn modelId="{D08C89DE-B85B-4EC4-A2E8-A8C1071C26B3}" srcId="{8A62347D-8118-4ABD-95BC-BB20756A4E66}" destId="{D6EF7D94-14C7-4EA3-BD61-E6E6E1FB5552}" srcOrd="8" destOrd="0" parTransId="{1A5D6FF6-EE7D-4F93-959F-071AF1B55173}" sibTransId="{D08A0B05-9115-4E2C-8727-8165F0E5FE04}"/>
    <dgm:cxn modelId="{715FC3AC-48B2-41F3-B5D6-B045E709B31C}" type="presParOf" srcId="{A6624B82-0137-4BBF-AEF2-D7901C332E51}" destId="{A30B9E13-0651-4EF5-9BD8-F96E7EB7D9FE}" srcOrd="0" destOrd="0" presId="urn:microsoft.com/office/officeart/2008/layout/PictureStrips"/>
    <dgm:cxn modelId="{66E2DDE1-7754-46E0-A875-39AB9AC14E74}" type="presParOf" srcId="{A30B9E13-0651-4EF5-9BD8-F96E7EB7D9FE}" destId="{9DBE6330-202A-448F-8C9C-C35B7596CF27}" srcOrd="0" destOrd="0" presId="urn:microsoft.com/office/officeart/2008/layout/PictureStrips"/>
    <dgm:cxn modelId="{9C2FE88A-AB61-4EF5-A2C3-5C1875DA88E8}" type="presParOf" srcId="{A30B9E13-0651-4EF5-9BD8-F96E7EB7D9FE}" destId="{819E7A94-2905-4048-9D9A-5B3103311EF3}" srcOrd="1" destOrd="0" presId="urn:microsoft.com/office/officeart/2008/layout/PictureStrips"/>
    <dgm:cxn modelId="{C6B21E66-36C6-4040-9516-24CF5D75A4C1}" type="presParOf" srcId="{A6624B82-0137-4BBF-AEF2-D7901C332E51}" destId="{2A704181-7197-4CD8-9906-70AE1A743348}" srcOrd="1" destOrd="0" presId="urn:microsoft.com/office/officeart/2008/layout/PictureStrips"/>
    <dgm:cxn modelId="{0BBE8477-725F-4345-9F00-955C737EDDB7}" type="presParOf" srcId="{A6624B82-0137-4BBF-AEF2-D7901C332E51}" destId="{9B6AB567-4A97-4C61-8A58-19FE134E9558}" srcOrd="2" destOrd="0" presId="urn:microsoft.com/office/officeart/2008/layout/PictureStrips"/>
    <dgm:cxn modelId="{EFD120E2-8760-4A95-9200-9C69F28AF168}" type="presParOf" srcId="{9B6AB567-4A97-4C61-8A58-19FE134E9558}" destId="{F6F05A0C-C94A-4EFB-B0F9-CDB05762A002}" srcOrd="0" destOrd="0" presId="urn:microsoft.com/office/officeart/2008/layout/PictureStrips"/>
    <dgm:cxn modelId="{CE3EDF04-8CB0-4A38-9984-F29C7DFF110C}" type="presParOf" srcId="{9B6AB567-4A97-4C61-8A58-19FE134E9558}" destId="{E0FFE194-1E0B-4593-98EB-84A5412B617F}" srcOrd="1" destOrd="0" presId="urn:microsoft.com/office/officeart/2008/layout/PictureStrips"/>
    <dgm:cxn modelId="{1E013F1E-ABC3-42C4-B801-6A7215F4F248}" type="presParOf" srcId="{A6624B82-0137-4BBF-AEF2-D7901C332E51}" destId="{CE95BE79-24FC-4E8A-A391-9F99B3D8E979}" srcOrd="3" destOrd="0" presId="urn:microsoft.com/office/officeart/2008/layout/PictureStrips"/>
    <dgm:cxn modelId="{2825DCCD-4A69-4F76-B4D5-4AC9E106D1E1}" type="presParOf" srcId="{A6624B82-0137-4BBF-AEF2-D7901C332E51}" destId="{4462D5DB-D4A2-4CE4-9214-728BC62FA120}" srcOrd="4" destOrd="0" presId="urn:microsoft.com/office/officeart/2008/layout/PictureStrips"/>
    <dgm:cxn modelId="{EB2C6C53-8DF0-432A-8DDE-5CA10465F46F}" type="presParOf" srcId="{4462D5DB-D4A2-4CE4-9214-728BC62FA120}" destId="{4996ED80-D200-4251-9F62-8F362A44A6D5}" srcOrd="0" destOrd="0" presId="urn:microsoft.com/office/officeart/2008/layout/PictureStrips"/>
    <dgm:cxn modelId="{30C342F7-2680-4720-9884-977679BCA600}" type="presParOf" srcId="{4462D5DB-D4A2-4CE4-9214-728BC62FA120}" destId="{26591B44-BD59-4329-A713-3A4D2BB9600E}" srcOrd="1" destOrd="0" presId="urn:microsoft.com/office/officeart/2008/layout/PictureStrips"/>
    <dgm:cxn modelId="{CD5CE047-1DF2-44CB-832A-0257A7EE9D58}" type="presParOf" srcId="{A6624B82-0137-4BBF-AEF2-D7901C332E51}" destId="{69646045-1661-4B80-85EE-16855D3BAE87}" srcOrd="5" destOrd="0" presId="urn:microsoft.com/office/officeart/2008/layout/PictureStrips"/>
    <dgm:cxn modelId="{DCA32CA4-021A-4BA3-B60D-7016D407CB0E}" type="presParOf" srcId="{A6624B82-0137-4BBF-AEF2-D7901C332E51}" destId="{443BB3A9-0A1C-4158-95CF-479AFFDEE06A}" srcOrd="6" destOrd="0" presId="urn:microsoft.com/office/officeart/2008/layout/PictureStrips"/>
    <dgm:cxn modelId="{38EB4FA9-50BD-41B8-8825-23A72EE95B86}" type="presParOf" srcId="{443BB3A9-0A1C-4158-95CF-479AFFDEE06A}" destId="{25497C87-1AA7-4C5A-9520-EDFC9A45A253}" srcOrd="0" destOrd="0" presId="urn:microsoft.com/office/officeart/2008/layout/PictureStrips"/>
    <dgm:cxn modelId="{88DF6D9B-18C6-4B22-AAD5-24BDC649CFEA}" type="presParOf" srcId="{443BB3A9-0A1C-4158-95CF-479AFFDEE06A}" destId="{35F8FE2E-58F8-4A96-BFDA-66BBE7A219E9}" srcOrd="1" destOrd="0" presId="urn:microsoft.com/office/officeart/2008/layout/PictureStrips"/>
    <dgm:cxn modelId="{EE475C3E-C53F-46A0-9230-B5E3E80A2F3A}" type="presParOf" srcId="{A6624B82-0137-4BBF-AEF2-D7901C332E51}" destId="{A9ACC215-8BEA-4AD0-9B61-084350E29210}" srcOrd="7" destOrd="0" presId="urn:microsoft.com/office/officeart/2008/layout/PictureStrips"/>
    <dgm:cxn modelId="{C0105784-199A-42BE-AD97-9AA89060DA86}" type="presParOf" srcId="{A6624B82-0137-4BBF-AEF2-D7901C332E51}" destId="{1203B300-0B43-4D5B-A6B6-36C2FC9D396B}" srcOrd="8" destOrd="0" presId="urn:microsoft.com/office/officeart/2008/layout/PictureStrips"/>
    <dgm:cxn modelId="{320B10B2-F5AD-4230-A053-6B2DA577C361}" type="presParOf" srcId="{1203B300-0B43-4D5B-A6B6-36C2FC9D396B}" destId="{587A005B-C544-4511-A99A-12AB23FB58F5}" srcOrd="0" destOrd="0" presId="urn:microsoft.com/office/officeart/2008/layout/PictureStrips"/>
    <dgm:cxn modelId="{968BA1B3-7E2A-4FA8-B0AF-7165F3D60C3F}" type="presParOf" srcId="{1203B300-0B43-4D5B-A6B6-36C2FC9D396B}" destId="{7567744F-C62D-4344-8CB0-B8FF9D60BEE0}" srcOrd="1" destOrd="0" presId="urn:microsoft.com/office/officeart/2008/layout/PictureStrips"/>
    <dgm:cxn modelId="{A001CD7B-4436-48AD-A498-7A7FCAEDC93C}" type="presParOf" srcId="{A6624B82-0137-4BBF-AEF2-D7901C332E51}" destId="{ABF16F22-EC9F-424C-BAF9-5533BD586C79}" srcOrd="9" destOrd="0" presId="urn:microsoft.com/office/officeart/2008/layout/PictureStrips"/>
    <dgm:cxn modelId="{08B1BF45-2255-4E91-9BF2-AA68B747EAA0}" type="presParOf" srcId="{A6624B82-0137-4BBF-AEF2-D7901C332E51}" destId="{DDDA1824-6EDD-4906-8DE0-4C922C9EB40E}" srcOrd="10" destOrd="0" presId="urn:microsoft.com/office/officeart/2008/layout/PictureStrips"/>
    <dgm:cxn modelId="{24BA2568-5E61-4E96-A2E2-4FD5469E09DE}" type="presParOf" srcId="{DDDA1824-6EDD-4906-8DE0-4C922C9EB40E}" destId="{A272FDF6-40C4-4750-9CFA-436C500365A9}" srcOrd="0" destOrd="0" presId="urn:microsoft.com/office/officeart/2008/layout/PictureStrips"/>
    <dgm:cxn modelId="{E7F6ECF6-2358-4815-92B8-BC1485D44021}" type="presParOf" srcId="{DDDA1824-6EDD-4906-8DE0-4C922C9EB40E}" destId="{6772ACB8-AB24-4643-86A0-3EED4E4EE07A}" srcOrd="1" destOrd="0" presId="urn:microsoft.com/office/officeart/2008/layout/PictureStrips"/>
    <dgm:cxn modelId="{DA030531-FB87-4096-A5FC-9C3A367CC2D9}" type="presParOf" srcId="{A6624B82-0137-4BBF-AEF2-D7901C332E51}" destId="{61375A24-C7C0-4754-8442-3FDE505D04E2}" srcOrd="11" destOrd="0" presId="urn:microsoft.com/office/officeart/2008/layout/PictureStrips"/>
    <dgm:cxn modelId="{089EC292-F55E-41A3-9150-3FC8610BB495}" type="presParOf" srcId="{A6624B82-0137-4BBF-AEF2-D7901C332E51}" destId="{58267B85-DAC7-4A43-959C-517B8293857B}" srcOrd="12" destOrd="0" presId="urn:microsoft.com/office/officeart/2008/layout/PictureStrips"/>
    <dgm:cxn modelId="{2F50B919-CF42-41A7-AA80-32E8135AED59}" type="presParOf" srcId="{58267B85-DAC7-4A43-959C-517B8293857B}" destId="{6910D982-272E-4BB4-9453-D02577106767}" srcOrd="0" destOrd="0" presId="urn:microsoft.com/office/officeart/2008/layout/PictureStrips"/>
    <dgm:cxn modelId="{C460D210-F076-4F21-B6F9-7384B482E32A}" type="presParOf" srcId="{58267B85-DAC7-4A43-959C-517B8293857B}" destId="{B3E857F0-50BF-4CC8-BCBC-E3C6C0EFCA71}" srcOrd="1" destOrd="0" presId="urn:microsoft.com/office/officeart/2008/layout/PictureStrips"/>
    <dgm:cxn modelId="{1AA5048F-1BEC-411E-B898-BE20BB7C25EE}" type="presParOf" srcId="{A6624B82-0137-4BBF-AEF2-D7901C332E51}" destId="{48B05EE4-3DCB-43A1-9B7B-C1D2D75C4EE0}" srcOrd="13" destOrd="0" presId="urn:microsoft.com/office/officeart/2008/layout/PictureStrips"/>
    <dgm:cxn modelId="{55F02122-E82B-49C7-9B4E-374025FE2D22}" type="presParOf" srcId="{A6624B82-0137-4BBF-AEF2-D7901C332E51}" destId="{1F2C87C5-ED51-4BA3-AD64-945E45D09702}" srcOrd="14" destOrd="0" presId="urn:microsoft.com/office/officeart/2008/layout/PictureStrips"/>
    <dgm:cxn modelId="{015C93E8-B7A1-4237-B8A0-628033A53293}" type="presParOf" srcId="{1F2C87C5-ED51-4BA3-AD64-945E45D09702}" destId="{45236E1A-7858-44F9-8CA5-8C6F267D4B46}" srcOrd="0" destOrd="0" presId="urn:microsoft.com/office/officeart/2008/layout/PictureStrips"/>
    <dgm:cxn modelId="{F99D2B72-20FE-4A20-9F29-A7E7681C8FC5}" type="presParOf" srcId="{1F2C87C5-ED51-4BA3-AD64-945E45D09702}" destId="{7DC49489-D503-4195-BA15-B564EC4EB0B6}" srcOrd="1" destOrd="0" presId="urn:microsoft.com/office/officeart/2008/layout/PictureStrips"/>
    <dgm:cxn modelId="{F7146B90-7E7A-4381-905E-2345B934AF7B}" type="presParOf" srcId="{A6624B82-0137-4BBF-AEF2-D7901C332E51}" destId="{6251B3C6-9F04-4922-88D3-84DD18D1B711}" srcOrd="15" destOrd="0" presId="urn:microsoft.com/office/officeart/2008/layout/PictureStrips"/>
    <dgm:cxn modelId="{436506DC-9435-4EBF-A4A5-D069FDD5AF31}" type="presParOf" srcId="{A6624B82-0137-4BBF-AEF2-D7901C332E51}" destId="{59B0A5AE-7397-4100-AA3E-761B2934B882}" srcOrd="16" destOrd="0" presId="urn:microsoft.com/office/officeart/2008/layout/PictureStrips"/>
    <dgm:cxn modelId="{B9C261F3-C2E6-435E-8ECC-667E5ABB8DB5}" type="presParOf" srcId="{59B0A5AE-7397-4100-AA3E-761B2934B882}" destId="{13377D3E-1D88-4A31-B914-CD5B36C56247}" srcOrd="0" destOrd="0" presId="urn:microsoft.com/office/officeart/2008/layout/PictureStrips"/>
    <dgm:cxn modelId="{4F524D6A-D498-41DF-9E12-39EC3A07F817}" type="presParOf" srcId="{59B0A5AE-7397-4100-AA3E-761B2934B882}" destId="{4CD63AB8-4AFE-4D78-BF80-3DDF6F2CB463}" srcOrd="1" destOrd="0" presId="urn:microsoft.com/office/officeart/2008/layout/PictureStrips"/>
    <dgm:cxn modelId="{A1BCDF21-D68F-40E4-A0CE-0EABBC0180FB}" type="presParOf" srcId="{A6624B82-0137-4BBF-AEF2-D7901C332E51}" destId="{C40DA048-2E6C-44C4-B234-E7584BE6593B}" srcOrd="17" destOrd="0" presId="urn:microsoft.com/office/officeart/2008/layout/PictureStrips"/>
    <dgm:cxn modelId="{D74B07F4-C67D-4783-8BCC-44351A7554A3}" type="presParOf" srcId="{A6624B82-0137-4BBF-AEF2-D7901C332E51}" destId="{A3DD6E36-61C2-4A43-A7B9-4A4AC30EBC9F}" srcOrd="18" destOrd="0" presId="urn:microsoft.com/office/officeart/2008/layout/PictureStrips"/>
    <dgm:cxn modelId="{602DDDF7-9FFE-4EF9-B0BA-00CA0CAB57A0}" type="presParOf" srcId="{A3DD6E36-61C2-4A43-A7B9-4A4AC30EBC9F}" destId="{71BE0B29-62F1-4CFF-B675-A0811AAFBE0C}" srcOrd="0" destOrd="0" presId="urn:microsoft.com/office/officeart/2008/layout/PictureStrips"/>
    <dgm:cxn modelId="{146E4169-8C43-4225-8502-FC03A1E72C2F}" type="presParOf" srcId="{A3DD6E36-61C2-4A43-A7B9-4A4AC30EBC9F}" destId="{10BC3D9A-1BD5-4BA0-A057-A5B994F85C87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56723B4-55A2-40CC-A6B4-EEC95D6DC79D}" type="doc">
      <dgm:prSet loTypeId="urn:microsoft.com/office/officeart/2005/8/layout/hList6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1BD429-AC85-41BD-BE26-D64CFEF0B923}">
      <dgm:prSet phldrT="[Text]" custT="1"/>
      <dgm:spPr/>
      <dgm:t>
        <a:bodyPr/>
        <a:lstStyle/>
        <a:p>
          <a:pPr algn="l"/>
          <a:r>
            <a:rPr lang="en-US" sz="2200" b="1" dirty="0" smtClean="0">
              <a:latin typeface="Calibri" panose="020F0502020204030204" pitchFamily="34" charset="0"/>
              <a:cs typeface="Calibri" panose="020F0502020204030204" pitchFamily="34" charset="0"/>
            </a:rPr>
            <a:t>Anaconda</a:t>
          </a:r>
          <a:r>
            <a:rPr lang="en-US" sz="2200" dirty="0" smtClean="0">
              <a:latin typeface="Calibri" panose="020F0502020204030204" pitchFamily="34" charset="0"/>
              <a:cs typeface="Calibri" panose="020F0502020204030204" pitchFamily="34" charset="0"/>
            </a:rPr>
            <a:t> is a distribution of the Python and R programming languages for scientific computing (data science, machine learning applications, large-scale data processing, predictive analytics, etc.), that aims to simplify package management and deployment. </a:t>
          </a:r>
          <a:endParaRPr lang="en-US" sz="2200" dirty="0"/>
        </a:p>
      </dgm:t>
    </dgm:pt>
    <dgm:pt modelId="{52B55C64-848B-4AE5-8C0E-3D677F096593}" type="parTrans" cxnId="{4E917C3D-C243-46F6-82D5-64BF871D3807}">
      <dgm:prSet/>
      <dgm:spPr/>
      <dgm:t>
        <a:bodyPr/>
        <a:lstStyle/>
        <a:p>
          <a:pPr algn="l"/>
          <a:endParaRPr lang="en-US" sz="2200"/>
        </a:p>
      </dgm:t>
    </dgm:pt>
    <dgm:pt modelId="{7D4DE94C-45AA-4D27-BE0A-3E568789757D}" type="sibTrans" cxnId="{4E917C3D-C243-46F6-82D5-64BF871D3807}">
      <dgm:prSet/>
      <dgm:spPr/>
      <dgm:t>
        <a:bodyPr/>
        <a:lstStyle/>
        <a:p>
          <a:pPr algn="l"/>
          <a:endParaRPr lang="en-US" sz="2200"/>
        </a:p>
      </dgm:t>
    </dgm:pt>
    <dgm:pt modelId="{51A75E0D-73C6-4350-8ADE-E8EF13F6C6EE}">
      <dgm:prSet phldrT="[Text]" custT="1"/>
      <dgm:spPr/>
      <dgm:t>
        <a:bodyPr/>
        <a:lstStyle/>
        <a:p>
          <a:pPr algn="l"/>
          <a:r>
            <a:rPr lang="en-US" sz="2200" smtClean="0">
              <a:latin typeface="Calibri" panose="020F0502020204030204" pitchFamily="34" charset="0"/>
              <a:cs typeface="Calibri" panose="020F0502020204030204" pitchFamily="34" charset="0"/>
            </a:rPr>
            <a:t>Anaconda Navigator is a desktop graphical user interface (GUI) included in Anaconda distribution that allows users to launch applications and manage conda packages, environments and channels without using command-line commands. </a:t>
          </a:r>
          <a:endParaRPr lang="en-US" sz="2200"/>
        </a:p>
      </dgm:t>
    </dgm:pt>
    <dgm:pt modelId="{81150E8D-E3D5-484B-804F-E29E858B405B}" type="parTrans" cxnId="{2425F94C-DD87-4EA6-AA3F-8B79BE00795C}">
      <dgm:prSet/>
      <dgm:spPr/>
      <dgm:t>
        <a:bodyPr/>
        <a:lstStyle/>
        <a:p>
          <a:pPr algn="l"/>
          <a:endParaRPr lang="en-US" sz="2200"/>
        </a:p>
      </dgm:t>
    </dgm:pt>
    <dgm:pt modelId="{661E99B0-288B-42E0-97E6-1ED9AF21585A}" type="sibTrans" cxnId="{2425F94C-DD87-4EA6-AA3F-8B79BE00795C}">
      <dgm:prSet/>
      <dgm:spPr/>
      <dgm:t>
        <a:bodyPr/>
        <a:lstStyle/>
        <a:p>
          <a:pPr algn="l"/>
          <a:endParaRPr lang="en-US" sz="2200"/>
        </a:p>
      </dgm:t>
    </dgm:pt>
    <dgm:pt modelId="{D81C400F-AE21-4A12-BF9A-B56C9F5B3FBB}" type="pres">
      <dgm:prSet presAssocID="{256723B4-55A2-40CC-A6B4-EEC95D6DC79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219A13-DC02-4D1A-ABB5-D8D4063FCBDB}" type="pres">
      <dgm:prSet presAssocID="{FB1BD429-AC85-41BD-BE26-D64CFEF0B923}" presName="node" presStyleLbl="node1" presStyleIdx="0" presStyleCnt="2" custLinFactNeighborX="242" custLinFactNeighborY="8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F9B788-3541-407D-9789-6C091ED20E12}" type="pres">
      <dgm:prSet presAssocID="{7D4DE94C-45AA-4D27-BE0A-3E568789757D}" presName="sibTrans" presStyleCnt="0"/>
      <dgm:spPr/>
    </dgm:pt>
    <dgm:pt modelId="{2BFB5EE9-1643-4174-B62E-484761E5AEED}" type="pres">
      <dgm:prSet presAssocID="{51A75E0D-73C6-4350-8ADE-E8EF13F6C6E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917C3D-C243-46F6-82D5-64BF871D3807}" srcId="{256723B4-55A2-40CC-A6B4-EEC95D6DC79D}" destId="{FB1BD429-AC85-41BD-BE26-D64CFEF0B923}" srcOrd="0" destOrd="0" parTransId="{52B55C64-848B-4AE5-8C0E-3D677F096593}" sibTransId="{7D4DE94C-45AA-4D27-BE0A-3E568789757D}"/>
    <dgm:cxn modelId="{1D62D304-418D-4C8F-9510-6845E649C68A}" type="presOf" srcId="{FB1BD429-AC85-41BD-BE26-D64CFEF0B923}" destId="{1B219A13-DC02-4D1A-ABB5-D8D4063FCBDB}" srcOrd="0" destOrd="0" presId="urn:microsoft.com/office/officeart/2005/8/layout/hList6"/>
    <dgm:cxn modelId="{925D2E5F-340F-410B-8653-344BD9AD9EF7}" type="presOf" srcId="{51A75E0D-73C6-4350-8ADE-E8EF13F6C6EE}" destId="{2BFB5EE9-1643-4174-B62E-484761E5AEED}" srcOrd="0" destOrd="0" presId="urn:microsoft.com/office/officeart/2005/8/layout/hList6"/>
    <dgm:cxn modelId="{AD992945-6220-4081-8F4F-EAAE7C359789}" type="presOf" srcId="{256723B4-55A2-40CC-A6B4-EEC95D6DC79D}" destId="{D81C400F-AE21-4A12-BF9A-B56C9F5B3FBB}" srcOrd="0" destOrd="0" presId="urn:microsoft.com/office/officeart/2005/8/layout/hList6"/>
    <dgm:cxn modelId="{2425F94C-DD87-4EA6-AA3F-8B79BE00795C}" srcId="{256723B4-55A2-40CC-A6B4-EEC95D6DC79D}" destId="{51A75E0D-73C6-4350-8ADE-E8EF13F6C6EE}" srcOrd="1" destOrd="0" parTransId="{81150E8D-E3D5-484B-804F-E29E858B405B}" sibTransId="{661E99B0-288B-42E0-97E6-1ED9AF21585A}"/>
    <dgm:cxn modelId="{B39C452E-5DCE-40EF-97F6-AC79EF351E97}" type="presParOf" srcId="{D81C400F-AE21-4A12-BF9A-B56C9F5B3FBB}" destId="{1B219A13-DC02-4D1A-ABB5-D8D4063FCBDB}" srcOrd="0" destOrd="0" presId="urn:microsoft.com/office/officeart/2005/8/layout/hList6"/>
    <dgm:cxn modelId="{8E3A4939-E399-460F-BDF8-C4D13D51557D}" type="presParOf" srcId="{D81C400F-AE21-4A12-BF9A-B56C9F5B3FBB}" destId="{2FF9B788-3541-407D-9789-6C091ED20E12}" srcOrd="1" destOrd="0" presId="urn:microsoft.com/office/officeart/2005/8/layout/hList6"/>
    <dgm:cxn modelId="{FE7C7F6B-182D-4E5D-97C3-027467A3EC52}" type="presParOf" srcId="{D81C400F-AE21-4A12-BF9A-B56C9F5B3FBB}" destId="{2BFB5EE9-1643-4174-B62E-484761E5AEED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B0073DE-248E-46F3-ACD7-EED970D9E625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0EA1A6-2964-46AE-B3DB-B3C9406D836A}">
      <dgm:prSet phldrT="[Text]" custT="1"/>
      <dgm:spPr/>
      <dgm:t>
        <a:bodyPr/>
        <a:lstStyle/>
        <a:p>
          <a:r>
            <a:rPr lang="en-US" sz="1800" dirty="0" smtClean="0">
              <a:latin typeface="Calibri" panose="020F0502020204030204" pitchFamily="34" charset="0"/>
              <a:cs typeface="Calibri" panose="020F0502020204030204" pitchFamily="34" charset="0"/>
            </a:rPr>
            <a:t>The name of the variable must always start with either </a:t>
          </a:r>
          <a:r>
            <a:rPr lang="en-US" sz="18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a letter </a:t>
          </a:r>
          <a:r>
            <a:rPr lang="en-US" sz="1800" dirty="0" smtClean="0">
              <a:latin typeface="Calibri" panose="020F0502020204030204" pitchFamily="34" charset="0"/>
              <a:cs typeface="Calibri" panose="020F0502020204030204" pitchFamily="34" charset="0"/>
            </a:rPr>
            <a:t>or an </a:t>
          </a:r>
          <a:r>
            <a:rPr lang="en-US" sz="18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underscore (_)</a:t>
          </a:r>
          <a:r>
            <a:rPr lang="en-US" sz="1800" dirty="0" smtClean="0">
              <a:latin typeface="Calibri" panose="020F0502020204030204" pitchFamily="34" charset="0"/>
              <a:cs typeface="Calibri" panose="020F0502020204030204" pitchFamily="34" charset="0"/>
            </a:rPr>
            <a:t>. For example: </a:t>
          </a:r>
          <a:r>
            <a:rPr lang="en-US" sz="18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_</a:t>
          </a:r>
          <a:r>
            <a:rPr lang="en-US" sz="1800" dirty="0" err="1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str</a:t>
          </a:r>
          <a:r>
            <a:rPr lang="en-US" sz="18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800" dirty="0" err="1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str</a:t>
          </a:r>
          <a:r>
            <a:rPr lang="en-US" sz="18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800" dirty="0" err="1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num</a:t>
          </a:r>
          <a:r>
            <a:rPr lang="en-US" sz="18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, _</a:t>
          </a:r>
          <a:r>
            <a:rPr lang="en-US" sz="1800" dirty="0" err="1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num</a:t>
          </a:r>
          <a:r>
            <a:rPr lang="en-US" sz="18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smtClean="0">
              <a:latin typeface="Calibri" panose="020F0502020204030204" pitchFamily="34" charset="0"/>
              <a:cs typeface="Calibri" panose="020F0502020204030204" pitchFamily="34" charset="0"/>
            </a:rPr>
            <a:t>are all valid name for the variables.</a:t>
          </a:r>
          <a:endParaRPr lang="en-US" sz="1800" dirty="0"/>
        </a:p>
      </dgm:t>
    </dgm:pt>
    <dgm:pt modelId="{15831936-F5C5-4883-8CDC-1AF0DA1A54DB}" type="parTrans" cxnId="{B7EB8538-E1C2-4311-9BC6-CA719A408449}">
      <dgm:prSet/>
      <dgm:spPr/>
      <dgm:t>
        <a:bodyPr/>
        <a:lstStyle/>
        <a:p>
          <a:endParaRPr lang="en-US" sz="1800"/>
        </a:p>
      </dgm:t>
    </dgm:pt>
    <dgm:pt modelId="{F80550A8-D867-4569-A295-0BFA0555AB9A}" type="sibTrans" cxnId="{B7EB8538-E1C2-4311-9BC6-CA719A408449}">
      <dgm:prSet/>
      <dgm:spPr/>
      <dgm:t>
        <a:bodyPr/>
        <a:lstStyle/>
        <a:p>
          <a:endParaRPr lang="en-US" sz="1800"/>
        </a:p>
      </dgm:t>
    </dgm:pt>
    <dgm:pt modelId="{DBE3D20F-6C7F-4784-BEFE-61508BBA07B8}">
      <dgm:prSet custT="1"/>
      <dgm:spPr/>
      <dgm:t>
        <a:bodyPr/>
        <a:lstStyle/>
        <a:p>
          <a:r>
            <a:rPr lang="en-US" sz="1800" dirty="0" smtClean="0">
              <a:latin typeface="Calibri" panose="020F0502020204030204" pitchFamily="34" charset="0"/>
              <a:cs typeface="Calibri" panose="020F0502020204030204" pitchFamily="34" charset="0"/>
            </a:rPr>
            <a:t>The name of the variable </a:t>
          </a:r>
          <a:r>
            <a:rPr lang="en-US" sz="18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cannot start with a number</a:t>
          </a:r>
          <a:r>
            <a:rPr lang="en-US" sz="1800" dirty="0" smtClean="0">
              <a:latin typeface="Calibri" panose="020F0502020204030204" pitchFamily="34" charset="0"/>
              <a:cs typeface="Calibri" panose="020F0502020204030204" pitchFamily="34" charset="0"/>
            </a:rPr>
            <a:t>. For example: </a:t>
          </a:r>
          <a:r>
            <a:rPr lang="en-US" sz="18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9num</a:t>
          </a:r>
          <a:r>
            <a:rPr lang="en-US" sz="1800" dirty="0" smtClean="0">
              <a:latin typeface="Calibri" panose="020F0502020204030204" pitchFamily="34" charset="0"/>
              <a:cs typeface="Calibri" panose="020F0502020204030204" pitchFamily="34" charset="0"/>
            </a:rPr>
            <a:t> is not a valid variable name.</a:t>
          </a:r>
        </a:p>
      </dgm:t>
    </dgm:pt>
    <dgm:pt modelId="{F5122E69-31E4-4624-8EBD-7EF8D4A910A9}" type="parTrans" cxnId="{2DA6B54F-73FF-46AA-B9DB-E0B51EDA6CC0}">
      <dgm:prSet/>
      <dgm:spPr/>
      <dgm:t>
        <a:bodyPr/>
        <a:lstStyle/>
        <a:p>
          <a:endParaRPr lang="en-US" sz="1800"/>
        </a:p>
      </dgm:t>
    </dgm:pt>
    <dgm:pt modelId="{6307E9F3-D875-4BB6-8B07-AC8EC4BFA496}" type="sibTrans" cxnId="{2DA6B54F-73FF-46AA-B9DB-E0B51EDA6CC0}">
      <dgm:prSet/>
      <dgm:spPr/>
      <dgm:t>
        <a:bodyPr/>
        <a:lstStyle/>
        <a:p>
          <a:endParaRPr lang="en-US" sz="1800"/>
        </a:p>
      </dgm:t>
    </dgm:pt>
    <dgm:pt modelId="{68E90089-EE31-4D5A-BB13-23C5246B5FA8}">
      <dgm:prSet custT="1"/>
      <dgm:spPr/>
      <dgm:t>
        <a:bodyPr/>
        <a:lstStyle/>
        <a:p>
          <a:r>
            <a:rPr lang="en-US" sz="1800" dirty="0" smtClean="0">
              <a:latin typeface="Calibri" panose="020F0502020204030204" pitchFamily="34" charset="0"/>
              <a:cs typeface="Calibri" panose="020F0502020204030204" pitchFamily="34" charset="0"/>
            </a:rPr>
            <a:t>The name of the variable </a:t>
          </a:r>
          <a:r>
            <a:rPr lang="en-US" sz="18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cannot have special characters </a:t>
          </a:r>
          <a:r>
            <a:rPr lang="en-US" sz="1800" dirty="0" smtClean="0">
              <a:latin typeface="Calibri" panose="020F0502020204030204" pitchFamily="34" charset="0"/>
              <a:cs typeface="Calibri" panose="020F0502020204030204" pitchFamily="34" charset="0"/>
            </a:rPr>
            <a:t>such as </a:t>
          </a:r>
          <a:r>
            <a:rPr lang="en-US" sz="18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%, $, # </a:t>
          </a:r>
          <a:r>
            <a:rPr lang="en-US" sz="1800" dirty="0" err="1" smtClean="0">
              <a:latin typeface="Calibri" panose="020F0502020204030204" pitchFamily="34" charset="0"/>
              <a:cs typeface="Calibri" panose="020F0502020204030204" pitchFamily="34" charset="0"/>
            </a:rPr>
            <a:t>etc</a:t>
          </a:r>
          <a:r>
            <a:rPr lang="en-US" sz="1800" dirty="0" smtClean="0">
              <a:latin typeface="Calibri" panose="020F0502020204030204" pitchFamily="34" charset="0"/>
              <a:cs typeface="Calibri" panose="020F0502020204030204" pitchFamily="34" charset="0"/>
            </a:rPr>
            <a:t>, they can only have </a:t>
          </a:r>
          <a:r>
            <a:rPr lang="en-US" sz="18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alphanumeric characters </a:t>
          </a:r>
          <a:r>
            <a:rPr lang="en-US" sz="1800" dirty="0" smtClean="0">
              <a:latin typeface="Calibri" panose="020F0502020204030204" pitchFamily="34" charset="0"/>
              <a:cs typeface="Calibri" panose="020F0502020204030204" pitchFamily="34" charset="0"/>
            </a:rPr>
            <a:t>and underscore (A to Z, a to z, 0-9 or _ ).</a:t>
          </a:r>
        </a:p>
      </dgm:t>
    </dgm:pt>
    <dgm:pt modelId="{F5D40177-7062-4717-9159-16A7A32BF2BF}" type="parTrans" cxnId="{F4C90936-B7FA-41FE-AFD1-8FA0CAA58D9D}">
      <dgm:prSet/>
      <dgm:spPr/>
      <dgm:t>
        <a:bodyPr/>
        <a:lstStyle/>
        <a:p>
          <a:endParaRPr lang="en-US" sz="1800"/>
        </a:p>
      </dgm:t>
    </dgm:pt>
    <dgm:pt modelId="{3302A651-B0F8-4020-90F1-6911057AB1C9}" type="sibTrans" cxnId="{F4C90936-B7FA-41FE-AFD1-8FA0CAA58D9D}">
      <dgm:prSet/>
      <dgm:spPr/>
      <dgm:t>
        <a:bodyPr/>
        <a:lstStyle/>
        <a:p>
          <a:endParaRPr lang="en-US" sz="1800"/>
        </a:p>
      </dgm:t>
    </dgm:pt>
    <dgm:pt modelId="{8ED4045C-D9B1-4D97-A97B-C8A7CE2C07AF}">
      <dgm:prSet custT="1"/>
      <dgm:spPr/>
      <dgm:t>
        <a:bodyPr/>
        <a:lstStyle/>
        <a:p>
          <a:r>
            <a:rPr lang="en-US" sz="1800" dirty="0" smtClean="0">
              <a:latin typeface="Calibri" panose="020F0502020204030204" pitchFamily="34" charset="0"/>
              <a:cs typeface="Calibri" panose="020F0502020204030204" pitchFamily="34" charset="0"/>
            </a:rPr>
            <a:t>Variable name is </a:t>
          </a:r>
          <a:r>
            <a:rPr lang="en-US" sz="18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case sensitive </a:t>
          </a:r>
          <a:r>
            <a:rPr lang="en-US" sz="1800" dirty="0" smtClean="0">
              <a:latin typeface="Calibri" panose="020F0502020204030204" pitchFamily="34" charset="0"/>
              <a:cs typeface="Calibri" panose="020F0502020204030204" pitchFamily="34" charset="0"/>
            </a:rPr>
            <a:t>in Python which means </a:t>
          </a:r>
          <a:r>
            <a:rPr lang="en-US" sz="1800" dirty="0" err="1" smtClean="0">
              <a:latin typeface="Calibri" panose="020F0502020204030204" pitchFamily="34" charset="0"/>
              <a:cs typeface="Calibri" panose="020F0502020204030204" pitchFamily="34" charset="0"/>
            </a:rPr>
            <a:t>num</a:t>
          </a:r>
          <a:r>
            <a:rPr lang="en-US" sz="1800" dirty="0" smtClean="0">
              <a:latin typeface="Calibri" panose="020F0502020204030204" pitchFamily="34" charset="0"/>
              <a:cs typeface="Calibri" panose="020F0502020204030204" pitchFamily="34" charset="0"/>
            </a:rPr>
            <a:t> and NUM are two different variables in python. </a:t>
          </a:r>
          <a:br>
            <a:rPr lang="en-US" sz="1800" dirty="0" smtClean="0">
              <a:latin typeface="Calibri" panose="020F0502020204030204" pitchFamily="34" charset="0"/>
              <a:cs typeface="Calibri" panose="020F0502020204030204" pitchFamily="34" charset="0"/>
            </a:rPr>
          </a:br>
          <a:endParaRPr lang="en-GB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172D68A-E322-4DAC-BB14-EC49A10AF29B}" type="parTrans" cxnId="{D39CF790-DEFF-4882-9513-1AC7C64D73A2}">
      <dgm:prSet/>
      <dgm:spPr/>
      <dgm:t>
        <a:bodyPr/>
        <a:lstStyle/>
        <a:p>
          <a:endParaRPr lang="en-US" sz="1800"/>
        </a:p>
      </dgm:t>
    </dgm:pt>
    <dgm:pt modelId="{FBBBBCF4-B954-4F44-8B2A-BA4E3B1CA861}" type="sibTrans" cxnId="{D39CF790-DEFF-4882-9513-1AC7C64D73A2}">
      <dgm:prSet/>
      <dgm:spPr/>
      <dgm:t>
        <a:bodyPr/>
        <a:lstStyle/>
        <a:p>
          <a:endParaRPr lang="en-US" sz="1800"/>
        </a:p>
      </dgm:t>
    </dgm:pt>
    <dgm:pt modelId="{02AE6206-026D-49B3-A7BF-D2CCDD077419}">
      <dgm:prSet phldrT="[Text]" custT="1"/>
      <dgm:spPr/>
      <dgm:t>
        <a:bodyPr/>
        <a:lstStyle/>
        <a:p>
          <a:endParaRPr lang="en-US" sz="1800" dirty="0"/>
        </a:p>
      </dgm:t>
    </dgm:pt>
    <dgm:pt modelId="{0AB832CC-0ACC-4EED-97E3-EEED2267189C}" type="parTrans" cxnId="{84944111-CC3B-4217-B982-F4E230AE4B17}">
      <dgm:prSet/>
      <dgm:spPr/>
      <dgm:t>
        <a:bodyPr/>
        <a:lstStyle/>
        <a:p>
          <a:endParaRPr lang="en-US"/>
        </a:p>
      </dgm:t>
    </dgm:pt>
    <dgm:pt modelId="{3D7FC2DB-A792-4653-8344-B0225FBB76E4}" type="sibTrans" cxnId="{84944111-CC3B-4217-B982-F4E230AE4B17}">
      <dgm:prSet/>
      <dgm:spPr/>
      <dgm:t>
        <a:bodyPr/>
        <a:lstStyle/>
        <a:p>
          <a:endParaRPr lang="en-US"/>
        </a:p>
      </dgm:t>
    </dgm:pt>
    <dgm:pt modelId="{1AB1C470-8055-4365-8F31-BBA5B664E2B7}">
      <dgm:prSet custT="1"/>
      <dgm:spPr/>
      <dgm:t>
        <a:bodyPr/>
        <a:lstStyle/>
        <a:p>
          <a:endParaRPr lang="en-US" sz="1800" dirty="0" smtClean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948B539-0946-4176-93B3-A9009CB72296}" type="parTrans" cxnId="{A9E25861-9692-43D1-AC49-29F937B06424}">
      <dgm:prSet/>
      <dgm:spPr/>
      <dgm:t>
        <a:bodyPr/>
        <a:lstStyle/>
        <a:p>
          <a:endParaRPr lang="en-US"/>
        </a:p>
      </dgm:t>
    </dgm:pt>
    <dgm:pt modelId="{5CC40771-CF60-4CE8-A14A-877E633EFC39}" type="sibTrans" cxnId="{A9E25861-9692-43D1-AC49-29F937B06424}">
      <dgm:prSet/>
      <dgm:spPr/>
      <dgm:t>
        <a:bodyPr/>
        <a:lstStyle/>
        <a:p>
          <a:endParaRPr lang="en-US"/>
        </a:p>
      </dgm:t>
    </dgm:pt>
    <dgm:pt modelId="{905E9AF0-EF34-49AB-B0CE-F0CAE1E36FBD}">
      <dgm:prSet custT="1"/>
      <dgm:spPr/>
      <dgm:t>
        <a:bodyPr/>
        <a:lstStyle/>
        <a:p>
          <a:endParaRPr lang="en-US" sz="1800" dirty="0" smtClean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146579E-2EAB-4A75-BCE6-7A120C0B32A2}" type="parTrans" cxnId="{95FB384B-1C99-4C70-8647-ABF60B2B402D}">
      <dgm:prSet/>
      <dgm:spPr/>
      <dgm:t>
        <a:bodyPr/>
        <a:lstStyle/>
        <a:p>
          <a:endParaRPr lang="en-US"/>
        </a:p>
      </dgm:t>
    </dgm:pt>
    <dgm:pt modelId="{F312FF0A-7EB8-4CE5-AD07-9C9F61C631FC}" type="sibTrans" cxnId="{95FB384B-1C99-4C70-8647-ABF60B2B402D}">
      <dgm:prSet/>
      <dgm:spPr/>
      <dgm:t>
        <a:bodyPr/>
        <a:lstStyle/>
        <a:p>
          <a:endParaRPr lang="en-US"/>
        </a:p>
      </dgm:t>
    </dgm:pt>
    <dgm:pt modelId="{6C0856C1-3C71-49B2-9266-86F13CD5A42E}">
      <dgm:prSet custT="1"/>
      <dgm:spPr/>
      <dgm:t>
        <a:bodyPr/>
        <a:lstStyle/>
        <a:p>
          <a:endParaRPr lang="en-GB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33D60C3-19C4-45A6-A1B5-9B09D372C69B}" type="parTrans" cxnId="{E12E8F70-8A91-4B4C-ACBB-B93B12AACAB6}">
      <dgm:prSet/>
      <dgm:spPr/>
      <dgm:t>
        <a:bodyPr/>
        <a:lstStyle/>
        <a:p>
          <a:endParaRPr lang="en-US"/>
        </a:p>
      </dgm:t>
    </dgm:pt>
    <dgm:pt modelId="{79E95D34-5751-40ED-A57A-29AEE4E889D2}" type="sibTrans" cxnId="{E12E8F70-8A91-4B4C-ACBB-B93B12AACAB6}">
      <dgm:prSet/>
      <dgm:spPr/>
      <dgm:t>
        <a:bodyPr/>
        <a:lstStyle/>
        <a:p>
          <a:endParaRPr lang="en-US"/>
        </a:p>
      </dgm:t>
    </dgm:pt>
    <dgm:pt modelId="{1F99F1E4-988F-4A55-A7B4-370E310FE036}" type="pres">
      <dgm:prSet presAssocID="{DB0073DE-248E-46F3-ACD7-EED970D9E62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3BD659-B131-49B4-B1E4-02A19C852F4C}" type="pres">
      <dgm:prSet presAssocID="{02AE6206-026D-49B3-A7BF-D2CCDD077419}" presName="composite" presStyleCnt="0"/>
      <dgm:spPr/>
    </dgm:pt>
    <dgm:pt modelId="{1A9ACAEB-1756-4689-AB41-B08B3C863D64}" type="pres">
      <dgm:prSet presAssocID="{02AE6206-026D-49B3-A7BF-D2CCDD077419}" presName="parentText" presStyleLbl="alignNode1" presStyleIdx="0" presStyleCnt="4" custLinFactNeighborY="-995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B163D-32B3-4CD5-9612-B188D5BD1C9F}" type="pres">
      <dgm:prSet presAssocID="{02AE6206-026D-49B3-A7BF-D2CCDD077419}" presName="descendantText" presStyleLbl="alignAcc1" presStyleIdx="0" presStyleCnt="4" custScaleY="1323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E24C9F-6F99-4C92-B23E-FB998EF7C7C1}" type="pres">
      <dgm:prSet presAssocID="{3D7FC2DB-A792-4653-8344-B0225FBB76E4}" presName="sp" presStyleCnt="0"/>
      <dgm:spPr/>
    </dgm:pt>
    <dgm:pt modelId="{D89EB4EE-0B91-49D4-AF4D-E85460CE68DA}" type="pres">
      <dgm:prSet presAssocID="{1AB1C470-8055-4365-8F31-BBA5B664E2B7}" presName="composite" presStyleCnt="0"/>
      <dgm:spPr/>
    </dgm:pt>
    <dgm:pt modelId="{47339801-A459-486E-8C09-382DBAF6371D}" type="pres">
      <dgm:prSet presAssocID="{1AB1C470-8055-4365-8F31-BBA5B664E2B7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1BC096-C3AD-49C4-8311-8A944C70A5EE}" type="pres">
      <dgm:prSet presAssocID="{1AB1C470-8055-4365-8F31-BBA5B664E2B7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19BA09-0A2B-4628-A2C3-FA39818035E5}" type="pres">
      <dgm:prSet presAssocID="{5CC40771-CF60-4CE8-A14A-877E633EFC39}" presName="sp" presStyleCnt="0"/>
      <dgm:spPr/>
    </dgm:pt>
    <dgm:pt modelId="{BC57DFD7-3D2F-4501-9A2F-D571BAD65E46}" type="pres">
      <dgm:prSet presAssocID="{905E9AF0-EF34-49AB-B0CE-F0CAE1E36FBD}" presName="composite" presStyleCnt="0"/>
      <dgm:spPr/>
    </dgm:pt>
    <dgm:pt modelId="{2FD321F1-2D50-47D8-9870-F4EF7C7E58B1}" type="pres">
      <dgm:prSet presAssocID="{905E9AF0-EF34-49AB-B0CE-F0CAE1E36FBD}" presName="parentText" presStyleLbl="alignNode1" presStyleIdx="2" presStyleCnt="4" custLinFactNeighborY="-835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9352C4-2741-4259-990B-6A15B9DA536A}" type="pres">
      <dgm:prSet presAssocID="{905E9AF0-EF34-49AB-B0CE-F0CAE1E36FBD}" presName="descendantText" presStyleLbl="alignAcc1" presStyleIdx="2" presStyleCnt="4" custScaleY="1279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52D127-D162-4491-9094-F9565C43DEB4}" type="pres">
      <dgm:prSet presAssocID="{F312FF0A-7EB8-4CE5-AD07-9C9F61C631FC}" presName="sp" presStyleCnt="0"/>
      <dgm:spPr/>
    </dgm:pt>
    <dgm:pt modelId="{4F705367-7B9D-4D36-AA5B-DF9B148C2842}" type="pres">
      <dgm:prSet presAssocID="{6C0856C1-3C71-49B2-9266-86F13CD5A42E}" presName="composite" presStyleCnt="0"/>
      <dgm:spPr/>
    </dgm:pt>
    <dgm:pt modelId="{71AAA093-A050-4532-AEE5-BEA3F38CA2BC}" type="pres">
      <dgm:prSet presAssocID="{6C0856C1-3C71-49B2-9266-86F13CD5A42E}" presName="parentText" presStyleLbl="alignNode1" presStyleIdx="3" presStyleCnt="4" custLinFactNeighborY="-835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80220B-400C-4E33-A3FF-BE598C492E32}" type="pres">
      <dgm:prSet presAssocID="{6C0856C1-3C71-49B2-9266-86F13CD5A42E}" presName="descendantText" presStyleLbl="alignAcc1" presStyleIdx="3" presStyleCnt="4" custScaleY="1345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9CF790-DEFF-4882-9513-1AC7C64D73A2}" srcId="{6C0856C1-3C71-49B2-9266-86F13CD5A42E}" destId="{8ED4045C-D9B1-4D97-A97B-C8A7CE2C07AF}" srcOrd="0" destOrd="0" parTransId="{9172D68A-E322-4DAC-BB14-EC49A10AF29B}" sibTransId="{FBBBBCF4-B954-4F44-8B2A-BA4E3B1CA861}"/>
    <dgm:cxn modelId="{F4C90936-B7FA-41FE-AFD1-8FA0CAA58D9D}" srcId="{905E9AF0-EF34-49AB-B0CE-F0CAE1E36FBD}" destId="{68E90089-EE31-4D5A-BB13-23C5246B5FA8}" srcOrd="0" destOrd="0" parTransId="{F5D40177-7062-4717-9159-16A7A32BF2BF}" sibTransId="{3302A651-B0F8-4020-90F1-6911057AB1C9}"/>
    <dgm:cxn modelId="{B5DBC446-3CA7-43E5-8133-C82534178869}" type="presOf" srcId="{6C0856C1-3C71-49B2-9266-86F13CD5A42E}" destId="{71AAA093-A050-4532-AEE5-BEA3F38CA2BC}" srcOrd="0" destOrd="0" presId="urn:microsoft.com/office/officeart/2005/8/layout/chevron2"/>
    <dgm:cxn modelId="{B5F706B4-746B-4343-A02E-E342CB28D9A0}" type="presOf" srcId="{1AB1C470-8055-4365-8F31-BBA5B664E2B7}" destId="{47339801-A459-486E-8C09-382DBAF6371D}" srcOrd="0" destOrd="0" presId="urn:microsoft.com/office/officeart/2005/8/layout/chevron2"/>
    <dgm:cxn modelId="{57BC710A-F391-4503-98F0-7C5F2EC98B79}" type="presOf" srcId="{140EA1A6-2964-46AE-B3DB-B3C9406D836A}" destId="{842B163D-32B3-4CD5-9612-B188D5BD1C9F}" srcOrd="0" destOrd="0" presId="urn:microsoft.com/office/officeart/2005/8/layout/chevron2"/>
    <dgm:cxn modelId="{E12E8F70-8A91-4B4C-ACBB-B93B12AACAB6}" srcId="{DB0073DE-248E-46F3-ACD7-EED970D9E625}" destId="{6C0856C1-3C71-49B2-9266-86F13CD5A42E}" srcOrd="3" destOrd="0" parTransId="{233D60C3-19C4-45A6-A1B5-9B09D372C69B}" sibTransId="{79E95D34-5751-40ED-A57A-29AEE4E889D2}"/>
    <dgm:cxn modelId="{E0A3E5C8-6FF2-44DF-B654-9EA2B97663B4}" type="presOf" srcId="{8ED4045C-D9B1-4D97-A97B-C8A7CE2C07AF}" destId="{4D80220B-400C-4E33-A3FF-BE598C492E32}" srcOrd="0" destOrd="0" presId="urn:microsoft.com/office/officeart/2005/8/layout/chevron2"/>
    <dgm:cxn modelId="{B212E36B-9C2E-447A-9774-5E890D0ED4B6}" type="presOf" srcId="{905E9AF0-EF34-49AB-B0CE-F0CAE1E36FBD}" destId="{2FD321F1-2D50-47D8-9870-F4EF7C7E58B1}" srcOrd="0" destOrd="0" presId="urn:microsoft.com/office/officeart/2005/8/layout/chevron2"/>
    <dgm:cxn modelId="{2DA6B54F-73FF-46AA-B9DB-E0B51EDA6CC0}" srcId="{1AB1C470-8055-4365-8F31-BBA5B664E2B7}" destId="{DBE3D20F-6C7F-4784-BEFE-61508BBA07B8}" srcOrd="0" destOrd="0" parTransId="{F5122E69-31E4-4624-8EBD-7EF8D4A910A9}" sibTransId="{6307E9F3-D875-4BB6-8B07-AC8EC4BFA496}"/>
    <dgm:cxn modelId="{ECAD2EED-C376-4C2A-A103-F122308DC286}" type="presOf" srcId="{DBE3D20F-6C7F-4784-BEFE-61508BBA07B8}" destId="{161BC096-C3AD-49C4-8311-8A944C70A5EE}" srcOrd="0" destOrd="0" presId="urn:microsoft.com/office/officeart/2005/8/layout/chevron2"/>
    <dgm:cxn modelId="{84944111-CC3B-4217-B982-F4E230AE4B17}" srcId="{DB0073DE-248E-46F3-ACD7-EED970D9E625}" destId="{02AE6206-026D-49B3-A7BF-D2CCDD077419}" srcOrd="0" destOrd="0" parTransId="{0AB832CC-0ACC-4EED-97E3-EEED2267189C}" sibTransId="{3D7FC2DB-A792-4653-8344-B0225FBB76E4}"/>
    <dgm:cxn modelId="{DC503CFD-5997-4210-9DFC-00E6E2487F34}" type="presOf" srcId="{02AE6206-026D-49B3-A7BF-D2CCDD077419}" destId="{1A9ACAEB-1756-4689-AB41-B08B3C863D64}" srcOrd="0" destOrd="0" presId="urn:microsoft.com/office/officeart/2005/8/layout/chevron2"/>
    <dgm:cxn modelId="{2A96ABC4-7E5B-4B1B-9D84-BD1C5D485CA3}" type="presOf" srcId="{68E90089-EE31-4D5A-BB13-23C5246B5FA8}" destId="{E89352C4-2741-4259-990B-6A15B9DA536A}" srcOrd="0" destOrd="0" presId="urn:microsoft.com/office/officeart/2005/8/layout/chevron2"/>
    <dgm:cxn modelId="{A9E25861-9692-43D1-AC49-29F937B06424}" srcId="{DB0073DE-248E-46F3-ACD7-EED970D9E625}" destId="{1AB1C470-8055-4365-8F31-BBA5B664E2B7}" srcOrd="1" destOrd="0" parTransId="{4948B539-0946-4176-93B3-A9009CB72296}" sibTransId="{5CC40771-CF60-4CE8-A14A-877E633EFC39}"/>
    <dgm:cxn modelId="{95FB384B-1C99-4C70-8647-ABF60B2B402D}" srcId="{DB0073DE-248E-46F3-ACD7-EED970D9E625}" destId="{905E9AF0-EF34-49AB-B0CE-F0CAE1E36FBD}" srcOrd="2" destOrd="0" parTransId="{E146579E-2EAB-4A75-BCE6-7A120C0B32A2}" sibTransId="{F312FF0A-7EB8-4CE5-AD07-9C9F61C631FC}"/>
    <dgm:cxn modelId="{0CC0E529-8BA3-4220-8716-4ACBFF616B92}" type="presOf" srcId="{DB0073DE-248E-46F3-ACD7-EED970D9E625}" destId="{1F99F1E4-988F-4A55-A7B4-370E310FE036}" srcOrd="0" destOrd="0" presId="urn:microsoft.com/office/officeart/2005/8/layout/chevron2"/>
    <dgm:cxn modelId="{B7EB8538-E1C2-4311-9BC6-CA719A408449}" srcId="{02AE6206-026D-49B3-A7BF-D2CCDD077419}" destId="{140EA1A6-2964-46AE-B3DB-B3C9406D836A}" srcOrd="0" destOrd="0" parTransId="{15831936-F5C5-4883-8CDC-1AF0DA1A54DB}" sibTransId="{F80550A8-D867-4569-A295-0BFA0555AB9A}"/>
    <dgm:cxn modelId="{60C91BC7-7452-4913-8798-39FE7E60E494}" type="presParOf" srcId="{1F99F1E4-988F-4A55-A7B4-370E310FE036}" destId="{533BD659-B131-49B4-B1E4-02A19C852F4C}" srcOrd="0" destOrd="0" presId="urn:microsoft.com/office/officeart/2005/8/layout/chevron2"/>
    <dgm:cxn modelId="{6EAE00F9-22AA-474B-9E57-D0BF61062F84}" type="presParOf" srcId="{533BD659-B131-49B4-B1E4-02A19C852F4C}" destId="{1A9ACAEB-1756-4689-AB41-B08B3C863D64}" srcOrd="0" destOrd="0" presId="urn:microsoft.com/office/officeart/2005/8/layout/chevron2"/>
    <dgm:cxn modelId="{0B650BCB-3222-49DA-84BF-F0396DE6F90A}" type="presParOf" srcId="{533BD659-B131-49B4-B1E4-02A19C852F4C}" destId="{842B163D-32B3-4CD5-9612-B188D5BD1C9F}" srcOrd="1" destOrd="0" presId="urn:microsoft.com/office/officeart/2005/8/layout/chevron2"/>
    <dgm:cxn modelId="{259A0A23-DCE1-4731-A58E-7AFCB2CD8795}" type="presParOf" srcId="{1F99F1E4-988F-4A55-A7B4-370E310FE036}" destId="{8BE24C9F-6F99-4C92-B23E-FB998EF7C7C1}" srcOrd="1" destOrd="0" presId="urn:microsoft.com/office/officeart/2005/8/layout/chevron2"/>
    <dgm:cxn modelId="{6EA4447A-AFD3-4CE9-96D5-B5A34E64C527}" type="presParOf" srcId="{1F99F1E4-988F-4A55-A7B4-370E310FE036}" destId="{D89EB4EE-0B91-49D4-AF4D-E85460CE68DA}" srcOrd="2" destOrd="0" presId="urn:microsoft.com/office/officeart/2005/8/layout/chevron2"/>
    <dgm:cxn modelId="{1894CE8E-0916-4E9D-938F-29BC4DFD4055}" type="presParOf" srcId="{D89EB4EE-0B91-49D4-AF4D-E85460CE68DA}" destId="{47339801-A459-486E-8C09-382DBAF6371D}" srcOrd="0" destOrd="0" presId="urn:microsoft.com/office/officeart/2005/8/layout/chevron2"/>
    <dgm:cxn modelId="{616B663E-5138-48FE-9546-E38F2E675AAE}" type="presParOf" srcId="{D89EB4EE-0B91-49D4-AF4D-E85460CE68DA}" destId="{161BC096-C3AD-49C4-8311-8A944C70A5EE}" srcOrd="1" destOrd="0" presId="urn:microsoft.com/office/officeart/2005/8/layout/chevron2"/>
    <dgm:cxn modelId="{696036B1-BF48-43F0-AAEA-812086C6E8C7}" type="presParOf" srcId="{1F99F1E4-988F-4A55-A7B4-370E310FE036}" destId="{A419BA09-0A2B-4628-A2C3-FA39818035E5}" srcOrd="3" destOrd="0" presId="urn:microsoft.com/office/officeart/2005/8/layout/chevron2"/>
    <dgm:cxn modelId="{1DE15332-464B-4707-A613-09CE98BE85CE}" type="presParOf" srcId="{1F99F1E4-988F-4A55-A7B4-370E310FE036}" destId="{BC57DFD7-3D2F-4501-9A2F-D571BAD65E46}" srcOrd="4" destOrd="0" presId="urn:microsoft.com/office/officeart/2005/8/layout/chevron2"/>
    <dgm:cxn modelId="{C8DD4773-BD73-455B-B89E-08BC44EE699D}" type="presParOf" srcId="{BC57DFD7-3D2F-4501-9A2F-D571BAD65E46}" destId="{2FD321F1-2D50-47D8-9870-F4EF7C7E58B1}" srcOrd="0" destOrd="0" presId="urn:microsoft.com/office/officeart/2005/8/layout/chevron2"/>
    <dgm:cxn modelId="{A2AC8AF0-AEB9-4D61-8CA6-70B1D798B5BE}" type="presParOf" srcId="{BC57DFD7-3D2F-4501-9A2F-D571BAD65E46}" destId="{E89352C4-2741-4259-990B-6A15B9DA536A}" srcOrd="1" destOrd="0" presId="urn:microsoft.com/office/officeart/2005/8/layout/chevron2"/>
    <dgm:cxn modelId="{53D2A86D-7DC2-4BD6-9709-2467D38FE12C}" type="presParOf" srcId="{1F99F1E4-988F-4A55-A7B4-370E310FE036}" destId="{A552D127-D162-4491-9094-F9565C43DEB4}" srcOrd="5" destOrd="0" presId="urn:microsoft.com/office/officeart/2005/8/layout/chevron2"/>
    <dgm:cxn modelId="{7808E2A5-3FE3-4AE0-B7C2-81F9290EFFD2}" type="presParOf" srcId="{1F99F1E4-988F-4A55-A7B4-370E310FE036}" destId="{4F705367-7B9D-4D36-AA5B-DF9B148C2842}" srcOrd="6" destOrd="0" presId="urn:microsoft.com/office/officeart/2005/8/layout/chevron2"/>
    <dgm:cxn modelId="{2B60D5AA-B6F3-41E1-84B3-C75F8FA9E855}" type="presParOf" srcId="{4F705367-7B9D-4D36-AA5B-DF9B148C2842}" destId="{71AAA093-A050-4532-AEE5-BEA3F38CA2BC}" srcOrd="0" destOrd="0" presId="urn:microsoft.com/office/officeart/2005/8/layout/chevron2"/>
    <dgm:cxn modelId="{5ED4F638-A0F1-4C9A-BC54-988771725D7A}" type="presParOf" srcId="{4F705367-7B9D-4D36-AA5B-DF9B148C2842}" destId="{4D80220B-400C-4E33-A3FF-BE598C492E3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C28128-AEF0-4391-AD5D-79E6E4494E8A}">
      <dsp:nvSpPr>
        <dsp:cNvPr id="0" name=""/>
        <dsp:cNvSpPr/>
      </dsp:nvSpPr>
      <dsp:spPr>
        <a:xfrm>
          <a:off x="0" y="1577179"/>
          <a:ext cx="7858316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6EED2B-21E4-415A-949F-6F2D7205FD25}">
      <dsp:nvSpPr>
        <dsp:cNvPr id="0" name=""/>
        <dsp:cNvSpPr/>
      </dsp:nvSpPr>
      <dsp:spPr>
        <a:xfrm>
          <a:off x="2043162" y="788649"/>
          <a:ext cx="5815153" cy="788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A00D9-C6A9-4CB7-A58A-38E9C1E9935D}">
      <dsp:nvSpPr>
        <dsp:cNvPr id="0" name=""/>
        <dsp:cNvSpPr/>
      </dsp:nvSpPr>
      <dsp:spPr>
        <a:xfrm>
          <a:off x="0" y="788649"/>
          <a:ext cx="2043162" cy="78853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74295" rIns="74295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Practice</a:t>
          </a:r>
          <a:endParaRPr lang="en-US" sz="3900" kern="1200" dirty="0"/>
        </a:p>
      </dsp:txBody>
      <dsp:txXfrm>
        <a:off x="38500" y="827149"/>
        <a:ext cx="1966162" cy="75003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B7422-D6DE-4C95-A2B1-417ECB455C7A}">
      <dsp:nvSpPr>
        <dsp:cNvPr id="0" name=""/>
        <dsp:cNvSpPr/>
      </dsp:nvSpPr>
      <dsp:spPr>
        <a:xfrm>
          <a:off x="0" y="0"/>
          <a:ext cx="8354291" cy="11762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A Python keyword is a </a:t>
          </a:r>
          <a:r>
            <a:rPr lang="en-US" sz="2400" b="1" kern="1200" dirty="0" smtClean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rPr>
            <a:t>reserved word </a:t>
          </a:r>
          <a:r>
            <a:rPr lang="en-US" sz="2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which you can’t use as a name of your variable, class,</a:t>
          </a:r>
          <a:br>
            <a:rPr lang="en-US" sz="2400" kern="1200" dirty="0" smtClean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2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function etc. </a:t>
          </a:r>
          <a:endParaRPr lang="en-US" sz="2400" kern="1200" dirty="0"/>
        </a:p>
      </dsp:txBody>
      <dsp:txXfrm>
        <a:off x="57418" y="57418"/>
        <a:ext cx="8239455" cy="1061368"/>
      </dsp:txXfrm>
    </dsp:sp>
    <dsp:sp modelId="{10B47ECB-2113-4847-8AA5-C41A2830BB60}">
      <dsp:nvSpPr>
        <dsp:cNvPr id="0" name=""/>
        <dsp:cNvSpPr/>
      </dsp:nvSpPr>
      <dsp:spPr>
        <a:xfrm>
          <a:off x="0" y="1223409"/>
          <a:ext cx="8354291" cy="2133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These keywords have a special meaning and they are used for special purposes in Python programming language. For example – Python keyword </a:t>
          </a:r>
          <a:r>
            <a:rPr lang="en-US" sz="2400" b="1" kern="1200" dirty="0" smtClean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rPr>
            <a:t>“while” </a:t>
          </a:r>
          <a:r>
            <a:rPr lang="en-US" sz="2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is used for while loop thus you can’t name a variable with the name </a:t>
          </a:r>
          <a:r>
            <a:rPr lang="en-US" sz="24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“while” </a:t>
          </a:r>
          <a:r>
            <a:rPr lang="en-US" sz="2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else it may cause compilation error.</a:t>
          </a:r>
          <a:endParaRPr lang="en-US" sz="2400" kern="1200" dirty="0" smtClean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04144" y="1327553"/>
        <a:ext cx="8146003" cy="1925122"/>
      </dsp:txXfrm>
    </dsp:sp>
    <dsp:sp modelId="{76451C3B-93D3-46B6-A1E3-059269D7F13C}">
      <dsp:nvSpPr>
        <dsp:cNvPr id="0" name=""/>
        <dsp:cNvSpPr/>
      </dsp:nvSpPr>
      <dsp:spPr>
        <a:xfrm>
          <a:off x="0" y="3412702"/>
          <a:ext cx="8354291" cy="8762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There are total 33 keywords in Python 3.6. </a:t>
          </a:r>
          <a:br>
            <a:rPr lang="en-US" sz="2400" kern="1200" dirty="0" smtClean="0">
              <a:latin typeface="Calibri" panose="020F0502020204030204" pitchFamily="34" charset="0"/>
              <a:cs typeface="Calibri" panose="020F0502020204030204" pitchFamily="34" charset="0"/>
            </a:rPr>
          </a:br>
          <a:endParaRPr lang="en-GB" sz="2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2773" y="3455475"/>
        <a:ext cx="8268745" cy="79066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846EC-0651-4871-B437-38014B7796EB}">
      <dsp:nvSpPr>
        <dsp:cNvPr id="0" name=""/>
        <dsp:cNvSpPr/>
      </dsp:nvSpPr>
      <dsp:spPr>
        <a:xfrm>
          <a:off x="0" y="98558"/>
          <a:ext cx="7188777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goto</a:t>
          </a:r>
          <a:r>
            <a:rPr lang="en-US" sz="2300" kern="1200" dirty="0" smtClean="0"/>
            <a:t>: https://github.com</a:t>
          </a:r>
          <a:endParaRPr lang="en-US" sz="2300" kern="1200" dirty="0"/>
        </a:p>
      </dsp:txBody>
      <dsp:txXfrm>
        <a:off x="26273" y="124831"/>
        <a:ext cx="7136231" cy="485654"/>
      </dsp:txXfrm>
    </dsp:sp>
    <dsp:sp modelId="{966153CB-1A6A-4F0B-B3FF-A84509848719}">
      <dsp:nvSpPr>
        <dsp:cNvPr id="0" name=""/>
        <dsp:cNvSpPr/>
      </dsp:nvSpPr>
      <dsp:spPr>
        <a:xfrm>
          <a:off x="0" y="636758"/>
          <a:ext cx="7188777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24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Log into your GitHub</a:t>
          </a:r>
          <a:endParaRPr lang="en-US" sz="1800" kern="1200" dirty="0"/>
        </a:p>
      </dsp:txBody>
      <dsp:txXfrm>
        <a:off x="0" y="636758"/>
        <a:ext cx="7188777" cy="380880"/>
      </dsp:txXfrm>
    </dsp:sp>
    <dsp:sp modelId="{4DE78250-BE7E-48B2-AAA8-2AB005833128}">
      <dsp:nvSpPr>
        <dsp:cNvPr id="0" name=""/>
        <dsp:cNvSpPr/>
      </dsp:nvSpPr>
      <dsp:spPr>
        <a:xfrm>
          <a:off x="0" y="1017638"/>
          <a:ext cx="7188777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Create your </a:t>
          </a:r>
          <a:r>
            <a:rPr lang="en-US" sz="2300" kern="1200" dirty="0" smtClean="0"/>
            <a:t>Repository</a:t>
          </a:r>
          <a:endParaRPr lang="en-US" sz="2300" kern="1200" dirty="0"/>
        </a:p>
      </dsp:txBody>
      <dsp:txXfrm>
        <a:off x="26273" y="1043911"/>
        <a:ext cx="7136231" cy="485654"/>
      </dsp:txXfrm>
    </dsp:sp>
    <dsp:sp modelId="{A5801BC0-2E3D-43B1-B869-08CD9F0C39C7}">
      <dsp:nvSpPr>
        <dsp:cNvPr id="0" name=""/>
        <dsp:cNvSpPr/>
      </dsp:nvSpPr>
      <dsp:spPr>
        <a:xfrm>
          <a:off x="0" y="1555838"/>
          <a:ext cx="7188777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24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Create Repo Name: </a:t>
          </a:r>
          <a:r>
            <a:rPr lang="en-US" sz="1800" b="1" kern="1200" dirty="0" smtClean="0">
              <a:solidFill>
                <a:srgbClr val="C00000"/>
              </a:solidFill>
            </a:rPr>
            <a:t>dmoru883/desmondCSC102</a:t>
          </a:r>
          <a:r>
            <a:rPr lang="en-US" sz="1800" kern="1200" dirty="0" smtClean="0"/>
            <a:t> </a:t>
          </a:r>
          <a:endParaRPr lang="en-US" sz="1800" kern="1200" dirty="0"/>
        </a:p>
      </dsp:txBody>
      <dsp:txXfrm>
        <a:off x="0" y="1555838"/>
        <a:ext cx="7188777" cy="380880"/>
      </dsp:txXfrm>
    </dsp:sp>
    <dsp:sp modelId="{A1A176F2-837E-437A-BD46-23C1859D81FA}">
      <dsp:nvSpPr>
        <dsp:cNvPr id="0" name=""/>
        <dsp:cNvSpPr/>
      </dsp:nvSpPr>
      <dsp:spPr>
        <a:xfrm>
          <a:off x="0" y="1936718"/>
          <a:ext cx="7188777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Open My Document from </a:t>
          </a:r>
          <a:r>
            <a:rPr lang="en-US" sz="2300" kern="1200" dirty="0" smtClean="0"/>
            <a:t>CMD </a:t>
          </a:r>
          <a:r>
            <a:rPr lang="en-US" sz="2300" kern="1200" dirty="0" smtClean="0"/>
            <a:t>Line</a:t>
          </a:r>
          <a:endParaRPr lang="en-US" sz="2300" kern="1200" dirty="0"/>
        </a:p>
      </dsp:txBody>
      <dsp:txXfrm>
        <a:off x="26273" y="1962991"/>
        <a:ext cx="7136231" cy="485654"/>
      </dsp:txXfrm>
    </dsp:sp>
    <dsp:sp modelId="{18BCAB33-D114-4BC2-BAF2-FE7369D7F3D7}">
      <dsp:nvSpPr>
        <dsp:cNvPr id="0" name=""/>
        <dsp:cNvSpPr/>
      </dsp:nvSpPr>
      <dsp:spPr>
        <a:xfrm>
          <a:off x="0" y="2474919"/>
          <a:ext cx="7188777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24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Clone Repo: </a:t>
          </a:r>
          <a:r>
            <a:rPr lang="en-US" sz="1800" kern="1200" dirty="0" err="1" smtClean="0"/>
            <a:t>git</a:t>
          </a:r>
          <a:r>
            <a:rPr lang="en-US" sz="1800" kern="1200" dirty="0" smtClean="0"/>
            <a:t> clone &lt;https…&gt;</a:t>
          </a:r>
          <a:endParaRPr lang="en-US" sz="1800" kern="1200" dirty="0"/>
        </a:p>
      </dsp:txBody>
      <dsp:txXfrm>
        <a:off x="0" y="2474919"/>
        <a:ext cx="7188777" cy="380880"/>
      </dsp:txXfrm>
    </dsp:sp>
    <dsp:sp modelId="{F6D4AC0C-A3E2-48AF-BC99-4966E9F376C6}">
      <dsp:nvSpPr>
        <dsp:cNvPr id="0" name=""/>
        <dsp:cNvSpPr/>
      </dsp:nvSpPr>
      <dsp:spPr>
        <a:xfrm>
          <a:off x="0" y="2855798"/>
          <a:ext cx="7188777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Create a folder </a:t>
          </a:r>
          <a:r>
            <a:rPr lang="en-US" sz="2300" i="1" kern="1200" dirty="0" smtClean="0">
              <a:solidFill>
                <a:srgbClr val="FFFF00"/>
              </a:solidFill>
            </a:rPr>
            <a:t>W</a:t>
          </a:r>
          <a:r>
            <a:rPr lang="en-US" sz="2300" b="1" i="1" kern="1200" dirty="0" smtClean="0">
              <a:solidFill>
                <a:srgbClr val="FFFF00"/>
              </a:solidFill>
            </a:rPr>
            <a:t>eek_1</a:t>
          </a:r>
          <a:r>
            <a:rPr lang="en-US" sz="2300" kern="1200" dirty="0" smtClean="0"/>
            <a:t> inside cloned repo</a:t>
          </a:r>
          <a:endParaRPr lang="en-US" sz="2300" kern="1200" dirty="0"/>
        </a:p>
      </dsp:txBody>
      <dsp:txXfrm>
        <a:off x="26273" y="2882071"/>
        <a:ext cx="7136231" cy="485654"/>
      </dsp:txXfrm>
    </dsp:sp>
    <dsp:sp modelId="{078EB38E-4722-408C-A9A9-9B5EA9166B32}">
      <dsp:nvSpPr>
        <dsp:cNvPr id="0" name=""/>
        <dsp:cNvSpPr/>
      </dsp:nvSpPr>
      <dsp:spPr>
        <a:xfrm>
          <a:off x="0" y="3393999"/>
          <a:ext cx="7188777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24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Save your codes inside this folder</a:t>
          </a:r>
          <a:endParaRPr lang="en-US" sz="1800" kern="1200" dirty="0"/>
        </a:p>
      </dsp:txBody>
      <dsp:txXfrm>
        <a:off x="0" y="3393999"/>
        <a:ext cx="7188777" cy="380880"/>
      </dsp:txXfrm>
    </dsp:sp>
    <dsp:sp modelId="{C9AB5F4F-64BC-46DB-B59F-AA39DB384D6E}">
      <dsp:nvSpPr>
        <dsp:cNvPr id="0" name=""/>
        <dsp:cNvSpPr/>
      </dsp:nvSpPr>
      <dsp:spPr>
        <a:xfrm>
          <a:off x="0" y="3774879"/>
          <a:ext cx="7188777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Commit Repo: </a:t>
          </a:r>
          <a:r>
            <a:rPr lang="en-US" sz="2300" kern="1200" dirty="0" err="1" smtClean="0"/>
            <a:t>git</a:t>
          </a:r>
          <a:r>
            <a:rPr lang="en-US" sz="2300" kern="1200" dirty="0" smtClean="0"/>
            <a:t> commit –</a:t>
          </a:r>
          <a:r>
            <a:rPr lang="en-US" sz="2300" kern="1200" dirty="0" err="1" smtClean="0"/>
            <a:t>m”Message</a:t>
          </a:r>
          <a:r>
            <a:rPr lang="en-US" sz="2300" kern="1200" dirty="0" smtClean="0"/>
            <a:t>”</a:t>
          </a:r>
          <a:endParaRPr lang="en-US" sz="2300" kern="1200" dirty="0"/>
        </a:p>
      </dsp:txBody>
      <dsp:txXfrm>
        <a:off x="26273" y="3801152"/>
        <a:ext cx="7136231" cy="485654"/>
      </dsp:txXfrm>
    </dsp:sp>
    <dsp:sp modelId="{9B9399C0-5EC5-431C-8895-F27BDC970B55}">
      <dsp:nvSpPr>
        <dsp:cNvPr id="0" name=""/>
        <dsp:cNvSpPr/>
      </dsp:nvSpPr>
      <dsp:spPr>
        <a:xfrm>
          <a:off x="0" y="4313079"/>
          <a:ext cx="7188777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24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Push Repo: </a:t>
          </a:r>
          <a:r>
            <a:rPr lang="en-US" sz="1800" kern="1200" dirty="0" err="1" smtClean="0"/>
            <a:t>git</a:t>
          </a:r>
          <a:r>
            <a:rPr lang="en-US" sz="1800" kern="1200" dirty="0" smtClean="0"/>
            <a:t> push </a:t>
          </a:r>
          <a:endParaRPr lang="en-US" sz="1800" kern="1200" dirty="0"/>
        </a:p>
      </dsp:txBody>
      <dsp:txXfrm>
        <a:off x="0" y="4313079"/>
        <a:ext cx="7188777" cy="380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61C9E-9181-4309-A2D4-95E7B8EEBE09}">
      <dsp:nvSpPr>
        <dsp:cNvPr id="0" name=""/>
        <dsp:cNvSpPr/>
      </dsp:nvSpPr>
      <dsp:spPr>
        <a:xfrm>
          <a:off x="0" y="934602"/>
          <a:ext cx="2699261" cy="1619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Python is a very popular general-purpose interpreted, interactive, object-oriented, and high-level programming language. </a:t>
          </a:r>
          <a:endParaRPr lang="en-US" sz="1800" kern="1200" dirty="0"/>
        </a:p>
      </dsp:txBody>
      <dsp:txXfrm>
        <a:off x="0" y="934602"/>
        <a:ext cx="2699261" cy="1619557"/>
      </dsp:txXfrm>
    </dsp:sp>
    <dsp:sp modelId="{816A55AA-31E7-4F62-A65A-077B36BF499C}">
      <dsp:nvSpPr>
        <dsp:cNvPr id="0" name=""/>
        <dsp:cNvSpPr/>
      </dsp:nvSpPr>
      <dsp:spPr>
        <a:xfrm>
          <a:off x="2969188" y="934602"/>
          <a:ext cx="2699261" cy="1619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It is a dynamically-typed and garbage-collected programming language. </a:t>
          </a:r>
        </a:p>
      </dsp:txBody>
      <dsp:txXfrm>
        <a:off x="2969188" y="934602"/>
        <a:ext cx="2699261" cy="1619557"/>
      </dsp:txXfrm>
    </dsp:sp>
    <dsp:sp modelId="{1D9CA91C-5CC2-4DDC-806C-073A85AE4FFE}">
      <dsp:nvSpPr>
        <dsp:cNvPr id="0" name=""/>
        <dsp:cNvSpPr/>
      </dsp:nvSpPr>
      <dsp:spPr>
        <a:xfrm>
          <a:off x="5938376" y="934602"/>
          <a:ext cx="2699261" cy="1619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It was created by Guido van Rossum during 1985- 1990. </a:t>
          </a:r>
        </a:p>
      </dsp:txBody>
      <dsp:txXfrm>
        <a:off x="5938376" y="934602"/>
        <a:ext cx="2699261" cy="1619557"/>
      </dsp:txXfrm>
    </dsp:sp>
    <dsp:sp modelId="{CD548C59-5C4E-4CD9-90ED-CF3006973214}">
      <dsp:nvSpPr>
        <dsp:cNvPr id="0" name=""/>
        <dsp:cNvSpPr/>
      </dsp:nvSpPr>
      <dsp:spPr>
        <a:xfrm>
          <a:off x="1484594" y="2824085"/>
          <a:ext cx="2699261" cy="1619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Python supports multiple programming paradigms, including Procedural, Object Oriented and Functional programming language. </a:t>
          </a:r>
        </a:p>
      </dsp:txBody>
      <dsp:txXfrm>
        <a:off x="1484594" y="2824085"/>
        <a:ext cx="2699261" cy="1619557"/>
      </dsp:txXfrm>
    </dsp:sp>
    <dsp:sp modelId="{365BEBC1-6D88-4858-B702-6214EF00D4DE}">
      <dsp:nvSpPr>
        <dsp:cNvPr id="0" name=""/>
        <dsp:cNvSpPr/>
      </dsp:nvSpPr>
      <dsp:spPr>
        <a:xfrm>
          <a:off x="4453782" y="2824085"/>
          <a:ext cx="2699261" cy="1619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Python design philosophy emphasizes code readability with the use of significant indentation.</a:t>
          </a:r>
        </a:p>
      </dsp:txBody>
      <dsp:txXfrm>
        <a:off x="4453782" y="2824085"/>
        <a:ext cx="2699261" cy="16195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F1142-83C0-49A7-8BAA-57E3D38B7C48}">
      <dsp:nvSpPr>
        <dsp:cNvPr id="0" name=""/>
        <dsp:cNvSpPr/>
      </dsp:nvSpPr>
      <dsp:spPr>
        <a:xfrm>
          <a:off x="4815715" y="1740767"/>
          <a:ext cx="1410346" cy="14103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Features of Python</a:t>
          </a:r>
          <a:endParaRPr lang="en-US" sz="2100" b="1" kern="1200" dirty="0"/>
        </a:p>
      </dsp:txBody>
      <dsp:txXfrm>
        <a:off x="4884562" y="1809614"/>
        <a:ext cx="1272652" cy="1272652"/>
      </dsp:txXfrm>
    </dsp:sp>
    <dsp:sp modelId="{78EF751F-26B9-4CA0-BD6E-433C0AB6682C}">
      <dsp:nvSpPr>
        <dsp:cNvPr id="0" name=""/>
        <dsp:cNvSpPr/>
      </dsp:nvSpPr>
      <dsp:spPr>
        <a:xfrm rot="16200000">
          <a:off x="5146751" y="1366630"/>
          <a:ext cx="7482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8273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4D2347-EA92-458A-BE04-4DF53E7DCF29}">
      <dsp:nvSpPr>
        <dsp:cNvPr id="0" name=""/>
        <dsp:cNvSpPr/>
      </dsp:nvSpPr>
      <dsp:spPr>
        <a:xfrm>
          <a:off x="4714176" y="47561"/>
          <a:ext cx="1613424" cy="944932"/>
        </a:xfrm>
        <a:prstGeom prst="roundRect">
          <a:avLst/>
        </a:prstGeom>
        <a:solidFill>
          <a:schemeClr val="accent2">
            <a:hueOff val="-1673"/>
            <a:satOff val="0"/>
            <a:lumOff val="868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Readable</a:t>
          </a:r>
          <a:endParaRPr lang="en-US" sz="1800" b="0" kern="1200" dirty="0"/>
        </a:p>
      </dsp:txBody>
      <dsp:txXfrm>
        <a:off x="4760304" y="93689"/>
        <a:ext cx="1521168" cy="852676"/>
      </dsp:txXfrm>
    </dsp:sp>
    <dsp:sp modelId="{F6106AD0-9F20-4F88-BF9B-57BF423E5FD0}">
      <dsp:nvSpPr>
        <dsp:cNvPr id="0" name=""/>
        <dsp:cNvSpPr/>
      </dsp:nvSpPr>
      <dsp:spPr>
        <a:xfrm rot="19883973">
          <a:off x="6175036" y="1861283"/>
          <a:ext cx="83633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337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95D67-261D-4196-AFF7-2F26BC3D2C0D}">
      <dsp:nvSpPr>
        <dsp:cNvPr id="0" name=""/>
        <dsp:cNvSpPr/>
      </dsp:nvSpPr>
      <dsp:spPr>
        <a:xfrm>
          <a:off x="6960349" y="748797"/>
          <a:ext cx="1613424" cy="944932"/>
        </a:xfrm>
        <a:prstGeom prst="roundRect">
          <a:avLst/>
        </a:prstGeom>
        <a:solidFill>
          <a:schemeClr val="accent2">
            <a:hueOff val="-3347"/>
            <a:satOff val="0"/>
            <a:lumOff val="1736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Easy to learn</a:t>
          </a:r>
          <a:endParaRPr lang="en-US" sz="1800" b="0" kern="1200" dirty="0"/>
        </a:p>
      </dsp:txBody>
      <dsp:txXfrm>
        <a:off x="7006477" y="794925"/>
        <a:ext cx="1521168" cy="852676"/>
      </dsp:txXfrm>
    </dsp:sp>
    <dsp:sp modelId="{EDB272A6-4A76-4558-A8BC-5F25629F9E68}">
      <dsp:nvSpPr>
        <dsp:cNvPr id="0" name=""/>
        <dsp:cNvSpPr/>
      </dsp:nvSpPr>
      <dsp:spPr>
        <a:xfrm rot="527179">
          <a:off x="6219494" y="2640425"/>
          <a:ext cx="111935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19351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F296EB-3E33-4B08-8E1C-CCC7F818C703}">
      <dsp:nvSpPr>
        <dsp:cNvPr id="0" name=""/>
        <dsp:cNvSpPr/>
      </dsp:nvSpPr>
      <dsp:spPr>
        <a:xfrm>
          <a:off x="7332277" y="2378137"/>
          <a:ext cx="1613424" cy="944932"/>
        </a:xfrm>
        <a:prstGeom prst="roundRect">
          <a:avLst/>
        </a:prstGeom>
        <a:solidFill>
          <a:schemeClr val="accent2">
            <a:hueOff val="-5020"/>
            <a:satOff val="0"/>
            <a:lumOff val="2605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Free</a:t>
          </a:r>
          <a:endParaRPr lang="en-US" sz="1800" b="0" kern="1200" dirty="0"/>
        </a:p>
      </dsp:txBody>
      <dsp:txXfrm>
        <a:off x="7378405" y="2424265"/>
        <a:ext cx="1521168" cy="852676"/>
      </dsp:txXfrm>
    </dsp:sp>
    <dsp:sp modelId="{D9CC11D2-A185-43DD-8FD0-60EE9293F160}">
      <dsp:nvSpPr>
        <dsp:cNvPr id="0" name=""/>
        <dsp:cNvSpPr/>
      </dsp:nvSpPr>
      <dsp:spPr>
        <a:xfrm rot="2841357">
          <a:off x="6053317" y="3417954"/>
          <a:ext cx="7255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5527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8B1ED5-2F0D-469E-B9CE-0BC8C19893AD}">
      <dsp:nvSpPr>
        <dsp:cNvPr id="0" name=""/>
        <dsp:cNvSpPr/>
      </dsp:nvSpPr>
      <dsp:spPr>
        <a:xfrm>
          <a:off x="6290246" y="3684795"/>
          <a:ext cx="1613424" cy="944932"/>
        </a:xfrm>
        <a:prstGeom prst="roundRect">
          <a:avLst/>
        </a:prstGeom>
        <a:solidFill>
          <a:schemeClr val="accent2">
            <a:hueOff val="-6693"/>
            <a:satOff val="0"/>
            <a:lumOff val="3473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Open Source</a:t>
          </a:r>
          <a:endParaRPr lang="en-US" sz="1800" b="0" kern="1200" dirty="0"/>
        </a:p>
      </dsp:txBody>
      <dsp:txXfrm>
        <a:off x="6336374" y="3730923"/>
        <a:ext cx="1521168" cy="852676"/>
      </dsp:txXfrm>
    </dsp:sp>
    <dsp:sp modelId="{5FFDF287-0492-483F-B9D0-40B9413009DC}">
      <dsp:nvSpPr>
        <dsp:cNvPr id="0" name=""/>
        <dsp:cNvSpPr/>
      </dsp:nvSpPr>
      <dsp:spPr>
        <a:xfrm rot="8009882">
          <a:off x="4230707" y="3417947"/>
          <a:ext cx="73568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5688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F2854-C7D3-4748-BDCA-AA7683A69946}">
      <dsp:nvSpPr>
        <dsp:cNvPr id="0" name=""/>
        <dsp:cNvSpPr/>
      </dsp:nvSpPr>
      <dsp:spPr>
        <a:xfrm>
          <a:off x="3015092" y="3684781"/>
          <a:ext cx="1763876" cy="944932"/>
        </a:xfrm>
        <a:prstGeom prst="roundRect">
          <a:avLst/>
        </a:prstGeom>
        <a:solidFill>
          <a:schemeClr val="accent2">
            <a:hueOff val="-8367"/>
            <a:satOff val="0"/>
            <a:lumOff val="4341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Exception Handling</a:t>
          </a:r>
          <a:endParaRPr lang="en-US" sz="1800" b="0" kern="1200" dirty="0"/>
        </a:p>
      </dsp:txBody>
      <dsp:txXfrm>
        <a:off x="3061220" y="3730909"/>
        <a:ext cx="1671620" cy="852676"/>
      </dsp:txXfrm>
    </dsp:sp>
    <dsp:sp modelId="{A2FACB87-7E21-4924-8D0D-91A58C9C5FC2}">
      <dsp:nvSpPr>
        <dsp:cNvPr id="0" name=""/>
        <dsp:cNvSpPr/>
      </dsp:nvSpPr>
      <dsp:spPr>
        <a:xfrm rot="10192145">
          <a:off x="3728423" y="2668321"/>
          <a:ext cx="10958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5834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8306C4-EE30-4B1C-B449-5EB7ACF3AA78}">
      <dsp:nvSpPr>
        <dsp:cNvPr id="0" name=""/>
        <dsp:cNvSpPr/>
      </dsp:nvSpPr>
      <dsp:spPr>
        <a:xfrm>
          <a:off x="1973089" y="2449820"/>
          <a:ext cx="1763876" cy="944932"/>
        </a:xfrm>
        <a:prstGeom prst="roundRect">
          <a:avLst/>
        </a:prstGeom>
        <a:solidFill>
          <a:schemeClr val="accent2">
            <a:hueOff val="-10040"/>
            <a:satOff val="0"/>
            <a:lumOff val="5210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Large Standard Library</a:t>
          </a:r>
          <a:endParaRPr lang="en-US" sz="1800" b="0" kern="1200" dirty="0"/>
        </a:p>
      </dsp:txBody>
      <dsp:txXfrm>
        <a:off x="2019217" y="2495948"/>
        <a:ext cx="1671620" cy="852676"/>
      </dsp:txXfrm>
    </dsp:sp>
    <dsp:sp modelId="{54648748-F0B1-44CD-81DB-33BE115D5691}">
      <dsp:nvSpPr>
        <dsp:cNvPr id="0" name=""/>
        <dsp:cNvSpPr/>
      </dsp:nvSpPr>
      <dsp:spPr>
        <a:xfrm rot="12401146">
          <a:off x="4128176" y="1928424"/>
          <a:ext cx="7262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6215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FE8543-56C5-46AF-B8D0-8407B535528F}">
      <dsp:nvSpPr>
        <dsp:cNvPr id="0" name=""/>
        <dsp:cNvSpPr/>
      </dsp:nvSpPr>
      <dsp:spPr>
        <a:xfrm>
          <a:off x="2240892" y="820421"/>
          <a:ext cx="1971969" cy="944932"/>
        </a:xfrm>
        <a:prstGeom prst="roundRect">
          <a:avLst/>
        </a:prstGeom>
        <a:solidFill>
          <a:schemeClr val="accent2">
            <a:hueOff val="-11713"/>
            <a:satOff val="0"/>
            <a:lumOff val="6078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Memory Management</a:t>
          </a:r>
          <a:endParaRPr lang="en-US" sz="1800" b="0" kern="1200" dirty="0"/>
        </a:p>
      </dsp:txBody>
      <dsp:txXfrm>
        <a:off x="2287020" y="866549"/>
        <a:ext cx="1879713" cy="8526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C5A1A-2D30-4A7D-B067-82215DA527F7}">
      <dsp:nvSpPr>
        <dsp:cNvPr id="0" name=""/>
        <dsp:cNvSpPr/>
      </dsp:nvSpPr>
      <dsp:spPr>
        <a:xfrm>
          <a:off x="264342" y="0"/>
          <a:ext cx="6502400" cy="40640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38C007-4D10-4928-BAA7-4E50F0B2DA22}">
      <dsp:nvSpPr>
        <dsp:cNvPr id="0" name=""/>
        <dsp:cNvSpPr/>
      </dsp:nvSpPr>
      <dsp:spPr>
        <a:xfrm>
          <a:off x="904828" y="3021990"/>
          <a:ext cx="149555" cy="1495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1D064-5E34-4ED1-A8EE-7BD46E09FEBF}">
      <dsp:nvSpPr>
        <dsp:cNvPr id="0" name=""/>
        <dsp:cNvSpPr/>
      </dsp:nvSpPr>
      <dsp:spPr>
        <a:xfrm>
          <a:off x="973605" y="3096768"/>
          <a:ext cx="1453714" cy="967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46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Web Development</a:t>
          </a:r>
          <a:endParaRPr lang="en-US" sz="1800" kern="1200" dirty="0">
            <a:solidFill>
              <a:srgbClr val="C00000"/>
            </a:solidFill>
          </a:endParaRPr>
        </a:p>
      </dsp:txBody>
      <dsp:txXfrm>
        <a:off x="973605" y="3096768"/>
        <a:ext cx="1453714" cy="967232"/>
      </dsp:txXfrm>
    </dsp:sp>
    <dsp:sp modelId="{7E7B240C-8B59-470A-8274-F039A06C9A90}">
      <dsp:nvSpPr>
        <dsp:cNvPr id="0" name=""/>
        <dsp:cNvSpPr/>
      </dsp:nvSpPr>
      <dsp:spPr>
        <a:xfrm>
          <a:off x="1714377" y="2244140"/>
          <a:ext cx="234086" cy="2340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A2637D-0B5B-4D5D-B980-88DB34BD311D}">
      <dsp:nvSpPr>
        <dsp:cNvPr id="0" name=""/>
        <dsp:cNvSpPr/>
      </dsp:nvSpPr>
      <dsp:spPr>
        <a:xfrm>
          <a:off x="1845404" y="2481828"/>
          <a:ext cx="1348848" cy="1343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38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Machine Learning </a:t>
          </a:r>
        </a:p>
      </dsp:txBody>
      <dsp:txXfrm>
        <a:off x="1845404" y="2481828"/>
        <a:ext cx="1348848" cy="1343521"/>
      </dsp:txXfrm>
    </dsp:sp>
    <dsp:sp modelId="{385B316C-2A20-4D73-9109-F2FACC3C8A4E}">
      <dsp:nvSpPr>
        <dsp:cNvPr id="0" name=""/>
        <dsp:cNvSpPr/>
      </dsp:nvSpPr>
      <dsp:spPr>
        <a:xfrm>
          <a:off x="2754761" y="1623974"/>
          <a:ext cx="312115" cy="3121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CF6BD-E0FE-4E24-8067-1B7ED35D895E}">
      <dsp:nvSpPr>
        <dsp:cNvPr id="0" name=""/>
        <dsp:cNvSpPr/>
      </dsp:nvSpPr>
      <dsp:spPr>
        <a:xfrm>
          <a:off x="2910819" y="1936141"/>
          <a:ext cx="1254963" cy="1971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83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Data Analysis </a:t>
          </a:r>
        </a:p>
      </dsp:txBody>
      <dsp:txXfrm>
        <a:off x="2910819" y="1936141"/>
        <a:ext cx="1254963" cy="1971749"/>
      </dsp:txXfrm>
    </dsp:sp>
    <dsp:sp modelId="{20056D67-FF65-46D7-882E-847A89EDC0C0}">
      <dsp:nvSpPr>
        <dsp:cNvPr id="0" name=""/>
        <dsp:cNvSpPr/>
      </dsp:nvSpPr>
      <dsp:spPr>
        <a:xfrm>
          <a:off x="3964207" y="1139545"/>
          <a:ext cx="403148" cy="4031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A1B58-E977-4C5D-A0F1-73CF831356E6}">
      <dsp:nvSpPr>
        <dsp:cNvPr id="0" name=""/>
        <dsp:cNvSpPr/>
      </dsp:nvSpPr>
      <dsp:spPr>
        <a:xfrm>
          <a:off x="4165782" y="1341119"/>
          <a:ext cx="1300480" cy="272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620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Scripting </a:t>
          </a:r>
        </a:p>
      </dsp:txBody>
      <dsp:txXfrm>
        <a:off x="4165782" y="1341119"/>
        <a:ext cx="1300480" cy="2722880"/>
      </dsp:txXfrm>
    </dsp:sp>
    <dsp:sp modelId="{FBB967FF-F9B3-4DBB-9452-808C0CFB0D34}">
      <dsp:nvSpPr>
        <dsp:cNvPr id="0" name=""/>
        <dsp:cNvSpPr/>
      </dsp:nvSpPr>
      <dsp:spPr>
        <a:xfrm>
          <a:off x="5209417" y="816051"/>
          <a:ext cx="513689" cy="5136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079A64-C5AB-4F5D-86A8-D34642536BC3}">
      <dsp:nvSpPr>
        <dsp:cNvPr id="0" name=""/>
        <dsp:cNvSpPr/>
      </dsp:nvSpPr>
      <dsp:spPr>
        <a:xfrm>
          <a:off x="5437885" y="1287208"/>
          <a:ext cx="1885917" cy="2444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193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Game Development </a:t>
          </a:r>
        </a:p>
      </dsp:txBody>
      <dsp:txXfrm>
        <a:off x="5437885" y="1287208"/>
        <a:ext cx="1885917" cy="24445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EB9A5A-7CE0-4870-905C-C25C3E556021}">
      <dsp:nvSpPr>
        <dsp:cNvPr id="0" name=""/>
        <dsp:cNvSpPr/>
      </dsp:nvSpPr>
      <dsp:spPr>
        <a:xfrm>
          <a:off x="371129" y="310523"/>
          <a:ext cx="3003536" cy="93860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749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>
              <a:latin typeface="Calibri" panose="020F0502020204030204" pitchFamily="34" charset="0"/>
              <a:cs typeface="Calibri" panose="020F0502020204030204" pitchFamily="34" charset="0"/>
            </a:rPr>
            <a:t>IDLE</a:t>
          </a:r>
          <a:endParaRPr lang="en-US" sz="2600" kern="1200"/>
        </a:p>
      </dsp:txBody>
      <dsp:txXfrm>
        <a:off x="371129" y="310523"/>
        <a:ext cx="3003536" cy="938605"/>
      </dsp:txXfrm>
    </dsp:sp>
    <dsp:sp modelId="{42B7BBD8-0119-4849-A566-3B3E64F4FC38}">
      <dsp:nvSpPr>
        <dsp:cNvPr id="0" name=""/>
        <dsp:cNvSpPr/>
      </dsp:nvSpPr>
      <dsp:spPr>
        <a:xfrm>
          <a:off x="245982" y="174947"/>
          <a:ext cx="657023" cy="985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C5CD191-7203-48EB-8EAD-FA9A089E7635}">
      <dsp:nvSpPr>
        <dsp:cNvPr id="0" name=""/>
        <dsp:cNvSpPr/>
      </dsp:nvSpPr>
      <dsp:spPr>
        <a:xfrm>
          <a:off x="3722782" y="310523"/>
          <a:ext cx="3003536" cy="93860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749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>
              <a:latin typeface="Calibri" panose="020F0502020204030204" pitchFamily="34" charset="0"/>
              <a:cs typeface="Calibri" panose="020F0502020204030204" pitchFamily="34" charset="0"/>
            </a:rPr>
            <a:t>Jupyter Notebook </a:t>
          </a:r>
          <a:endParaRPr lang="en-US" sz="2600" kern="1200" dirty="0" smtClean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722782" y="310523"/>
        <a:ext cx="3003536" cy="938605"/>
      </dsp:txXfrm>
    </dsp:sp>
    <dsp:sp modelId="{8C1CC11D-56E7-41E9-B4C0-A8E9185079F0}">
      <dsp:nvSpPr>
        <dsp:cNvPr id="0" name=""/>
        <dsp:cNvSpPr/>
      </dsp:nvSpPr>
      <dsp:spPr>
        <a:xfrm>
          <a:off x="3597634" y="174947"/>
          <a:ext cx="657023" cy="98553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3000" r="-93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7FB11FB-39F3-446C-B2EB-7A16D6591208}">
      <dsp:nvSpPr>
        <dsp:cNvPr id="0" name=""/>
        <dsp:cNvSpPr/>
      </dsp:nvSpPr>
      <dsp:spPr>
        <a:xfrm>
          <a:off x="371129" y="1492123"/>
          <a:ext cx="3003536" cy="93860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749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>
              <a:latin typeface="Calibri" panose="020F0502020204030204" pitchFamily="34" charset="0"/>
              <a:cs typeface="Calibri" panose="020F0502020204030204" pitchFamily="34" charset="0"/>
            </a:rPr>
            <a:t>Spyder</a:t>
          </a:r>
          <a:endParaRPr lang="en-US" sz="2600" kern="1200" dirty="0" smtClean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71129" y="1492123"/>
        <a:ext cx="3003536" cy="938605"/>
      </dsp:txXfrm>
    </dsp:sp>
    <dsp:sp modelId="{4C88AFD3-57AF-4A14-808D-984F146EC748}">
      <dsp:nvSpPr>
        <dsp:cNvPr id="0" name=""/>
        <dsp:cNvSpPr/>
      </dsp:nvSpPr>
      <dsp:spPr>
        <a:xfrm>
          <a:off x="245982" y="1356546"/>
          <a:ext cx="657023" cy="985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249147D-BEC9-4B97-8CE3-29AB253F5BDC}">
      <dsp:nvSpPr>
        <dsp:cNvPr id="0" name=""/>
        <dsp:cNvSpPr/>
      </dsp:nvSpPr>
      <dsp:spPr>
        <a:xfrm>
          <a:off x="3722782" y="1492123"/>
          <a:ext cx="3003536" cy="93860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749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>
              <a:latin typeface="Calibri" panose="020F0502020204030204" pitchFamily="34" charset="0"/>
              <a:cs typeface="Calibri" panose="020F0502020204030204" pitchFamily="34" charset="0"/>
            </a:rPr>
            <a:t>Atom </a:t>
          </a:r>
          <a:endParaRPr lang="en-US" sz="2600" kern="1200" dirty="0" smtClean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722782" y="1492123"/>
        <a:ext cx="3003536" cy="938605"/>
      </dsp:txXfrm>
    </dsp:sp>
    <dsp:sp modelId="{6B599384-4651-4C02-B401-7C5CB1228B71}">
      <dsp:nvSpPr>
        <dsp:cNvPr id="0" name=""/>
        <dsp:cNvSpPr/>
      </dsp:nvSpPr>
      <dsp:spPr>
        <a:xfrm>
          <a:off x="3597634" y="1356546"/>
          <a:ext cx="657023" cy="98553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AF767F2-1EF7-44AD-94E3-E7540F2DB714}">
      <dsp:nvSpPr>
        <dsp:cNvPr id="0" name=""/>
        <dsp:cNvSpPr/>
      </dsp:nvSpPr>
      <dsp:spPr>
        <a:xfrm>
          <a:off x="371129" y="2673722"/>
          <a:ext cx="3003536" cy="93860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749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>
              <a:latin typeface="Calibri" panose="020F0502020204030204" pitchFamily="34" charset="0"/>
              <a:cs typeface="Calibri" panose="020F0502020204030204" pitchFamily="34" charset="0"/>
            </a:rPr>
            <a:t>Visual Studio Code </a:t>
          </a:r>
          <a:endParaRPr lang="en-US" sz="2600" kern="1200" dirty="0" smtClean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71129" y="2673722"/>
        <a:ext cx="3003536" cy="938605"/>
      </dsp:txXfrm>
    </dsp:sp>
    <dsp:sp modelId="{FC8942DD-CB5E-498F-BE42-25570A047905}">
      <dsp:nvSpPr>
        <dsp:cNvPr id="0" name=""/>
        <dsp:cNvSpPr/>
      </dsp:nvSpPr>
      <dsp:spPr>
        <a:xfrm>
          <a:off x="245982" y="2538146"/>
          <a:ext cx="657023" cy="985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84DFF61-2105-4A65-8252-0E8DC60B2273}">
      <dsp:nvSpPr>
        <dsp:cNvPr id="0" name=""/>
        <dsp:cNvSpPr/>
      </dsp:nvSpPr>
      <dsp:spPr>
        <a:xfrm>
          <a:off x="3722782" y="2673722"/>
          <a:ext cx="3003536" cy="93860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749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>
              <a:latin typeface="Calibri" panose="020F0502020204030204" pitchFamily="34" charset="0"/>
              <a:cs typeface="Calibri" panose="020F0502020204030204" pitchFamily="34" charset="0"/>
            </a:rPr>
            <a:t>Sublime Text</a:t>
          </a:r>
          <a:endParaRPr lang="en-US" sz="2600" kern="1200" dirty="0" smtClean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722782" y="2673722"/>
        <a:ext cx="3003536" cy="938605"/>
      </dsp:txXfrm>
    </dsp:sp>
    <dsp:sp modelId="{2AB167C4-EF82-4092-9839-99E80BB913CB}">
      <dsp:nvSpPr>
        <dsp:cNvPr id="0" name=""/>
        <dsp:cNvSpPr/>
      </dsp:nvSpPr>
      <dsp:spPr>
        <a:xfrm>
          <a:off x="3597634" y="2538146"/>
          <a:ext cx="657023" cy="985535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89CB8AA-D09F-49E4-9F0D-169FCFF535FD}">
      <dsp:nvSpPr>
        <dsp:cNvPr id="0" name=""/>
        <dsp:cNvSpPr/>
      </dsp:nvSpPr>
      <dsp:spPr>
        <a:xfrm>
          <a:off x="371129" y="3855322"/>
          <a:ext cx="3003536" cy="93860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749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>
              <a:latin typeface="Calibri" panose="020F0502020204030204" pitchFamily="34" charset="0"/>
              <a:cs typeface="Calibri" panose="020F0502020204030204" pitchFamily="34" charset="0"/>
            </a:rPr>
            <a:t>PyCharm</a:t>
          </a:r>
          <a:endParaRPr lang="en-US" sz="2600" kern="1200" dirty="0" smtClean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71129" y="3855322"/>
        <a:ext cx="3003536" cy="938605"/>
      </dsp:txXfrm>
    </dsp:sp>
    <dsp:sp modelId="{BC5429DD-F2D5-4B98-9704-614F69DFA094}">
      <dsp:nvSpPr>
        <dsp:cNvPr id="0" name=""/>
        <dsp:cNvSpPr/>
      </dsp:nvSpPr>
      <dsp:spPr>
        <a:xfrm>
          <a:off x="245982" y="3719746"/>
          <a:ext cx="657023" cy="9855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C0841F8-2D50-4D10-9728-9056A4685FA0}">
      <dsp:nvSpPr>
        <dsp:cNvPr id="0" name=""/>
        <dsp:cNvSpPr/>
      </dsp:nvSpPr>
      <dsp:spPr>
        <a:xfrm>
          <a:off x="3722782" y="3855322"/>
          <a:ext cx="3003536" cy="93860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749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>
              <a:latin typeface="Calibri" panose="020F0502020204030204" pitchFamily="34" charset="0"/>
              <a:cs typeface="Calibri" panose="020F0502020204030204" pitchFamily="34" charset="0"/>
            </a:rPr>
            <a:t>Eclipse </a:t>
          </a:r>
          <a:br>
            <a:rPr lang="en-US" sz="2600" kern="1200" smtClean="0">
              <a:latin typeface="Calibri" panose="020F0502020204030204" pitchFamily="34" charset="0"/>
              <a:cs typeface="Calibri" panose="020F0502020204030204" pitchFamily="34" charset="0"/>
            </a:rPr>
          </a:br>
          <a:endParaRPr lang="en-GB" sz="2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722782" y="3855322"/>
        <a:ext cx="3003536" cy="938605"/>
      </dsp:txXfrm>
    </dsp:sp>
    <dsp:sp modelId="{50EE5F95-9EB6-41A6-A0B2-B4FE3EE562E1}">
      <dsp:nvSpPr>
        <dsp:cNvPr id="0" name=""/>
        <dsp:cNvSpPr/>
      </dsp:nvSpPr>
      <dsp:spPr>
        <a:xfrm>
          <a:off x="3597634" y="3719746"/>
          <a:ext cx="657023" cy="985535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3599A0-D356-4427-9623-3E7912B89CE0}">
      <dsp:nvSpPr>
        <dsp:cNvPr id="0" name=""/>
        <dsp:cNvSpPr/>
      </dsp:nvSpPr>
      <dsp:spPr>
        <a:xfrm>
          <a:off x="0" y="883"/>
          <a:ext cx="8348816" cy="4438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Python is Interpreted</a:t>
          </a:r>
          <a:endParaRPr lang="en-US" sz="2200" kern="1200" dirty="0"/>
        </a:p>
      </dsp:txBody>
      <dsp:txXfrm>
        <a:off x="21666" y="22549"/>
        <a:ext cx="8305484" cy="400491"/>
      </dsp:txXfrm>
    </dsp:sp>
    <dsp:sp modelId="{FA2C643B-E783-461A-A604-527129DB8DDB}">
      <dsp:nvSpPr>
        <dsp:cNvPr id="0" name=""/>
        <dsp:cNvSpPr/>
      </dsp:nvSpPr>
      <dsp:spPr>
        <a:xfrm>
          <a:off x="0" y="444706"/>
          <a:ext cx="8348816" cy="906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075" tIns="27940" rIns="156464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b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Python is processed at runtime by the interpreter. You do not need to compile your program before executing it. This is similar to PERL and PHP.</a:t>
          </a:r>
          <a:endParaRPr lang="en-US" sz="2200" b="0" kern="1200" dirty="0"/>
        </a:p>
      </dsp:txBody>
      <dsp:txXfrm>
        <a:off x="0" y="444706"/>
        <a:ext cx="8348816" cy="906029"/>
      </dsp:txXfrm>
    </dsp:sp>
    <dsp:sp modelId="{7CBFE327-A50C-4BF8-A755-2771ED9998C8}">
      <dsp:nvSpPr>
        <dsp:cNvPr id="0" name=""/>
        <dsp:cNvSpPr/>
      </dsp:nvSpPr>
      <dsp:spPr>
        <a:xfrm>
          <a:off x="0" y="1350735"/>
          <a:ext cx="8348816" cy="4438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Python is Interactive</a:t>
          </a:r>
          <a:endParaRPr lang="en-US" sz="2200" b="1" kern="1200" dirty="0" smtClean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1666" y="1372401"/>
        <a:ext cx="8305484" cy="400491"/>
      </dsp:txXfrm>
    </dsp:sp>
    <dsp:sp modelId="{DC07AD5F-2FBC-489B-8ECC-8195A36F6E79}">
      <dsp:nvSpPr>
        <dsp:cNvPr id="0" name=""/>
        <dsp:cNvSpPr/>
      </dsp:nvSpPr>
      <dsp:spPr>
        <a:xfrm>
          <a:off x="0" y="1794559"/>
          <a:ext cx="8348816" cy="624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075" tIns="27940" rIns="156464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b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You can actually sit at a Python prompt and interact with the interpreter directly to write your programs.</a:t>
          </a:r>
          <a:endParaRPr lang="en-US" sz="2200" b="0" kern="1200" dirty="0" smtClean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1794559"/>
        <a:ext cx="8348816" cy="624153"/>
      </dsp:txXfrm>
    </dsp:sp>
    <dsp:sp modelId="{EEA20247-5DEC-4418-8DF3-DFE5C753C569}">
      <dsp:nvSpPr>
        <dsp:cNvPr id="0" name=""/>
        <dsp:cNvSpPr/>
      </dsp:nvSpPr>
      <dsp:spPr>
        <a:xfrm>
          <a:off x="0" y="2418712"/>
          <a:ext cx="8348816" cy="4438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Python is Object-Oriented</a:t>
          </a:r>
          <a:endParaRPr lang="en-US" sz="2200" b="1" kern="1200" dirty="0" smtClean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1666" y="2440378"/>
        <a:ext cx="8305484" cy="400491"/>
      </dsp:txXfrm>
    </dsp:sp>
    <dsp:sp modelId="{76382799-07E6-4A35-B1E9-91A85EB01726}">
      <dsp:nvSpPr>
        <dsp:cNvPr id="0" name=""/>
        <dsp:cNvSpPr/>
      </dsp:nvSpPr>
      <dsp:spPr>
        <a:xfrm>
          <a:off x="0" y="2862535"/>
          <a:ext cx="8348816" cy="624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075" tIns="27940" rIns="156464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b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Python supports Object-Oriented style or technique of programming that encapsulates code within objects.</a:t>
          </a:r>
          <a:endParaRPr lang="en-US" sz="2200" b="0" kern="1200" dirty="0" smtClean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2862535"/>
        <a:ext cx="8348816" cy="624153"/>
      </dsp:txXfrm>
    </dsp:sp>
    <dsp:sp modelId="{534398F9-1E3C-42DC-800E-11C292F327E0}">
      <dsp:nvSpPr>
        <dsp:cNvPr id="0" name=""/>
        <dsp:cNvSpPr/>
      </dsp:nvSpPr>
      <dsp:spPr>
        <a:xfrm>
          <a:off x="0" y="3486689"/>
          <a:ext cx="8348816" cy="4438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Python is a Beginner's Language</a:t>
          </a:r>
          <a:endParaRPr lang="en-US" sz="2200" b="1" kern="1200" dirty="0" smtClean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1666" y="3508355"/>
        <a:ext cx="8305484" cy="400491"/>
      </dsp:txXfrm>
    </dsp:sp>
    <dsp:sp modelId="{35A4A726-A746-4431-A467-DFFEB56557FD}">
      <dsp:nvSpPr>
        <dsp:cNvPr id="0" name=""/>
        <dsp:cNvSpPr/>
      </dsp:nvSpPr>
      <dsp:spPr>
        <a:xfrm>
          <a:off x="0" y="3930512"/>
          <a:ext cx="8348816" cy="946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075" tIns="27940" rIns="156464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b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Python is a great language for the beginner-level programmers and supports the development of a wide range of applications from simple text processing to WWW browsers to games.</a:t>
          </a:r>
          <a:endParaRPr lang="en-US" sz="2200" b="0" kern="1200" dirty="0" smtClean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3930512"/>
        <a:ext cx="8348816" cy="9462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E6330-202A-448F-8C9C-C35B7596CF27}">
      <dsp:nvSpPr>
        <dsp:cNvPr id="0" name=""/>
        <dsp:cNvSpPr/>
      </dsp:nvSpPr>
      <dsp:spPr>
        <a:xfrm>
          <a:off x="95865" y="397017"/>
          <a:ext cx="2258935" cy="70591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8141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Google</a:t>
          </a:r>
          <a:endParaRPr lang="en-US" sz="2400" kern="1200" dirty="0">
            <a:solidFill>
              <a:srgbClr val="C00000"/>
            </a:solidFill>
          </a:endParaRPr>
        </a:p>
      </dsp:txBody>
      <dsp:txXfrm>
        <a:off x="95865" y="397017"/>
        <a:ext cx="2258935" cy="705917"/>
      </dsp:txXfrm>
    </dsp:sp>
    <dsp:sp modelId="{819E7A94-2905-4048-9D9A-5B3103311EF3}">
      <dsp:nvSpPr>
        <dsp:cNvPr id="0" name=""/>
        <dsp:cNvSpPr/>
      </dsp:nvSpPr>
      <dsp:spPr>
        <a:xfrm>
          <a:off x="1742" y="295051"/>
          <a:ext cx="494142" cy="7412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05A0C-C94A-4EFB-B0F9-CDB05762A002}">
      <dsp:nvSpPr>
        <dsp:cNvPr id="0" name=""/>
        <dsp:cNvSpPr/>
      </dsp:nvSpPr>
      <dsp:spPr>
        <a:xfrm>
          <a:off x="2579494" y="397017"/>
          <a:ext cx="2258935" cy="70591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8141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Intel</a:t>
          </a:r>
          <a:endParaRPr lang="en-US" sz="2400" b="0" i="0" kern="1200" dirty="0"/>
        </a:p>
      </dsp:txBody>
      <dsp:txXfrm>
        <a:off x="2579494" y="397017"/>
        <a:ext cx="2258935" cy="705917"/>
      </dsp:txXfrm>
    </dsp:sp>
    <dsp:sp modelId="{E0FFE194-1E0B-4593-98EB-84A5412B617F}">
      <dsp:nvSpPr>
        <dsp:cNvPr id="0" name=""/>
        <dsp:cNvSpPr/>
      </dsp:nvSpPr>
      <dsp:spPr>
        <a:xfrm>
          <a:off x="2485372" y="295051"/>
          <a:ext cx="494142" cy="74121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96ED80-D200-4251-9F62-8F362A44A6D5}">
      <dsp:nvSpPr>
        <dsp:cNvPr id="0" name=""/>
        <dsp:cNvSpPr/>
      </dsp:nvSpPr>
      <dsp:spPr>
        <a:xfrm>
          <a:off x="5063124" y="397017"/>
          <a:ext cx="2258935" cy="70591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8141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smtClean="0"/>
            <a:t>NASA</a:t>
          </a:r>
          <a:endParaRPr lang="en-US" sz="2400" b="0" i="0" kern="1200"/>
        </a:p>
      </dsp:txBody>
      <dsp:txXfrm>
        <a:off x="5063124" y="397017"/>
        <a:ext cx="2258935" cy="705917"/>
      </dsp:txXfrm>
    </dsp:sp>
    <dsp:sp modelId="{26591B44-BD59-4329-A713-3A4D2BB9600E}">
      <dsp:nvSpPr>
        <dsp:cNvPr id="0" name=""/>
        <dsp:cNvSpPr/>
      </dsp:nvSpPr>
      <dsp:spPr>
        <a:xfrm>
          <a:off x="4969002" y="295051"/>
          <a:ext cx="494142" cy="7412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497C87-1AA7-4C5A-9520-EDFC9A45A253}">
      <dsp:nvSpPr>
        <dsp:cNvPr id="0" name=""/>
        <dsp:cNvSpPr/>
      </dsp:nvSpPr>
      <dsp:spPr>
        <a:xfrm>
          <a:off x="95865" y="1285688"/>
          <a:ext cx="2258935" cy="70591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8141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smtClean="0"/>
            <a:t>PayPal</a:t>
          </a:r>
          <a:endParaRPr lang="en-US" sz="2400" b="0" i="0" kern="1200"/>
        </a:p>
      </dsp:txBody>
      <dsp:txXfrm>
        <a:off x="95865" y="1285688"/>
        <a:ext cx="2258935" cy="705917"/>
      </dsp:txXfrm>
    </dsp:sp>
    <dsp:sp modelId="{35F8FE2E-58F8-4A96-BFDA-66BBE7A219E9}">
      <dsp:nvSpPr>
        <dsp:cNvPr id="0" name=""/>
        <dsp:cNvSpPr/>
      </dsp:nvSpPr>
      <dsp:spPr>
        <a:xfrm>
          <a:off x="1742" y="1183722"/>
          <a:ext cx="494142" cy="74121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8000" r="-5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7A005B-C544-4511-A99A-12AB23FB58F5}">
      <dsp:nvSpPr>
        <dsp:cNvPr id="0" name=""/>
        <dsp:cNvSpPr/>
      </dsp:nvSpPr>
      <dsp:spPr>
        <a:xfrm>
          <a:off x="2579494" y="1285688"/>
          <a:ext cx="2258935" cy="70591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8141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smtClean="0"/>
            <a:t>Facebook</a:t>
          </a:r>
          <a:endParaRPr lang="en-US" sz="2400" b="0" i="0" kern="1200"/>
        </a:p>
      </dsp:txBody>
      <dsp:txXfrm>
        <a:off x="2579494" y="1285688"/>
        <a:ext cx="2258935" cy="705917"/>
      </dsp:txXfrm>
    </dsp:sp>
    <dsp:sp modelId="{7567744F-C62D-4344-8CB0-B8FF9D60BEE0}">
      <dsp:nvSpPr>
        <dsp:cNvPr id="0" name=""/>
        <dsp:cNvSpPr/>
      </dsp:nvSpPr>
      <dsp:spPr>
        <a:xfrm>
          <a:off x="2485372" y="1183722"/>
          <a:ext cx="494142" cy="7412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2FDF6-40C4-4750-9CFA-436C500365A9}">
      <dsp:nvSpPr>
        <dsp:cNvPr id="0" name=""/>
        <dsp:cNvSpPr/>
      </dsp:nvSpPr>
      <dsp:spPr>
        <a:xfrm>
          <a:off x="5063124" y="1285688"/>
          <a:ext cx="2258935" cy="70591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8141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smtClean="0"/>
            <a:t>IBM</a:t>
          </a:r>
          <a:endParaRPr lang="en-US" sz="2400" b="0" i="0" kern="1200"/>
        </a:p>
      </dsp:txBody>
      <dsp:txXfrm>
        <a:off x="5063124" y="1285688"/>
        <a:ext cx="2258935" cy="705917"/>
      </dsp:txXfrm>
    </dsp:sp>
    <dsp:sp modelId="{6772ACB8-AB24-4643-86A0-3EED4E4EE07A}">
      <dsp:nvSpPr>
        <dsp:cNvPr id="0" name=""/>
        <dsp:cNvSpPr/>
      </dsp:nvSpPr>
      <dsp:spPr>
        <a:xfrm>
          <a:off x="4969002" y="1183722"/>
          <a:ext cx="494142" cy="74121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0D982-272E-4BB4-9453-D02577106767}">
      <dsp:nvSpPr>
        <dsp:cNvPr id="0" name=""/>
        <dsp:cNvSpPr/>
      </dsp:nvSpPr>
      <dsp:spPr>
        <a:xfrm>
          <a:off x="95865" y="2174359"/>
          <a:ext cx="2258935" cy="70591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8141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smtClean="0"/>
            <a:t>Amazon</a:t>
          </a:r>
          <a:endParaRPr lang="en-US" sz="2400" b="0" i="0" kern="1200"/>
        </a:p>
      </dsp:txBody>
      <dsp:txXfrm>
        <a:off x="95865" y="2174359"/>
        <a:ext cx="2258935" cy="705917"/>
      </dsp:txXfrm>
    </dsp:sp>
    <dsp:sp modelId="{B3E857F0-50BF-4CC8-BCBC-E3C6C0EFCA71}">
      <dsp:nvSpPr>
        <dsp:cNvPr id="0" name=""/>
        <dsp:cNvSpPr/>
      </dsp:nvSpPr>
      <dsp:spPr>
        <a:xfrm>
          <a:off x="1742" y="2072394"/>
          <a:ext cx="494142" cy="7412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236E1A-7858-44F9-8CA5-8C6F267D4B46}">
      <dsp:nvSpPr>
        <dsp:cNvPr id="0" name=""/>
        <dsp:cNvSpPr/>
      </dsp:nvSpPr>
      <dsp:spPr>
        <a:xfrm>
          <a:off x="2579494" y="2174359"/>
          <a:ext cx="2258935" cy="70591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8141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smtClean="0"/>
            <a:t>Netflix</a:t>
          </a:r>
          <a:endParaRPr lang="en-US" sz="2400" b="0" i="0" kern="1200"/>
        </a:p>
      </dsp:txBody>
      <dsp:txXfrm>
        <a:off x="2579494" y="2174359"/>
        <a:ext cx="2258935" cy="705917"/>
      </dsp:txXfrm>
    </dsp:sp>
    <dsp:sp modelId="{7DC49489-D503-4195-BA15-B564EC4EB0B6}">
      <dsp:nvSpPr>
        <dsp:cNvPr id="0" name=""/>
        <dsp:cNvSpPr/>
      </dsp:nvSpPr>
      <dsp:spPr>
        <a:xfrm>
          <a:off x="2485372" y="2072394"/>
          <a:ext cx="494142" cy="741213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3000" r="-6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377D3E-1D88-4A31-B914-CD5B36C56247}">
      <dsp:nvSpPr>
        <dsp:cNvPr id="0" name=""/>
        <dsp:cNvSpPr/>
      </dsp:nvSpPr>
      <dsp:spPr>
        <a:xfrm>
          <a:off x="5063124" y="2174359"/>
          <a:ext cx="2258935" cy="70591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8141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smtClean="0"/>
            <a:t>Pinterest</a:t>
          </a:r>
          <a:endParaRPr lang="en-US" sz="2400" b="0" i="0" kern="1200"/>
        </a:p>
      </dsp:txBody>
      <dsp:txXfrm>
        <a:off x="5063124" y="2174359"/>
        <a:ext cx="2258935" cy="705917"/>
      </dsp:txXfrm>
    </dsp:sp>
    <dsp:sp modelId="{4CD63AB8-4AFE-4D78-BF80-3DDF6F2CB463}">
      <dsp:nvSpPr>
        <dsp:cNvPr id="0" name=""/>
        <dsp:cNvSpPr/>
      </dsp:nvSpPr>
      <dsp:spPr>
        <a:xfrm>
          <a:off x="4969002" y="2072394"/>
          <a:ext cx="494142" cy="74121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BE0B29-62F1-4CFF-B675-A0811AAFBE0C}">
      <dsp:nvSpPr>
        <dsp:cNvPr id="0" name=""/>
        <dsp:cNvSpPr/>
      </dsp:nvSpPr>
      <dsp:spPr>
        <a:xfrm>
          <a:off x="2579494" y="3063031"/>
          <a:ext cx="2258935" cy="70591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8141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smtClean="0"/>
            <a:t>Uber</a:t>
          </a:r>
          <a:endParaRPr lang="en-US" sz="2400" b="0" i="0" kern="1200"/>
        </a:p>
      </dsp:txBody>
      <dsp:txXfrm>
        <a:off x="2579494" y="3063031"/>
        <a:ext cx="2258935" cy="705917"/>
      </dsp:txXfrm>
    </dsp:sp>
    <dsp:sp modelId="{10BC3D9A-1BD5-4BA0-A057-A5B994F85C87}">
      <dsp:nvSpPr>
        <dsp:cNvPr id="0" name=""/>
        <dsp:cNvSpPr/>
      </dsp:nvSpPr>
      <dsp:spPr>
        <a:xfrm>
          <a:off x="2485372" y="2961065"/>
          <a:ext cx="494142" cy="741213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19A13-DC02-4D1A-ABB5-D8D4063FCBDB}">
      <dsp:nvSpPr>
        <dsp:cNvPr id="0" name=""/>
        <dsp:cNvSpPr/>
      </dsp:nvSpPr>
      <dsp:spPr>
        <a:xfrm rot="16200000">
          <a:off x="-477154" y="482062"/>
          <a:ext cx="4983623" cy="401949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70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Anaconda</a:t>
          </a:r>
          <a:r>
            <a:rPr lang="en-US" sz="22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 is a distribution of the Python and R programming languages for scientific computing (data science, machine learning applications, large-scale data processing, predictive analytics, etc.), that aims to simplify package management and deployment. </a:t>
          </a:r>
          <a:endParaRPr lang="en-US" sz="2200" kern="1200" dirty="0"/>
        </a:p>
      </dsp:txBody>
      <dsp:txXfrm rot="5400000">
        <a:off x="4909" y="996724"/>
        <a:ext cx="4019498" cy="2990173"/>
      </dsp:txXfrm>
    </dsp:sp>
    <dsp:sp modelId="{2BFB5EE9-1643-4174-B62E-484761E5AEED}">
      <dsp:nvSpPr>
        <dsp:cNvPr id="0" name=""/>
        <dsp:cNvSpPr/>
      </dsp:nvSpPr>
      <dsp:spPr>
        <a:xfrm rot="16200000">
          <a:off x="3843076" y="482062"/>
          <a:ext cx="4983623" cy="401949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70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latin typeface="Calibri" panose="020F0502020204030204" pitchFamily="34" charset="0"/>
              <a:cs typeface="Calibri" panose="020F0502020204030204" pitchFamily="34" charset="0"/>
            </a:rPr>
            <a:t>Anaconda Navigator is a desktop graphical user interface (GUI) included in Anaconda distribution that allows users to launch applications and manage conda packages, environments and channels without using command-line commands. </a:t>
          </a:r>
          <a:endParaRPr lang="en-US" sz="2200" kern="1200"/>
        </a:p>
      </dsp:txBody>
      <dsp:txXfrm rot="5400000">
        <a:off x="4325139" y="996724"/>
        <a:ext cx="4019498" cy="299017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9ACAEB-1756-4689-AB41-B08B3C863D64}">
      <dsp:nvSpPr>
        <dsp:cNvPr id="0" name=""/>
        <dsp:cNvSpPr/>
      </dsp:nvSpPr>
      <dsp:spPr>
        <a:xfrm rot="5400000">
          <a:off x="-155522" y="164962"/>
          <a:ext cx="1036814" cy="7257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 rot="-5400000">
        <a:off x="0" y="372325"/>
        <a:ext cx="725770" cy="311044"/>
      </dsp:txXfrm>
    </dsp:sp>
    <dsp:sp modelId="{842B163D-32B3-4CD5-9612-B188D5BD1C9F}">
      <dsp:nvSpPr>
        <dsp:cNvPr id="0" name=""/>
        <dsp:cNvSpPr/>
      </dsp:nvSpPr>
      <dsp:spPr>
        <a:xfrm rot="5400000">
          <a:off x="3891603" y="-3162196"/>
          <a:ext cx="891945" cy="72236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The name of the variable must always start with either </a:t>
          </a:r>
          <a:r>
            <a:rPr lang="en-US" sz="1800" kern="12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a letter </a:t>
          </a:r>
          <a:r>
            <a:rPr lang="en-US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or an </a:t>
          </a:r>
          <a:r>
            <a:rPr lang="en-US" sz="1800" kern="12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underscore (_)</a:t>
          </a:r>
          <a:r>
            <a:rPr lang="en-US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. For example: </a:t>
          </a:r>
          <a:r>
            <a:rPr lang="en-US" sz="1800" kern="12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_</a:t>
          </a:r>
          <a:r>
            <a:rPr lang="en-US" sz="1800" kern="1200" dirty="0" err="1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str</a:t>
          </a:r>
          <a:r>
            <a:rPr lang="en-US" sz="1800" kern="12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800" kern="1200" dirty="0" err="1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str</a:t>
          </a:r>
          <a:r>
            <a:rPr lang="en-US" sz="1800" kern="12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800" kern="1200" dirty="0" err="1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num</a:t>
          </a:r>
          <a:r>
            <a:rPr lang="en-US" sz="1800" kern="12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, _</a:t>
          </a:r>
          <a:r>
            <a:rPr lang="en-US" sz="1800" kern="1200" dirty="0" err="1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num</a:t>
          </a:r>
          <a:r>
            <a:rPr lang="en-US" sz="1800" kern="12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are all valid name for the variables.</a:t>
          </a:r>
          <a:endParaRPr lang="en-US" sz="1800" kern="1200" dirty="0"/>
        </a:p>
      </dsp:txBody>
      <dsp:txXfrm rot="-5400000">
        <a:off x="725771" y="47177"/>
        <a:ext cx="7180070" cy="804863"/>
      </dsp:txXfrm>
    </dsp:sp>
    <dsp:sp modelId="{47339801-A459-486E-8C09-382DBAF6371D}">
      <dsp:nvSpPr>
        <dsp:cNvPr id="0" name=""/>
        <dsp:cNvSpPr/>
      </dsp:nvSpPr>
      <dsp:spPr>
        <a:xfrm rot="5400000">
          <a:off x="-155522" y="1168317"/>
          <a:ext cx="1036814" cy="7257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0" y="1375680"/>
        <a:ext cx="725770" cy="311044"/>
      </dsp:txXfrm>
    </dsp:sp>
    <dsp:sp modelId="{161BC096-C3AD-49C4-8311-8A944C70A5EE}">
      <dsp:nvSpPr>
        <dsp:cNvPr id="0" name=""/>
        <dsp:cNvSpPr/>
      </dsp:nvSpPr>
      <dsp:spPr>
        <a:xfrm rot="5400000">
          <a:off x="4000611" y="-2262045"/>
          <a:ext cx="673929" cy="72236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The name of the variable </a:t>
          </a:r>
          <a:r>
            <a:rPr lang="en-US" sz="1800" kern="12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cannot start with a number</a:t>
          </a:r>
          <a:r>
            <a:rPr lang="en-US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. For example: </a:t>
          </a:r>
          <a:r>
            <a:rPr lang="en-US" sz="1800" kern="12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9num</a:t>
          </a:r>
          <a:r>
            <a:rPr lang="en-US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is not a valid variable name.</a:t>
          </a:r>
        </a:p>
      </dsp:txBody>
      <dsp:txXfrm rot="-5400000">
        <a:off x="725771" y="1045694"/>
        <a:ext cx="7190712" cy="608131"/>
      </dsp:txXfrm>
    </dsp:sp>
    <dsp:sp modelId="{2FD321F1-2D50-47D8-9870-F4EF7C7E58B1}">
      <dsp:nvSpPr>
        <dsp:cNvPr id="0" name=""/>
        <dsp:cNvSpPr/>
      </dsp:nvSpPr>
      <dsp:spPr>
        <a:xfrm rot="5400000">
          <a:off x="-155522" y="2076006"/>
          <a:ext cx="1036814" cy="7257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0" y="2283369"/>
        <a:ext cx="725770" cy="311044"/>
      </dsp:txXfrm>
    </dsp:sp>
    <dsp:sp modelId="{E89352C4-2741-4259-990B-6A15B9DA536A}">
      <dsp:nvSpPr>
        <dsp:cNvPr id="0" name=""/>
        <dsp:cNvSpPr/>
      </dsp:nvSpPr>
      <dsp:spPr>
        <a:xfrm rot="5400000">
          <a:off x="3906416" y="-1267699"/>
          <a:ext cx="862319" cy="72236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The name of the variable </a:t>
          </a:r>
          <a:r>
            <a:rPr lang="en-US" sz="1800" kern="12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cannot have special characters </a:t>
          </a:r>
          <a:r>
            <a:rPr lang="en-US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such as </a:t>
          </a:r>
          <a:r>
            <a:rPr lang="en-US" sz="1800" kern="12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%, $, # </a:t>
          </a:r>
          <a:r>
            <a:rPr lang="en-US" sz="18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etc</a:t>
          </a:r>
          <a:r>
            <a:rPr lang="en-US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, they can only have </a:t>
          </a:r>
          <a:r>
            <a:rPr lang="en-US" sz="1800" kern="12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alphanumeric characters </a:t>
          </a:r>
          <a:r>
            <a:rPr lang="en-US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and underscore (A to Z, a to z, 0-9 or _ ).</a:t>
          </a:r>
        </a:p>
      </dsp:txBody>
      <dsp:txXfrm rot="-5400000">
        <a:off x="725771" y="1955041"/>
        <a:ext cx="7181516" cy="778129"/>
      </dsp:txXfrm>
    </dsp:sp>
    <dsp:sp modelId="{71AAA093-A050-4532-AEE5-BEA3F38CA2BC}">
      <dsp:nvSpPr>
        <dsp:cNvPr id="0" name=""/>
        <dsp:cNvSpPr/>
      </dsp:nvSpPr>
      <dsp:spPr>
        <a:xfrm rot="5400000">
          <a:off x="-155522" y="3092414"/>
          <a:ext cx="1036814" cy="7257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0" y="3299777"/>
        <a:ext cx="725770" cy="311044"/>
      </dsp:txXfrm>
    </dsp:sp>
    <dsp:sp modelId="{4D80220B-400C-4E33-A3FF-BE598C492E32}">
      <dsp:nvSpPr>
        <dsp:cNvPr id="0" name=""/>
        <dsp:cNvSpPr/>
      </dsp:nvSpPr>
      <dsp:spPr>
        <a:xfrm rot="5400000">
          <a:off x="3884355" y="-251292"/>
          <a:ext cx="906441" cy="72236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Variable name is </a:t>
          </a:r>
          <a:r>
            <a:rPr lang="en-US" sz="1800" kern="12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case sensitive </a:t>
          </a:r>
          <a:r>
            <a:rPr lang="en-US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in Python which means </a:t>
          </a:r>
          <a:r>
            <a:rPr lang="en-US" sz="18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num</a:t>
          </a:r>
          <a:r>
            <a:rPr lang="en-US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and NUM are two different variables in python. </a:t>
          </a:r>
          <a:br>
            <a:rPr lang="en-US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</a:br>
          <a:endParaRPr lang="en-GB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725771" y="2951541"/>
        <a:ext cx="7179362" cy="817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79330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3495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8746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6395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6090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6284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474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2035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A9C"/>
              </a:buClr>
              <a:buSzPts val="3200"/>
              <a:buNone/>
              <a:defRPr>
                <a:solidFill>
                  <a:srgbClr val="888A9C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A9C"/>
              </a:buClr>
              <a:buSzPts val="2800"/>
              <a:buNone/>
              <a:defRPr>
                <a:solidFill>
                  <a:srgbClr val="888A9C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A9C"/>
              </a:buClr>
              <a:buSzPts val="2400"/>
              <a:buNone/>
              <a:defRPr>
                <a:solidFill>
                  <a:srgbClr val="888A9C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Google Shape;21;p2"/>
          <p:cNvSpPr/>
          <p:nvPr/>
        </p:nvSpPr>
        <p:spPr>
          <a:xfrm>
            <a:off x="0" y="4604544"/>
            <a:ext cx="9144000" cy="2253455"/>
          </a:xfrm>
          <a:prstGeom prst="rect">
            <a:avLst/>
          </a:prstGeom>
          <a:solidFill>
            <a:srgbClr val="000F2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43200" y="5111328"/>
            <a:ext cx="2741469" cy="10890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3" name="Google Shape;23;p2"/>
          <p:cNvSpPr/>
          <p:nvPr/>
        </p:nvSpPr>
        <p:spPr>
          <a:xfrm>
            <a:off x="0" y="0"/>
            <a:ext cx="9144000" cy="609599"/>
          </a:xfrm>
          <a:prstGeom prst="rect">
            <a:avLst/>
          </a:prstGeom>
          <a:solidFill>
            <a:srgbClr val="000F2E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0" y="6596855"/>
            <a:ext cx="9144000" cy="261144"/>
          </a:xfrm>
          <a:prstGeom prst="rect">
            <a:avLst/>
          </a:prstGeom>
          <a:gradFill>
            <a:gsLst>
              <a:gs pos="0">
                <a:srgbClr val="000F2E"/>
              </a:gs>
              <a:gs pos="3000">
                <a:srgbClr val="000F2E"/>
              </a:gs>
              <a:gs pos="50000">
                <a:srgbClr val="97BAFF"/>
              </a:gs>
              <a:gs pos="99000">
                <a:srgbClr val="000F2E"/>
              </a:gs>
              <a:gs pos="100000">
                <a:srgbClr val="000F2E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0" y="0"/>
            <a:ext cx="9144000" cy="261144"/>
          </a:xfrm>
          <a:prstGeom prst="rect">
            <a:avLst/>
          </a:prstGeom>
          <a:gradFill>
            <a:gsLst>
              <a:gs pos="0">
                <a:srgbClr val="000F2E"/>
              </a:gs>
              <a:gs pos="3000">
                <a:srgbClr val="000F2E"/>
              </a:gs>
              <a:gs pos="50000">
                <a:srgbClr val="BFD5FF"/>
              </a:gs>
              <a:gs pos="99000">
                <a:srgbClr val="000F2E"/>
              </a:gs>
              <a:gs pos="100000">
                <a:srgbClr val="000F2E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315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0" y="6444456"/>
            <a:ext cx="9144000" cy="261144"/>
          </a:xfrm>
          <a:prstGeom prst="rect">
            <a:avLst/>
          </a:prstGeom>
          <a:gradFill>
            <a:gsLst>
              <a:gs pos="0">
                <a:srgbClr val="000F2E"/>
              </a:gs>
              <a:gs pos="3000">
                <a:srgbClr val="000F2E"/>
              </a:gs>
              <a:gs pos="50000">
                <a:srgbClr val="BFD5FF"/>
              </a:gs>
              <a:gs pos="99000">
                <a:srgbClr val="000F2E"/>
              </a:gs>
              <a:gs pos="100000">
                <a:srgbClr val="000F2E"/>
              </a:gs>
            </a:gsLst>
            <a:lin ang="108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-3464" y="1142254"/>
            <a:ext cx="9144000" cy="261144"/>
          </a:xfrm>
          <a:prstGeom prst="rect">
            <a:avLst/>
          </a:prstGeom>
          <a:gradFill>
            <a:gsLst>
              <a:gs pos="0">
                <a:srgbClr val="000F2E"/>
              </a:gs>
              <a:gs pos="3000">
                <a:srgbClr val="000F2E"/>
              </a:gs>
              <a:gs pos="50000">
                <a:srgbClr val="BFD5FF"/>
              </a:gs>
              <a:gs pos="99000">
                <a:srgbClr val="000F2E"/>
              </a:gs>
              <a:gs pos="100000">
                <a:srgbClr val="000F2E"/>
              </a:gs>
            </a:gsLst>
            <a:lin ang="108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4400"/>
              <a:buFont typeface="Calibri"/>
              <a:buNone/>
              <a:defRPr b="1">
                <a:solidFill>
                  <a:srgbClr val="000F2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pic>
        <p:nvPicPr>
          <p:cNvPr id="32" name="Google Shape;32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89120" y="1066800"/>
            <a:ext cx="365760" cy="405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9248" y="1132175"/>
            <a:ext cx="245505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4381500" y="106680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457200" y="1547325"/>
            <a:ext cx="8229600" cy="479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1800"/>
              </a:spcBef>
              <a:spcAft>
                <a:spcPts val="0"/>
              </a:spcAft>
              <a:buClr>
                <a:srgbClr val="000F2E"/>
              </a:buClr>
              <a:buSzPts val="1800"/>
              <a:buFont typeface="Calibri"/>
              <a:buChar char="•"/>
              <a:defRPr sz="3000">
                <a:solidFill>
                  <a:srgbClr val="000F2E"/>
                </a:solidFill>
              </a:defRPr>
            </a:lvl1pPr>
            <a:lvl2pPr marL="914400" lvl="1" indent="-406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/>
            </a:lvl2pPr>
            <a:lvl3pPr marL="1371600" lvl="2" indent="-3810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556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9506"/>
          <a:stretch/>
        </p:blipFill>
        <p:spPr>
          <a:xfrm>
            <a:off x="6325070" y="1156393"/>
            <a:ext cx="2818930" cy="551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4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8" name="Google Shape;48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49" name="Google Shape;49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50" name="Google Shape;50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2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4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63" name="Google Shape;6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5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7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3" name="Google Shape;7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74" name="Google Shape;74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8" name="Google Shape;78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4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1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049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anaconda/install/windows/" TargetMode="External"/><Relationship Id="rId2" Type="http://schemas.openxmlformats.org/officeDocument/2006/relationships/hyperlink" Target="https://docs.anaconda.com/anaconda/install/mac-o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hyperlink" Target="https://docs.anaconda.com/anaconda/install/window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ctrTitle"/>
          </p:nvPr>
        </p:nvSpPr>
        <p:spPr>
          <a:xfrm>
            <a:off x="0" y="1061015"/>
            <a:ext cx="9144001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400"/>
            </a:pPr>
            <a:r>
              <a:rPr lang="en-US" sz="4000" b="1" dirty="0"/>
              <a:t>Introduction to </a:t>
            </a:r>
            <a:r>
              <a:rPr lang="en-US" sz="4000" b="1" dirty="0" smtClean="0"/>
              <a:t>Python Programming</a:t>
            </a:r>
            <a:br>
              <a:rPr lang="en-US" sz="4000" b="1" dirty="0" smtClean="0"/>
            </a:br>
            <a:endParaRPr sz="40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91684229"/>
              </p:ext>
            </p:extLst>
          </p:nvPr>
        </p:nvGraphicFramePr>
        <p:xfrm>
          <a:off x="695749" y="1824655"/>
          <a:ext cx="7858316" cy="2365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on </a:t>
            </a:r>
            <a:r>
              <a:rPr lang="en-US" dirty="0" err="1" smtClean="0"/>
              <a:t>MacOS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832" y="2500945"/>
            <a:ext cx="8762335" cy="523220"/>
          </a:xfrm>
          <a:prstGeom prst="rect">
            <a:avLst/>
          </a:prstGeom>
          <a:ln w="38100">
            <a:solidFill>
              <a:srgbClr val="92D050"/>
            </a:solidFill>
          </a:ln>
        </p:spPr>
        <p:txBody>
          <a:bodyPr wrap="none">
            <a:spAutoFit/>
          </a:bodyPr>
          <a:lstStyle/>
          <a:p>
            <a:r>
              <a:rPr lang="en-GB" sz="2800" dirty="0">
                <a:hlinkClick r:id="rId2"/>
              </a:rPr>
              <a:t>https://docs.anaconda.com/anaconda/install/mac-os/</a:t>
            </a:r>
            <a:endParaRPr lang="en-GB" sz="2800" dirty="0"/>
          </a:p>
        </p:txBody>
      </p:sp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787" y="3152634"/>
            <a:ext cx="3016154" cy="30161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8128" y="1505738"/>
            <a:ext cx="4025461" cy="523220"/>
          </a:xfrm>
          <a:prstGeom prst="rect">
            <a:avLst/>
          </a:prstGeom>
          <a:ln w="38100">
            <a:noFill/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Download Anaconda &gt;&gt;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5267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IDE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8" y="1431925"/>
            <a:ext cx="9144000" cy="518814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125337" y="2361063"/>
            <a:ext cx="1609867" cy="17742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50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841" t="4555" r="6469" b="5893"/>
          <a:stretch/>
        </p:blipFill>
        <p:spPr>
          <a:xfrm>
            <a:off x="105469" y="1431925"/>
            <a:ext cx="8960358" cy="514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5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Programming Practices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1383" y="1219200"/>
            <a:ext cx="57155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sz="28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Commenting &amp; documentation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2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8489" t="26714" r="25741" b="12197"/>
          <a:stretch/>
        </p:blipFill>
        <p:spPr>
          <a:xfrm>
            <a:off x="943896" y="1946786"/>
            <a:ext cx="7256207" cy="44687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4314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Programming Practices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02834" y="1239542"/>
            <a:ext cx="5715569" cy="1318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sz="28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Consistent Indentation</a:t>
            </a:r>
          </a:p>
          <a:p>
            <a:pPr>
              <a:lnSpc>
                <a:spcPct val="150000"/>
              </a:lnSpc>
            </a:pPr>
            <a:endParaRPr lang="en-GB" sz="2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8601" t="26108" r="26167" b="12601"/>
          <a:stretch/>
        </p:blipFill>
        <p:spPr>
          <a:xfrm>
            <a:off x="1202833" y="1961536"/>
            <a:ext cx="6997269" cy="43655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71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Programming Practices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6916" y="1273943"/>
            <a:ext cx="57155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sz="28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Avoid Deep Nesting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2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8489" t="26512" r="23023" b="19254"/>
          <a:stretch/>
        </p:blipFill>
        <p:spPr>
          <a:xfrm>
            <a:off x="766916" y="2091015"/>
            <a:ext cx="7610168" cy="396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Programming Practices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76551" y="1576910"/>
            <a:ext cx="57155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sz="28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 the DRY Principle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2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15153" y="2422525"/>
            <a:ext cx="65509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DRY stands for “Don’t Repeat Yourself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 piece of code should not be repeated over and over again.</a:t>
            </a:r>
            <a:endParaRPr lang="en-GB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76551" y="3608235"/>
            <a:ext cx="57155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sz="28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and Folder Organization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2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15153" y="4453850"/>
            <a:ext cx="675564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should avoid writing all of your code in one of 1-2 files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break your app but it would be a nightmare to read, debug and maintain your application later.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Keeping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clean folder structure will make the code a lot more readable and maintainable.</a:t>
            </a:r>
            <a:endParaRPr lang="en-GB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13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Variables with examples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707922" y="1548581"/>
            <a:ext cx="8185355" cy="8310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 name is known as identifier. There are few rules that you have to follow while naming the variables in Python.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58908310"/>
              </p:ext>
            </p:extLst>
          </p:nvPr>
        </p:nvGraphicFramePr>
        <p:xfrm>
          <a:off x="737419" y="2512347"/>
          <a:ext cx="794938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516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</a:t>
            </a:r>
            <a:r>
              <a:rPr lang="en-GB" sz="4000" dirty="0" smtClean="0"/>
              <a:t>String Variable</a:t>
            </a:r>
            <a:endParaRPr lang="en-GB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98076" y="2181367"/>
            <a:ext cx="85844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/>
            </a:r>
            <a:br>
              <a:rPr lang="en-GB" sz="2800" dirty="0"/>
            </a:b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379" t="30903" r="17650" b="13739"/>
          <a:stretch/>
        </p:blipFill>
        <p:spPr>
          <a:xfrm>
            <a:off x="493486" y="2156951"/>
            <a:ext cx="8193314" cy="404948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6" name="Rounded Rectangle 5"/>
          <p:cNvSpPr/>
          <p:nvPr/>
        </p:nvSpPr>
        <p:spPr>
          <a:xfrm>
            <a:off x="457200" y="1459383"/>
            <a:ext cx="8185355" cy="4543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 the code in the cell block and press the </a:t>
            </a:r>
            <a:r>
              <a:rPr lang="en-US" sz="2400" b="1" i="1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Shift + Enter key</a:t>
            </a:r>
            <a:endParaRPr lang="en-US" sz="2400" b="1" i="1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60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Python Data </a:t>
            </a:r>
            <a:r>
              <a:rPr lang="en-GB" sz="4000" dirty="0"/>
              <a:t>Types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4524" y="1630086"/>
            <a:ext cx="803227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224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data type defines the type of data, for </a:t>
            </a:r>
            <a:r>
              <a:rPr lang="en-US" sz="2800" dirty="0" smtClean="0">
                <a:solidFill>
                  <a:srgbClr val="2224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123</a:t>
            </a:r>
            <a:r>
              <a:rPr lang="en-US" sz="2800" dirty="0" smtClean="0">
                <a:solidFill>
                  <a:srgbClr val="2224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2224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an </a:t>
            </a:r>
            <a:r>
              <a:rPr lang="en-US" sz="2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integer</a:t>
            </a:r>
            <a:r>
              <a:rPr lang="en-US" sz="2800" dirty="0">
                <a:solidFill>
                  <a:srgbClr val="2224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smtClean="0">
                <a:solidFill>
                  <a:srgbClr val="2224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data,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hello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US" sz="2800" dirty="0">
                <a:solidFill>
                  <a:srgbClr val="2224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2800" dirty="0" smtClean="0">
                <a:solidFill>
                  <a:srgbClr val="2224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8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tring</a:t>
            </a:r>
            <a:r>
              <a:rPr lang="en-US" sz="2800" dirty="0" smtClean="0">
                <a:solidFill>
                  <a:srgbClr val="2224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type,</a:t>
            </a:r>
          </a:p>
          <a:p>
            <a:r>
              <a:rPr lang="en-US" sz="2800" dirty="0" smtClean="0">
                <a:solidFill>
                  <a:srgbClr val="2224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2.33</a:t>
            </a:r>
            <a:r>
              <a:rPr lang="en-US" sz="2800" dirty="0" smtClean="0">
                <a:solidFill>
                  <a:srgbClr val="2224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 </a:t>
            </a:r>
            <a:r>
              <a:rPr lang="en-US" sz="28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sz="2800" dirty="0" smtClean="0">
                <a:solidFill>
                  <a:srgbClr val="2224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type</a:t>
            </a:r>
          </a:p>
          <a:p>
            <a:endParaRPr lang="en-US" sz="2800" dirty="0" smtClean="0">
              <a:solidFill>
                <a:srgbClr val="2224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 smtClean="0">
                <a:solidFill>
                  <a:srgbClr val="2224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dirty="0">
                <a:solidFill>
                  <a:srgbClr val="2224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types in Python are divided in two categories</a:t>
            </a:r>
            <a:r>
              <a:rPr lang="en-US" sz="2800" dirty="0" smtClean="0">
                <a:solidFill>
                  <a:srgbClr val="2224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800" dirty="0">
                <a:solidFill>
                  <a:srgbClr val="2224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800" dirty="0">
                <a:solidFill>
                  <a:srgbClr val="222426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rgbClr val="2224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Immutable data types – Values cannot be changed.</a:t>
            </a:r>
            <a:br>
              <a:rPr lang="en-US" sz="2800" dirty="0">
                <a:solidFill>
                  <a:srgbClr val="222426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rgbClr val="2224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Mutable data types – Values can be </a:t>
            </a:r>
            <a:r>
              <a:rPr lang="en-US" sz="2800" dirty="0" smtClean="0">
                <a:solidFill>
                  <a:srgbClr val="2224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changed</a:t>
            </a:r>
          </a:p>
          <a:p>
            <a:r>
              <a:rPr lang="en-US" sz="2800" dirty="0">
                <a:solidFill>
                  <a:srgbClr val="2224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800" dirty="0">
                <a:solidFill>
                  <a:srgbClr val="222426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35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3200" dirty="0" smtClean="0"/>
              <a:t>Why Python Programming?</a:t>
            </a:r>
            <a:r>
              <a:rPr lang="en-US" sz="3200" dirty="0"/>
              <a:t/>
            </a:r>
            <a:br>
              <a:rPr lang="en-US" sz="3200" dirty="0"/>
            </a:br>
            <a:endParaRPr sz="3200" dirty="0"/>
          </a:p>
        </p:txBody>
      </p:sp>
      <p:sp>
        <p:nvSpPr>
          <p:cNvPr id="107" name="Google Shape;107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35894195"/>
              </p:ext>
            </p:extLst>
          </p:nvPr>
        </p:nvGraphicFramePr>
        <p:xfrm>
          <a:off x="299884" y="1209368"/>
          <a:ext cx="8637638" cy="5378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403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Python Data </a:t>
            </a:r>
            <a:r>
              <a:rPr lang="en-GB" sz="4000" dirty="0"/>
              <a:t>Types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4524" y="1585841"/>
            <a:ext cx="82159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2224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Immutable </a:t>
            </a:r>
            <a:r>
              <a:rPr lang="en-US" sz="2800" dirty="0">
                <a:solidFill>
                  <a:srgbClr val="2224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types in Python are:</a:t>
            </a:r>
            <a:br>
              <a:rPr lang="en-US" sz="2800" dirty="0">
                <a:solidFill>
                  <a:srgbClr val="222426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rgbClr val="2224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2800" b="1" dirty="0">
                <a:solidFill>
                  <a:srgbClr val="476E2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Numbers</a:t>
            </a:r>
            <a:br>
              <a:rPr lang="en-US" sz="2800" b="1" dirty="0">
                <a:solidFill>
                  <a:srgbClr val="476E27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rgbClr val="2224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800" b="1" dirty="0">
                <a:solidFill>
                  <a:srgbClr val="476E2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br>
              <a:rPr lang="en-US" sz="2800" b="1" dirty="0">
                <a:solidFill>
                  <a:srgbClr val="476E27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rgbClr val="2224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2800" b="1" dirty="0" smtClean="0">
                <a:solidFill>
                  <a:srgbClr val="476E2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Tuple</a:t>
            </a:r>
          </a:p>
          <a:p>
            <a:r>
              <a:rPr lang="en-US" sz="2800" b="1" dirty="0">
                <a:solidFill>
                  <a:srgbClr val="476E2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800" b="1" dirty="0">
                <a:solidFill>
                  <a:srgbClr val="476E27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rgbClr val="2224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Mutable data types in Python are:</a:t>
            </a:r>
            <a:br>
              <a:rPr lang="en-US" sz="2800" dirty="0">
                <a:solidFill>
                  <a:srgbClr val="222426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rgbClr val="2224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2800" b="1" dirty="0">
                <a:solidFill>
                  <a:srgbClr val="476E2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br>
              <a:rPr lang="en-US" sz="2800" b="1" dirty="0">
                <a:solidFill>
                  <a:srgbClr val="476E27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rgbClr val="2224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800" b="1" dirty="0">
                <a:solidFill>
                  <a:srgbClr val="476E2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Dictionaries</a:t>
            </a:r>
            <a:br>
              <a:rPr lang="en-US" sz="2800" b="1" dirty="0">
                <a:solidFill>
                  <a:srgbClr val="476E27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rgbClr val="2224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Sets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50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Keywords and Identifiers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44174857"/>
              </p:ext>
            </p:extLst>
          </p:nvPr>
        </p:nvGraphicFramePr>
        <p:xfrm>
          <a:off x="457200" y="1646329"/>
          <a:ext cx="8354291" cy="4363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801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Keywords and Identifiers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9823" y="1736791"/>
            <a:ext cx="80453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Here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is a list of the Python keywords. 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66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6600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6600"/>
                </a:solidFill>
                <a:latin typeface="Consolas" panose="020B0609020204030204" pitchFamily="49" charset="0"/>
              </a:rPr>
              <a:t>False		</a:t>
            </a:r>
            <a:r>
              <a:rPr lang="en-US" sz="2400" dirty="0" err="1" smtClean="0">
                <a:solidFill>
                  <a:srgbClr val="006600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 smtClean="0">
                <a:solidFill>
                  <a:srgbClr val="006600"/>
                </a:solidFill>
                <a:latin typeface="Consolas" panose="020B0609020204030204" pitchFamily="49" charset="0"/>
              </a:rPr>
              <a:t> 		if 		raise </a:t>
            </a:r>
          </a:p>
          <a:p>
            <a:r>
              <a:rPr lang="en-US" sz="2400" dirty="0" smtClean="0">
                <a:solidFill>
                  <a:srgbClr val="006600"/>
                </a:solidFill>
                <a:latin typeface="Consolas" panose="020B0609020204030204" pitchFamily="49" charset="0"/>
              </a:rPr>
              <a:t>None 		del 		import 	return </a:t>
            </a:r>
          </a:p>
          <a:p>
            <a:r>
              <a:rPr lang="en-US" sz="2400" dirty="0" smtClean="0">
                <a:solidFill>
                  <a:srgbClr val="006600"/>
                </a:solidFill>
                <a:latin typeface="Consolas" panose="020B0609020204030204" pitchFamily="49" charset="0"/>
              </a:rPr>
              <a:t>True 		</a:t>
            </a:r>
            <a:r>
              <a:rPr lang="en-US" sz="2400" dirty="0" err="1" smtClean="0">
                <a:solidFill>
                  <a:srgbClr val="006600"/>
                </a:solidFill>
                <a:latin typeface="Consolas" panose="020B0609020204030204" pitchFamily="49" charset="0"/>
              </a:rPr>
              <a:t>elif</a:t>
            </a:r>
            <a:r>
              <a:rPr lang="en-US" sz="2400" dirty="0" smtClean="0">
                <a:solidFill>
                  <a:srgbClr val="006600"/>
                </a:solidFill>
                <a:latin typeface="Consolas" panose="020B0609020204030204" pitchFamily="49" charset="0"/>
              </a:rPr>
              <a:t> 		in 		try </a:t>
            </a:r>
          </a:p>
          <a:p>
            <a:r>
              <a:rPr lang="en-US" sz="2400" dirty="0" smtClean="0">
                <a:solidFill>
                  <a:srgbClr val="006600"/>
                </a:solidFill>
                <a:latin typeface="Consolas" panose="020B0609020204030204" pitchFamily="49" charset="0"/>
              </a:rPr>
              <a:t>and 		else 		is 		while </a:t>
            </a:r>
          </a:p>
          <a:p>
            <a:r>
              <a:rPr lang="en-US" sz="2400" dirty="0" smtClean="0">
                <a:solidFill>
                  <a:srgbClr val="006600"/>
                </a:solidFill>
                <a:latin typeface="Consolas" panose="020B0609020204030204" pitchFamily="49" charset="0"/>
              </a:rPr>
              <a:t>as 		except 	lambda 	with </a:t>
            </a:r>
          </a:p>
          <a:p>
            <a:r>
              <a:rPr lang="en-US" sz="2400" dirty="0" smtClean="0">
                <a:solidFill>
                  <a:srgbClr val="006600"/>
                </a:solidFill>
                <a:latin typeface="Consolas" panose="020B0609020204030204" pitchFamily="49" charset="0"/>
              </a:rPr>
              <a:t>assert 	finally 	nonlocal 	yield 	</a:t>
            </a:r>
          </a:p>
          <a:p>
            <a:r>
              <a:rPr lang="en-US" sz="2400" dirty="0" smtClean="0">
                <a:solidFill>
                  <a:srgbClr val="006600"/>
                </a:solidFill>
                <a:latin typeface="Consolas" panose="020B0609020204030204" pitchFamily="49" charset="0"/>
              </a:rPr>
              <a:t>break 	for 		not 		class </a:t>
            </a:r>
          </a:p>
          <a:p>
            <a:r>
              <a:rPr lang="en-US" sz="2400" dirty="0" smtClean="0">
                <a:solidFill>
                  <a:srgbClr val="006600"/>
                </a:solidFill>
                <a:latin typeface="Consolas" panose="020B0609020204030204" pitchFamily="49" charset="0"/>
              </a:rPr>
              <a:t>from 		or		continue 	global </a:t>
            </a:r>
          </a:p>
          <a:p>
            <a:r>
              <a:rPr lang="en-US" sz="2400" dirty="0" smtClean="0">
                <a:solidFill>
                  <a:srgbClr val="006600"/>
                </a:solidFill>
                <a:latin typeface="Consolas" panose="020B0609020204030204" pitchFamily="49" charset="0"/>
              </a:rPr>
              <a:t>pass</a:t>
            </a: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7017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ctrTitle"/>
          </p:nvPr>
        </p:nvSpPr>
        <p:spPr>
          <a:xfrm>
            <a:off x="0" y="1488753"/>
            <a:ext cx="9144001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400"/>
            </a:pPr>
            <a:r>
              <a:rPr lang="en-US" sz="4000" b="1" dirty="0" smtClean="0"/>
              <a:t>Laboratory Practice</a:t>
            </a:r>
            <a:br>
              <a:rPr lang="en-US" sz="4000" b="1" dirty="0" smtClean="0"/>
            </a:b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77083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GitHub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4356002"/>
              </p:ext>
            </p:extLst>
          </p:nvPr>
        </p:nvGraphicFramePr>
        <p:xfrm>
          <a:off x="1168111" y="1464541"/>
          <a:ext cx="7188777" cy="4792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906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Numeric Data Type in Python </a:t>
            </a:r>
            <a:endParaRPr lang="en-GB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374" t="25504" r="21434" b="6149"/>
          <a:stretch/>
        </p:blipFill>
        <p:spPr>
          <a:xfrm>
            <a:off x="457200" y="1431925"/>
            <a:ext cx="7831394" cy="49997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252185" y="1431925"/>
            <a:ext cx="3036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 </a:t>
            </a:r>
            <a:r>
              <a:rPr lang="en-US" sz="2000" dirty="0" smtClean="0">
                <a:solidFill>
                  <a:srgbClr val="00B050"/>
                </a:solidFill>
              </a:rPr>
              <a:t>run code</a:t>
            </a:r>
            <a:r>
              <a:rPr lang="en-US" sz="2000" dirty="0" smtClean="0"/>
              <a:t>: </a:t>
            </a:r>
            <a:r>
              <a:rPr lang="en-US" sz="2000" dirty="0">
                <a:solidFill>
                  <a:srgbClr val="FF0000"/>
                </a:solidFill>
              </a:rPr>
              <a:t>shift + enter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443680" y="1422977"/>
            <a:ext cx="4054578" cy="4001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Week_1/practice_1.pynb</a:t>
            </a:r>
            <a:endParaRPr lang="en-US" sz="2000" b="1" i="1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95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Python </a:t>
            </a:r>
            <a:r>
              <a:rPr lang="en-GB" sz="4000" dirty="0"/>
              <a:t>Data Type – </a:t>
            </a:r>
            <a:r>
              <a:rPr lang="en-GB" sz="4000" dirty="0" smtClean="0"/>
              <a:t>String</a:t>
            </a:r>
            <a:endParaRPr lang="en-GB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488" t="26310" r="29143" b="16633"/>
          <a:stretch/>
        </p:blipFill>
        <p:spPr>
          <a:xfrm>
            <a:off x="752167" y="1548582"/>
            <a:ext cx="7728675" cy="47342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Rounded Rectangle 4"/>
          <p:cNvSpPr/>
          <p:nvPr/>
        </p:nvSpPr>
        <p:spPr>
          <a:xfrm>
            <a:off x="443680" y="1422977"/>
            <a:ext cx="4054578" cy="4001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Week_1/practice_2.pynb</a:t>
            </a:r>
            <a:endParaRPr lang="en-US" sz="2000" b="1" i="1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02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Project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indent="-514350">
              <a:buFont typeface="+mj-lt"/>
              <a:buAutoNum type="arabicPeriod"/>
            </a:pPr>
            <a:r>
              <a:rPr lang="en-US" dirty="0" smtClean="0"/>
              <a:t>Design a </a:t>
            </a:r>
            <a:r>
              <a:rPr lang="en-US" dirty="0" smtClean="0"/>
              <a:t>flowchart and write </a:t>
            </a:r>
            <a:r>
              <a:rPr lang="en-US" dirty="0" smtClean="0"/>
              <a:t>a python program for the following problems</a:t>
            </a:r>
            <a:r>
              <a:rPr lang="en-US" dirty="0" smtClean="0"/>
              <a:t>: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     a)	Simple Interest:</a:t>
            </a:r>
            <a:endParaRPr lang="en-US" dirty="0" smtClean="0">
              <a:solidFill>
                <a:srgbClr val="002060"/>
              </a:solidFill>
            </a:endParaRPr>
          </a:p>
          <a:p>
            <a:pPr marL="571500" lvl="1" indent="0">
              <a:buNone/>
            </a:pPr>
            <a:r>
              <a:rPr lang="en-US" dirty="0" smtClean="0"/>
              <a:t>b)	Compound </a:t>
            </a:r>
            <a:r>
              <a:rPr lang="en-US" dirty="0" smtClean="0"/>
              <a:t>Interest:</a:t>
            </a:r>
          </a:p>
          <a:p>
            <a:pPr marL="571500" lvl="1" indent="0">
              <a:buNone/>
            </a:pPr>
            <a:r>
              <a:rPr lang="en-US" dirty="0" smtClean="0"/>
              <a:t>c)	Annuity </a:t>
            </a:r>
            <a:r>
              <a:rPr lang="en-US" dirty="0" smtClean="0"/>
              <a:t>Plan: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078563" y="3633508"/>
                <a:ext cx="2209341" cy="6992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400" b="0" i="1" baseline="82000" smtClean="0"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en-GB" sz="2400" baseline="8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563" y="3633508"/>
                <a:ext cx="2209341" cy="6992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09626" y="4733817"/>
                <a:ext cx="3778278" cy="1606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𝑃𝑀𝑇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400" b="0" i="1" baseline="70000" smtClean="0">
                                  <a:latin typeface="Cambria Math" panose="02040503050406030204" pitchFamily="18" charset="0"/>
                                </a:rPr>
                                <m:t>𝑛𝑡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626" y="4733817"/>
                <a:ext cx="3778278" cy="160665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572530" y="2682983"/>
                <a:ext cx="5221406" cy="6992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1+(</m:t>
                          </m:r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GB" sz="2400" baseline="82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530" y="2682983"/>
                <a:ext cx="5221406" cy="6992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60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3200" dirty="0"/>
              <a:t>Features of Python programming language </a:t>
            </a:r>
            <a:br>
              <a:rPr lang="en-US" sz="3200" dirty="0"/>
            </a:br>
            <a:endParaRPr sz="3200" dirty="0"/>
          </a:p>
        </p:txBody>
      </p:sp>
      <p:sp>
        <p:nvSpPr>
          <p:cNvPr id="107" name="Google Shape;107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00565627"/>
              </p:ext>
            </p:extLst>
          </p:nvPr>
        </p:nvGraphicFramePr>
        <p:xfrm>
          <a:off x="-958646" y="1566908"/>
          <a:ext cx="10966551" cy="4701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925"/>
            <a:ext cx="8229600" cy="1143000"/>
          </a:xfrm>
        </p:spPr>
        <p:txBody>
          <a:bodyPr/>
          <a:lstStyle/>
          <a:p>
            <a:r>
              <a:rPr lang="en-US" sz="3600" dirty="0"/>
              <a:t>What Can You Do with Python? </a:t>
            </a:r>
            <a:br>
              <a:rPr lang="en-US" sz="3600" dirty="0"/>
            </a:br>
            <a:endParaRPr lang="en-GB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44965304"/>
              </p:ext>
            </p:extLst>
          </p:nvPr>
        </p:nvGraphicFramePr>
        <p:xfrm>
          <a:off x="905795" y="1573981"/>
          <a:ext cx="732380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637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IDEs and Code </a:t>
            </a:r>
            <a:r>
              <a:rPr lang="en-US" dirty="0" smtClean="0"/>
              <a:t>Editors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63490149"/>
              </p:ext>
            </p:extLst>
          </p:nvPr>
        </p:nvGraphicFramePr>
        <p:xfrm>
          <a:off x="895349" y="1462753"/>
          <a:ext cx="6972301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280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 smtClean="0"/>
              <a:t>Advantages </a:t>
            </a:r>
            <a:r>
              <a:rPr lang="en-US" dirty="0"/>
              <a:t>of learning </a:t>
            </a:r>
            <a:r>
              <a:rPr lang="en-US" dirty="0" smtClean="0"/>
              <a:t>Python</a:t>
            </a:r>
            <a:endParaRPr sz="4000" dirty="0"/>
          </a:p>
        </p:txBody>
      </p:sp>
      <p:sp>
        <p:nvSpPr>
          <p:cNvPr id="107" name="Google Shape;107;p14"/>
          <p:cNvSpPr txBox="1">
            <a:spLocks noGrp="1"/>
          </p:cNvSpPr>
          <p:nvPr>
            <p:ph type="sldNum" idx="12"/>
          </p:nvPr>
        </p:nvSpPr>
        <p:spPr>
          <a:xfrm>
            <a:off x="4381500" y="106680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14060458"/>
              </p:ext>
            </p:extLst>
          </p:nvPr>
        </p:nvGraphicFramePr>
        <p:xfrm>
          <a:off x="559210" y="1510146"/>
          <a:ext cx="8348816" cy="4877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531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896" y="106362"/>
            <a:ext cx="8229600" cy="1143000"/>
          </a:xfrm>
        </p:spPr>
        <p:txBody>
          <a:bodyPr/>
          <a:lstStyle/>
          <a:p>
            <a:r>
              <a:rPr lang="en-US" dirty="0" smtClean="0"/>
              <a:t>Some </a:t>
            </a:r>
            <a:r>
              <a:rPr lang="en-US" dirty="0"/>
              <a:t>c</a:t>
            </a:r>
            <a:r>
              <a:rPr lang="en-US" dirty="0" smtClean="0"/>
              <a:t>ompanies Using Python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62416634"/>
              </p:ext>
            </p:extLst>
          </p:nvPr>
        </p:nvGraphicFramePr>
        <p:xfrm>
          <a:off x="905795" y="1573981"/>
          <a:ext cx="732380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826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4000" dirty="0" smtClean="0"/>
              <a:t>ANACONDA </a:t>
            </a:r>
            <a:r>
              <a:rPr lang="en-GB" sz="4000" b="0" dirty="0"/>
              <a:t>(Python distribution</a:t>
            </a:r>
            <a:r>
              <a:rPr lang="en-GB" sz="4000" b="0" dirty="0" smtClean="0"/>
              <a:t>)</a:t>
            </a:r>
            <a:endParaRPr sz="4000" dirty="0"/>
          </a:p>
        </p:txBody>
      </p:sp>
      <p:sp>
        <p:nvSpPr>
          <p:cNvPr id="107" name="Google Shape;107;p14"/>
          <p:cNvSpPr txBox="1">
            <a:spLocks noGrp="1"/>
          </p:cNvSpPr>
          <p:nvPr>
            <p:ph type="sldNum" idx="12"/>
          </p:nvPr>
        </p:nvSpPr>
        <p:spPr>
          <a:xfrm>
            <a:off x="4381500" y="106680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98543614"/>
              </p:ext>
            </p:extLst>
          </p:nvPr>
        </p:nvGraphicFramePr>
        <p:xfrm>
          <a:off x="559210" y="1431925"/>
          <a:ext cx="8348816" cy="4983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85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on Windows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hlinkClick r:id="rId2"/>
          </p:cNvPr>
          <p:cNvSpPr/>
          <p:nvPr/>
        </p:nvSpPr>
        <p:spPr>
          <a:xfrm>
            <a:off x="218128" y="2209800"/>
            <a:ext cx="8762335" cy="523220"/>
          </a:xfrm>
          <a:prstGeom prst="rect">
            <a:avLst/>
          </a:prstGeom>
          <a:ln w="38100">
            <a:noFill/>
          </a:ln>
        </p:spPr>
        <p:txBody>
          <a:bodyPr wrap="none">
            <a:spAutoFit/>
          </a:bodyPr>
          <a:lstStyle/>
          <a:p>
            <a:r>
              <a:rPr lang="en-GB" sz="2800" dirty="0">
                <a:hlinkClick r:id="rId2"/>
              </a:rPr>
              <a:t>https://docs.anaconda.com/anaconda/install/windows/</a:t>
            </a:r>
            <a:endParaRPr lang="en-GB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558" y="3330053"/>
            <a:ext cx="3110503" cy="311050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8128" y="1505738"/>
            <a:ext cx="4025461" cy="523220"/>
          </a:xfrm>
          <a:prstGeom prst="rect">
            <a:avLst/>
          </a:prstGeom>
          <a:ln w="38100">
            <a:noFill/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Download Anaconda &gt;&gt;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1768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ST-Theme2">
  <a:themeElements>
    <a:clrScheme name="Custom 1">
      <a:dk1>
        <a:srgbClr val="002060"/>
      </a:dk1>
      <a:lt1>
        <a:srgbClr val="FFFFFF"/>
      </a:lt1>
      <a:dk2>
        <a:srgbClr val="09055B"/>
      </a:dk2>
      <a:lt2>
        <a:srgbClr val="FFFFFF"/>
      </a:lt2>
      <a:accent1>
        <a:srgbClr val="002060"/>
      </a:accent1>
      <a:accent2>
        <a:srgbClr val="002060"/>
      </a:accent2>
      <a:accent3>
        <a:srgbClr val="97BAFF"/>
      </a:accent3>
      <a:accent4>
        <a:srgbClr val="D5E3FF"/>
      </a:accent4>
      <a:accent5>
        <a:srgbClr val="002060"/>
      </a:accent5>
      <a:accent6>
        <a:srgbClr val="002060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ST-Theme2" id="{A5EEBF5F-EB86-421F-A61D-266EA075503E}" vid="{0B89D03A-1374-4FB6-A64A-21C46AA2A4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SST-Theme2</Template>
  <TotalTime>8024</TotalTime>
  <Words>840</Words>
  <Application>Microsoft Office PowerPoint</Application>
  <PresentationFormat>On-screen Show (4:3)</PresentationFormat>
  <Paragraphs>169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Consolas</vt:lpstr>
      <vt:lpstr>SST-Theme2</vt:lpstr>
      <vt:lpstr>Introduction to Python Programming </vt:lpstr>
      <vt:lpstr>Why Python Programming? </vt:lpstr>
      <vt:lpstr>Features of Python programming language  </vt:lpstr>
      <vt:lpstr>What Can You Do with Python?  </vt:lpstr>
      <vt:lpstr>Python IDEs and Code Editors</vt:lpstr>
      <vt:lpstr>Advantages of learning Python</vt:lpstr>
      <vt:lpstr>Some companies Using Python</vt:lpstr>
      <vt:lpstr>ANACONDA (Python distribution)</vt:lpstr>
      <vt:lpstr>Installing on Windows</vt:lpstr>
      <vt:lpstr>Installing on MacOS</vt:lpstr>
      <vt:lpstr>ANACONDA IDE</vt:lpstr>
      <vt:lpstr>Jupyter Notebook</vt:lpstr>
      <vt:lpstr>Best Programming Practices</vt:lpstr>
      <vt:lpstr>Best Programming Practices</vt:lpstr>
      <vt:lpstr>Best Programming Practices</vt:lpstr>
      <vt:lpstr>Best Programming Practices</vt:lpstr>
      <vt:lpstr>Python Variables with examples </vt:lpstr>
      <vt:lpstr>Python String Variable</vt:lpstr>
      <vt:lpstr>Python Data Types </vt:lpstr>
      <vt:lpstr>Python Data Types </vt:lpstr>
      <vt:lpstr>Python Keywords and Identifiers </vt:lpstr>
      <vt:lpstr>Python Keywords and Identifiers </vt:lpstr>
      <vt:lpstr>Laboratory Practice </vt:lpstr>
      <vt:lpstr>Create a GitHub Repository</vt:lpstr>
      <vt:lpstr>Numeric Data Type in Python </vt:lpstr>
      <vt:lpstr>Python Data Type – String</vt:lpstr>
      <vt:lpstr>Class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Moruson</dc:creator>
  <cp:lastModifiedBy>Moruson</cp:lastModifiedBy>
  <cp:revision>135</cp:revision>
  <dcterms:modified xsi:type="dcterms:W3CDTF">2023-03-27T21:05:14Z</dcterms:modified>
</cp:coreProperties>
</file>