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4"/>
  </p:notesMasterIdLst>
  <p:sldIdLst>
    <p:sldId id="256" r:id="rId2"/>
    <p:sldId id="297" r:id="rId3"/>
    <p:sldId id="259" r:id="rId4"/>
    <p:sldId id="280" r:id="rId5"/>
    <p:sldId id="281" r:id="rId6"/>
    <p:sldId id="283" r:id="rId7"/>
    <p:sldId id="282" r:id="rId8"/>
    <p:sldId id="284" r:id="rId9"/>
    <p:sldId id="285" r:id="rId10"/>
    <p:sldId id="286" r:id="rId11"/>
    <p:sldId id="288" r:id="rId12"/>
    <p:sldId id="287" r:id="rId13"/>
    <p:sldId id="289" r:id="rId14"/>
    <p:sldId id="290" r:id="rId15"/>
    <p:sldId id="291" r:id="rId16"/>
    <p:sldId id="295" r:id="rId17"/>
    <p:sldId id="292" r:id="rId18"/>
    <p:sldId id="298" r:id="rId19"/>
    <p:sldId id="293" r:id="rId20"/>
    <p:sldId id="299" r:id="rId21"/>
    <p:sldId id="276" r:id="rId22"/>
    <p:sldId id="296"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969696"/>
    <a:srgbClr val="F5CFA5"/>
    <a:srgbClr val="35812F"/>
    <a:srgbClr val="666699"/>
    <a:srgbClr val="E17805"/>
    <a:srgbClr val="FFFF81"/>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9417" autoAdjust="0"/>
  </p:normalViewPr>
  <p:slideViewPr>
    <p:cSldViewPr snapToGrid="0">
      <p:cViewPr varScale="1">
        <p:scale>
          <a:sx n="69" d="100"/>
          <a:sy n="69" d="100"/>
        </p:scale>
        <p:origin x="85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8D2B6-E6FC-44C6-A770-FC4DD9ADF0D7}"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US"/>
        </a:p>
      </dgm:t>
    </dgm:pt>
    <dgm:pt modelId="{F3A4673E-F8B4-40AE-95FA-197E4BF0DDDC}">
      <dgm:prSet custT="1"/>
      <dgm:spPr/>
      <dgm:t>
        <a:bodyPr/>
        <a:lstStyle/>
        <a:p>
          <a:r>
            <a:rPr lang="en-US" sz="2200" dirty="0" smtClean="0"/>
            <a:t>Steps for problem solving</a:t>
          </a:r>
          <a:endParaRPr lang="en-US" sz="2200" dirty="0"/>
        </a:p>
      </dgm:t>
    </dgm:pt>
    <dgm:pt modelId="{C7E5C37F-3E38-45E4-9C84-ED8372148EB6}" type="parTrans" cxnId="{3F015543-E6F5-4723-B769-C1E7845225F4}">
      <dgm:prSet/>
      <dgm:spPr/>
      <dgm:t>
        <a:bodyPr/>
        <a:lstStyle/>
        <a:p>
          <a:endParaRPr lang="en-US" sz="2200"/>
        </a:p>
      </dgm:t>
    </dgm:pt>
    <dgm:pt modelId="{1C2DB914-C680-417D-833D-D36BEE8854CB}" type="sibTrans" cxnId="{3F015543-E6F5-4723-B769-C1E7845225F4}">
      <dgm:prSet/>
      <dgm:spPr/>
      <dgm:t>
        <a:bodyPr/>
        <a:lstStyle/>
        <a:p>
          <a:endParaRPr lang="en-US" sz="2200"/>
        </a:p>
      </dgm:t>
    </dgm:pt>
    <dgm:pt modelId="{C430C280-9BA2-443B-9F27-681AE0FF4BEC}">
      <dgm:prSet custT="1"/>
      <dgm:spPr/>
      <dgm:t>
        <a:bodyPr/>
        <a:lstStyle/>
        <a:p>
          <a:endParaRPr lang="en-US" sz="2200"/>
        </a:p>
      </dgm:t>
    </dgm:pt>
    <dgm:pt modelId="{67A0002E-A8F2-4737-A294-7D27400A334B}" type="parTrans" cxnId="{3E05B1A3-19B3-44F5-9490-D3CEA7A75F8C}">
      <dgm:prSet/>
      <dgm:spPr/>
      <dgm:t>
        <a:bodyPr/>
        <a:lstStyle/>
        <a:p>
          <a:endParaRPr lang="en-US" sz="2200"/>
        </a:p>
      </dgm:t>
    </dgm:pt>
    <dgm:pt modelId="{84EA8D06-9839-457A-AE3F-F35440CD58A6}" type="sibTrans" cxnId="{3E05B1A3-19B3-44F5-9490-D3CEA7A75F8C}">
      <dgm:prSet/>
      <dgm:spPr/>
      <dgm:t>
        <a:bodyPr/>
        <a:lstStyle/>
        <a:p>
          <a:endParaRPr lang="en-US" sz="2200"/>
        </a:p>
      </dgm:t>
    </dgm:pt>
    <dgm:pt modelId="{CF57C4B2-62A3-4AE4-A240-D4D6926BDA87}">
      <dgm:prSet custT="1"/>
      <dgm:spPr/>
      <dgm:t>
        <a:bodyPr/>
        <a:lstStyle/>
        <a:p>
          <a:r>
            <a:rPr lang="en-US" sz="2200" dirty="0" smtClean="0"/>
            <a:t>Algorithm design techniques</a:t>
          </a:r>
          <a:endParaRPr lang="en-US" sz="2200" dirty="0"/>
        </a:p>
      </dgm:t>
    </dgm:pt>
    <dgm:pt modelId="{8AD62991-A551-4401-9755-099DFE434BCE}" type="parTrans" cxnId="{E6AB7ED9-FF45-4897-B030-C15A3FB1904A}">
      <dgm:prSet/>
      <dgm:spPr/>
      <dgm:t>
        <a:bodyPr/>
        <a:lstStyle/>
        <a:p>
          <a:endParaRPr lang="en-US" sz="2200"/>
        </a:p>
      </dgm:t>
    </dgm:pt>
    <dgm:pt modelId="{8BEC339B-9CDE-481B-B9C2-03DD1D0DAB1C}" type="sibTrans" cxnId="{E6AB7ED9-FF45-4897-B030-C15A3FB1904A}">
      <dgm:prSet/>
      <dgm:spPr/>
      <dgm:t>
        <a:bodyPr/>
        <a:lstStyle/>
        <a:p>
          <a:endParaRPr lang="en-US" sz="2200"/>
        </a:p>
      </dgm:t>
    </dgm:pt>
    <dgm:pt modelId="{8D432327-B332-486E-BFE7-9196F332380D}">
      <dgm:prSet custT="1"/>
      <dgm:spPr/>
      <dgm:t>
        <a:bodyPr/>
        <a:lstStyle/>
        <a:p>
          <a:endParaRPr lang="en-US" sz="2200"/>
        </a:p>
      </dgm:t>
    </dgm:pt>
    <dgm:pt modelId="{0984E60D-0403-4856-886C-1D496B1DE751}" type="parTrans" cxnId="{7781E65E-AB95-4C21-9196-F274DE8DF41D}">
      <dgm:prSet/>
      <dgm:spPr/>
      <dgm:t>
        <a:bodyPr/>
        <a:lstStyle/>
        <a:p>
          <a:endParaRPr lang="en-US" sz="2200"/>
        </a:p>
      </dgm:t>
    </dgm:pt>
    <dgm:pt modelId="{453729F4-6F84-4FA8-A46B-178B030F80D2}" type="sibTrans" cxnId="{7781E65E-AB95-4C21-9196-F274DE8DF41D}">
      <dgm:prSet/>
      <dgm:spPr/>
      <dgm:t>
        <a:bodyPr/>
        <a:lstStyle/>
        <a:p>
          <a:endParaRPr lang="en-US" sz="2200"/>
        </a:p>
      </dgm:t>
    </dgm:pt>
    <dgm:pt modelId="{5DFC2847-3674-448D-86A8-4FE1AA5EEE67}">
      <dgm:prSet custT="1"/>
      <dgm:spPr/>
      <dgm:t>
        <a:bodyPr/>
        <a:lstStyle/>
        <a:p>
          <a:r>
            <a:rPr lang="en-US" sz="2200" dirty="0" smtClean="0"/>
            <a:t>Types of algorithms</a:t>
          </a:r>
          <a:endParaRPr lang="en-US" sz="2200" dirty="0"/>
        </a:p>
      </dgm:t>
    </dgm:pt>
    <dgm:pt modelId="{CED0481A-3AB2-40B1-8DC3-B62677089A5D}" type="parTrans" cxnId="{FFE3A53E-50E6-49DC-A598-C451E8DDE248}">
      <dgm:prSet/>
      <dgm:spPr/>
      <dgm:t>
        <a:bodyPr/>
        <a:lstStyle/>
        <a:p>
          <a:endParaRPr lang="en-US" sz="2200"/>
        </a:p>
      </dgm:t>
    </dgm:pt>
    <dgm:pt modelId="{715FEF5A-2DB8-48A6-BB0D-E0911F3768DC}" type="sibTrans" cxnId="{FFE3A53E-50E6-49DC-A598-C451E8DDE248}">
      <dgm:prSet/>
      <dgm:spPr/>
      <dgm:t>
        <a:bodyPr/>
        <a:lstStyle/>
        <a:p>
          <a:endParaRPr lang="en-US" sz="2200"/>
        </a:p>
      </dgm:t>
    </dgm:pt>
    <dgm:pt modelId="{25D574F1-F3D2-48BA-A6B6-9E25CFE59D52}">
      <dgm:prSet custT="1"/>
      <dgm:spPr/>
      <dgm:t>
        <a:bodyPr/>
        <a:lstStyle/>
        <a:p>
          <a:endParaRPr lang="en-US" sz="2200" dirty="0"/>
        </a:p>
      </dgm:t>
    </dgm:pt>
    <dgm:pt modelId="{E08314AA-0DFB-4B8E-ABDF-5CA2B9026FE5}" type="parTrans" cxnId="{587093AD-27BF-4D63-B8AD-7937768D9AFD}">
      <dgm:prSet/>
      <dgm:spPr/>
      <dgm:t>
        <a:bodyPr/>
        <a:lstStyle/>
        <a:p>
          <a:endParaRPr lang="en-US" sz="2200"/>
        </a:p>
      </dgm:t>
    </dgm:pt>
    <dgm:pt modelId="{9E99A96D-40B8-4A2E-91D2-6B1E0187F040}" type="sibTrans" cxnId="{587093AD-27BF-4D63-B8AD-7937768D9AFD}">
      <dgm:prSet/>
      <dgm:spPr/>
      <dgm:t>
        <a:bodyPr/>
        <a:lstStyle/>
        <a:p>
          <a:endParaRPr lang="en-US" sz="2200"/>
        </a:p>
      </dgm:t>
    </dgm:pt>
    <dgm:pt modelId="{2E1CDE2F-BC58-498B-AAFE-E43849DEB9C9}">
      <dgm:prSet custT="1"/>
      <dgm:spPr/>
      <dgm:t>
        <a:bodyPr/>
        <a:lstStyle/>
        <a:p>
          <a:r>
            <a:rPr lang="en-US" sz="2200" dirty="0" smtClean="0"/>
            <a:t>Algorithm performance analysis</a:t>
          </a:r>
          <a:endParaRPr lang="en-US" sz="2200" dirty="0"/>
        </a:p>
      </dgm:t>
    </dgm:pt>
    <dgm:pt modelId="{152F628D-02BB-4885-8E47-6D8C95431938}" type="parTrans" cxnId="{F0173C9B-1CCC-435F-9BDD-197243947587}">
      <dgm:prSet/>
      <dgm:spPr/>
      <dgm:t>
        <a:bodyPr/>
        <a:lstStyle/>
        <a:p>
          <a:endParaRPr lang="en-US" sz="2200"/>
        </a:p>
      </dgm:t>
    </dgm:pt>
    <dgm:pt modelId="{A98970D0-4177-4F2E-9811-002A3AC8A8A9}" type="sibTrans" cxnId="{F0173C9B-1CCC-435F-9BDD-197243947587}">
      <dgm:prSet/>
      <dgm:spPr/>
      <dgm:t>
        <a:bodyPr/>
        <a:lstStyle/>
        <a:p>
          <a:endParaRPr lang="en-US" sz="2200"/>
        </a:p>
      </dgm:t>
    </dgm:pt>
    <dgm:pt modelId="{33E17268-E424-45A2-BDFA-1B45188AF159}">
      <dgm:prSet custT="1"/>
      <dgm:spPr/>
      <dgm:t>
        <a:bodyPr/>
        <a:lstStyle/>
        <a:p>
          <a:endParaRPr lang="en-US" sz="2200" dirty="0"/>
        </a:p>
      </dgm:t>
    </dgm:pt>
    <dgm:pt modelId="{0EBF4B8D-050E-49B8-B34D-3D1C83A7D8D2}" type="parTrans" cxnId="{A70E69DA-1660-4189-9BED-16E95538EEF6}">
      <dgm:prSet/>
      <dgm:spPr/>
      <dgm:t>
        <a:bodyPr/>
        <a:lstStyle/>
        <a:p>
          <a:endParaRPr lang="en-US" sz="2200"/>
        </a:p>
      </dgm:t>
    </dgm:pt>
    <dgm:pt modelId="{693848D6-D2B4-4182-A6EA-99404ADF8127}" type="sibTrans" cxnId="{A70E69DA-1660-4189-9BED-16E95538EEF6}">
      <dgm:prSet/>
      <dgm:spPr/>
      <dgm:t>
        <a:bodyPr/>
        <a:lstStyle/>
        <a:p>
          <a:endParaRPr lang="en-US" sz="2200"/>
        </a:p>
      </dgm:t>
    </dgm:pt>
    <dgm:pt modelId="{7A1754DD-BA68-431D-87A3-582633571E15}">
      <dgm:prSet custT="1"/>
      <dgm:spPr/>
      <dgm:t>
        <a:bodyPr/>
        <a:lstStyle/>
        <a:p>
          <a:r>
            <a:rPr lang="en-US" sz="2200" dirty="0" smtClean="0"/>
            <a:t>Complexities of algorithm</a:t>
          </a:r>
          <a:endParaRPr lang="en-US" sz="2200" dirty="0"/>
        </a:p>
      </dgm:t>
    </dgm:pt>
    <dgm:pt modelId="{E29D9442-5117-4733-831E-546A92315552}" type="parTrans" cxnId="{F5070A90-FE7A-4BCF-BCD6-5C7AFA1C3437}">
      <dgm:prSet/>
      <dgm:spPr/>
      <dgm:t>
        <a:bodyPr/>
        <a:lstStyle/>
        <a:p>
          <a:endParaRPr lang="en-US" sz="2200"/>
        </a:p>
      </dgm:t>
    </dgm:pt>
    <dgm:pt modelId="{1F9FAEFC-E2F6-4C8F-A6B5-7674D2E78B59}" type="sibTrans" cxnId="{F5070A90-FE7A-4BCF-BCD6-5C7AFA1C3437}">
      <dgm:prSet/>
      <dgm:spPr/>
      <dgm:t>
        <a:bodyPr/>
        <a:lstStyle/>
        <a:p>
          <a:endParaRPr lang="en-US" sz="2200"/>
        </a:p>
      </dgm:t>
    </dgm:pt>
    <dgm:pt modelId="{133AF0BE-317C-462E-8ADA-E6564E7BC18B}">
      <dgm:prSet custT="1"/>
      <dgm:spPr/>
      <dgm:t>
        <a:bodyPr/>
        <a:lstStyle/>
        <a:p>
          <a:endParaRPr lang="en-US" sz="2200" dirty="0"/>
        </a:p>
      </dgm:t>
    </dgm:pt>
    <dgm:pt modelId="{F8136500-F60B-4775-A32D-3475EB9AF841}" type="parTrans" cxnId="{257A22C4-BC13-49B6-9D78-2E035F273FFF}">
      <dgm:prSet/>
      <dgm:spPr/>
      <dgm:t>
        <a:bodyPr/>
        <a:lstStyle/>
        <a:p>
          <a:endParaRPr lang="en-US" sz="2200"/>
        </a:p>
      </dgm:t>
    </dgm:pt>
    <dgm:pt modelId="{0F0447C7-535E-4BB7-93FA-BB356994EE4C}" type="sibTrans" cxnId="{257A22C4-BC13-49B6-9D78-2E035F273FFF}">
      <dgm:prSet/>
      <dgm:spPr/>
      <dgm:t>
        <a:bodyPr/>
        <a:lstStyle/>
        <a:p>
          <a:endParaRPr lang="en-US" sz="2200"/>
        </a:p>
      </dgm:t>
    </dgm:pt>
    <dgm:pt modelId="{4B40F934-7223-434A-B1C5-FC5904E3336F}">
      <dgm:prSet custT="1"/>
      <dgm:spPr/>
      <dgm:t>
        <a:bodyPr/>
        <a:lstStyle/>
        <a:p>
          <a:r>
            <a:rPr lang="en-US" sz="2200" dirty="0" smtClean="0"/>
            <a:t>Estimating the performance of an algorithm</a:t>
          </a:r>
          <a:endParaRPr lang="en-US" sz="2200" dirty="0"/>
        </a:p>
      </dgm:t>
    </dgm:pt>
    <dgm:pt modelId="{0DAC6A93-D4DD-44B1-92A0-6D9FD74D2D28}" type="parTrans" cxnId="{30D980A2-9D11-444F-9EC7-E83890504D29}">
      <dgm:prSet/>
      <dgm:spPr/>
      <dgm:t>
        <a:bodyPr/>
        <a:lstStyle/>
        <a:p>
          <a:endParaRPr lang="en-US" sz="2200"/>
        </a:p>
      </dgm:t>
    </dgm:pt>
    <dgm:pt modelId="{B3C208A2-751D-4D25-8D61-07CA1DE1FF40}" type="sibTrans" cxnId="{30D980A2-9D11-444F-9EC7-E83890504D29}">
      <dgm:prSet/>
      <dgm:spPr/>
      <dgm:t>
        <a:bodyPr/>
        <a:lstStyle/>
        <a:p>
          <a:endParaRPr lang="en-US" sz="2200"/>
        </a:p>
      </dgm:t>
    </dgm:pt>
    <dgm:pt modelId="{C0B4975A-2041-4F47-9074-FD3700A4AD37}">
      <dgm:prSet custT="1"/>
      <dgm:spPr/>
      <dgm:t>
        <a:bodyPr/>
        <a:lstStyle/>
        <a:p>
          <a:endParaRPr lang="en-US" sz="2200" dirty="0"/>
        </a:p>
      </dgm:t>
    </dgm:pt>
    <dgm:pt modelId="{D4DE2692-5E3E-4C7B-844A-2CF2D93F83EA}" type="parTrans" cxnId="{DB81C8DA-8778-4910-8B47-ACACC6775E97}">
      <dgm:prSet/>
      <dgm:spPr/>
      <dgm:t>
        <a:bodyPr/>
        <a:lstStyle/>
        <a:p>
          <a:endParaRPr lang="en-US" sz="2200"/>
        </a:p>
      </dgm:t>
    </dgm:pt>
    <dgm:pt modelId="{17DDFCD0-9F98-4135-A57D-700C8DCDE728}" type="sibTrans" cxnId="{DB81C8DA-8778-4910-8B47-ACACC6775E97}">
      <dgm:prSet/>
      <dgm:spPr/>
      <dgm:t>
        <a:bodyPr/>
        <a:lstStyle/>
        <a:p>
          <a:endParaRPr lang="en-US" sz="2200"/>
        </a:p>
      </dgm:t>
    </dgm:pt>
    <dgm:pt modelId="{3BC24416-4515-4D15-B54B-311EAD62A619}">
      <dgm:prSet custT="1"/>
      <dgm:spPr/>
      <dgm:t>
        <a:bodyPr/>
        <a:lstStyle/>
        <a:p>
          <a:r>
            <a:rPr lang="en-US" sz="2200" dirty="0" smtClean="0"/>
            <a:t>Types of Big O notation</a:t>
          </a:r>
          <a:endParaRPr lang="en-US" sz="2200" dirty="0"/>
        </a:p>
      </dgm:t>
    </dgm:pt>
    <dgm:pt modelId="{DC5911B2-CCB7-4BF6-AA20-DD56694F83F1}" type="parTrans" cxnId="{F222435E-5BB9-4E09-8D65-952AC621559E}">
      <dgm:prSet/>
      <dgm:spPr/>
      <dgm:t>
        <a:bodyPr/>
        <a:lstStyle/>
        <a:p>
          <a:endParaRPr lang="en-US" sz="2200"/>
        </a:p>
      </dgm:t>
    </dgm:pt>
    <dgm:pt modelId="{AFE512E5-96FD-402F-A2A0-D3A1352569B9}" type="sibTrans" cxnId="{F222435E-5BB9-4E09-8D65-952AC621559E}">
      <dgm:prSet/>
      <dgm:spPr/>
      <dgm:t>
        <a:bodyPr/>
        <a:lstStyle/>
        <a:p>
          <a:endParaRPr lang="en-US" sz="2200"/>
        </a:p>
      </dgm:t>
    </dgm:pt>
    <dgm:pt modelId="{4A938804-0668-4DE0-97A6-D088FE1166F8}">
      <dgm:prSet custT="1"/>
      <dgm:spPr/>
      <dgm:t>
        <a:bodyPr/>
        <a:lstStyle/>
        <a:p>
          <a:endParaRPr lang="en-US" sz="2200" dirty="0"/>
        </a:p>
      </dgm:t>
    </dgm:pt>
    <dgm:pt modelId="{6F57684C-C3E4-458A-BF97-1376DF505A63}" type="parTrans" cxnId="{69056C73-5F81-4C5B-AE08-E27FD940A590}">
      <dgm:prSet/>
      <dgm:spPr/>
      <dgm:t>
        <a:bodyPr/>
        <a:lstStyle/>
        <a:p>
          <a:endParaRPr lang="en-US" sz="2200"/>
        </a:p>
      </dgm:t>
    </dgm:pt>
    <dgm:pt modelId="{C61B7525-A942-45E8-8C90-2500C6DF25F8}" type="sibTrans" cxnId="{69056C73-5F81-4C5B-AE08-E27FD940A590}">
      <dgm:prSet/>
      <dgm:spPr/>
      <dgm:t>
        <a:bodyPr/>
        <a:lstStyle/>
        <a:p>
          <a:endParaRPr lang="en-US" sz="2200"/>
        </a:p>
      </dgm:t>
    </dgm:pt>
    <dgm:pt modelId="{800B0863-39D0-4396-B597-30573AEA0A29}">
      <dgm:prSet custT="1"/>
      <dgm:spPr/>
      <dgm:t>
        <a:bodyPr/>
        <a:lstStyle/>
        <a:p>
          <a:r>
            <a:rPr lang="en-US" sz="2200" dirty="0" smtClean="0"/>
            <a:t>Big O notation</a:t>
          </a:r>
          <a:endParaRPr lang="en-US" sz="2200" dirty="0"/>
        </a:p>
      </dgm:t>
    </dgm:pt>
    <dgm:pt modelId="{7F067C17-D0B6-443A-85D3-E7A97DF26FF0}" type="parTrans" cxnId="{627DDBFA-3B9E-4A69-8CB2-A0AC9B21E2FC}">
      <dgm:prSet/>
      <dgm:spPr/>
      <dgm:t>
        <a:bodyPr/>
        <a:lstStyle/>
        <a:p>
          <a:endParaRPr lang="en-US" sz="2200"/>
        </a:p>
      </dgm:t>
    </dgm:pt>
    <dgm:pt modelId="{864A709F-8560-4C04-A06B-3EABAF5EF040}" type="sibTrans" cxnId="{627DDBFA-3B9E-4A69-8CB2-A0AC9B21E2FC}">
      <dgm:prSet/>
      <dgm:spPr/>
      <dgm:t>
        <a:bodyPr/>
        <a:lstStyle/>
        <a:p>
          <a:endParaRPr lang="en-US" sz="2200"/>
        </a:p>
      </dgm:t>
    </dgm:pt>
    <dgm:pt modelId="{ABEDE207-44F7-4BE8-9644-AD77DE5A18C9}">
      <dgm:prSet custT="1"/>
      <dgm:spPr/>
      <dgm:t>
        <a:bodyPr/>
        <a:lstStyle/>
        <a:p>
          <a:endParaRPr lang="en-US" sz="2200" dirty="0"/>
        </a:p>
      </dgm:t>
    </dgm:pt>
    <dgm:pt modelId="{85C1F278-EEC9-4897-96B4-3E5D10129292}" type="parTrans" cxnId="{A9DCC718-9029-4D7E-AA6D-8653438BCD5F}">
      <dgm:prSet/>
      <dgm:spPr/>
      <dgm:t>
        <a:bodyPr/>
        <a:lstStyle/>
        <a:p>
          <a:endParaRPr lang="en-US" sz="2200"/>
        </a:p>
      </dgm:t>
    </dgm:pt>
    <dgm:pt modelId="{A524A72D-71D1-4B6B-9E61-4AD041FCAAD5}" type="sibTrans" cxnId="{A9DCC718-9029-4D7E-AA6D-8653438BCD5F}">
      <dgm:prSet/>
      <dgm:spPr/>
      <dgm:t>
        <a:bodyPr/>
        <a:lstStyle/>
        <a:p>
          <a:endParaRPr lang="en-US" sz="2200"/>
        </a:p>
      </dgm:t>
    </dgm:pt>
    <dgm:pt modelId="{CD884DA2-775A-4E42-8396-0127C2F1AB5B}" type="pres">
      <dgm:prSet presAssocID="{7448D2B6-E6FC-44C6-A770-FC4DD9ADF0D7}" presName="linearFlow" presStyleCnt="0">
        <dgm:presLayoutVars>
          <dgm:dir/>
          <dgm:animLvl val="lvl"/>
          <dgm:resizeHandles val="exact"/>
        </dgm:presLayoutVars>
      </dgm:prSet>
      <dgm:spPr/>
      <dgm:t>
        <a:bodyPr/>
        <a:lstStyle/>
        <a:p>
          <a:endParaRPr lang="en-US"/>
        </a:p>
      </dgm:t>
    </dgm:pt>
    <dgm:pt modelId="{9DFA2222-E86C-49A0-A502-2121047ACE98}" type="pres">
      <dgm:prSet presAssocID="{C430C280-9BA2-443B-9F27-681AE0FF4BEC}" presName="composite" presStyleCnt="0"/>
      <dgm:spPr/>
      <dgm:t>
        <a:bodyPr/>
        <a:lstStyle/>
        <a:p>
          <a:endParaRPr lang="en-US"/>
        </a:p>
      </dgm:t>
    </dgm:pt>
    <dgm:pt modelId="{CD9DC52C-3130-40C7-8D19-1B2DCF0D976C}" type="pres">
      <dgm:prSet presAssocID="{C430C280-9BA2-443B-9F27-681AE0FF4BEC}" presName="parentText" presStyleLbl="alignNode1" presStyleIdx="0" presStyleCnt="8">
        <dgm:presLayoutVars>
          <dgm:chMax val="1"/>
          <dgm:bulletEnabled val="1"/>
        </dgm:presLayoutVars>
      </dgm:prSet>
      <dgm:spPr/>
      <dgm:t>
        <a:bodyPr/>
        <a:lstStyle/>
        <a:p>
          <a:endParaRPr lang="en-US"/>
        </a:p>
      </dgm:t>
    </dgm:pt>
    <dgm:pt modelId="{397AEA35-F584-4F12-AD17-E89CEBBC8422}" type="pres">
      <dgm:prSet presAssocID="{C430C280-9BA2-443B-9F27-681AE0FF4BEC}" presName="descendantText" presStyleLbl="alignAcc1" presStyleIdx="0" presStyleCnt="8">
        <dgm:presLayoutVars>
          <dgm:bulletEnabled val="1"/>
        </dgm:presLayoutVars>
      </dgm:prSet>
      <dgm:spPr/>
      <dgm:t>
        <a:bodyPr/>
        <a:lstStyle/>
        <a:p>
          <a:endParaRPr lang="en-US"/>
        </a:p>
      </dgm:t>
    </dgm:pt>
    <dgm:pt modelId="{93B080B5-3BE9-4126-8ADD-D3D10403F615}" type="pres">
      <dgm:prSet presAssocID="{84EA8D06-9839-457A-AE3F-F35440CD58A6}" presName="sp" presStyleCnt="0"/>
      <dgm:spPr/>
      <dgm:t>
        <a:bodyPr/>
        <a:lstStyle/>
        <a:p>
          <a:endParaRPr lang="en-US"/>
        </a:p>
      </dgm:t>
    </dgm:pt>
    <dgm:pt modelId="{BCAE9702-9D30-42E1-9405-AC1E4427A3E4}" type="pres">
      <dgm:prSet presAssocID="{8D432327-B332-486E-BFE7-9196F332380D}" presName="composite" presStyleCnt="0"/>
      <dgm:spPr/>
      <dgm:t>
        <a:bodyPr/>
        <a:lstStyle/>
        <a:p>
          <a:endParaRPr lang="en-US"/>
        </a:p>
      </dgm:t>
    </dgm:pt>
    <dgm:pt modelId="{8D5000EE-74E8-4D79-B856-CE5EE1BEA69C}" type="pres">
      <dgm:prSet presAssocID="{8D432327-B332-486E-BFE7-9196F332380D}" presName="parentText" presStyleLbl="alignNode1" presStyleIdx="1" presStyleCnt="8">
        <dgm:presLayoutVars>
          <dgm:chMax val="1"/>
          <dgm:bulletEnabled val="1"/>
        </dgm:presLayoutVars>
      </dgm:prSet>
      <dgm:spPr/>
      <dgm:t>
        <a:bodyPr/>
        <a:lstStyle/>
        <a:p>
          <a:endParaRPr lang="en-US"/>
        </a:p>
      </dgm:t>
    </dgm:pt>
    <dgm:pt modelId="{8FA3BEE4-4B6D-4707-A201-9B45B9F7C42C}" type="pres">
      <dgm:prSet presAssocID="{8D432327-B332-486E-BFE7-9196F332380D}" presName="descendantText" presStyleLbl="alignAcc1" presStyleIdx="1" presStyleCnt="8">
        <dgm:presLayoutVars>
          <dgm:bulletEnabled val="1"/>
        </dgm:presLayoutVars>
      </dgm:prSet>
      <dgm:spPr/>
      <dgm:t>
        <a:bodyPr/>
        <a:lstStyle/>
        <a:p>
          <a:endParaRPr lang="en-US"/>
        </a:p>
      </dgm:t>
    </dgm:pt>
    <dgm:pt modelId="{2F1CA601-D7F8-478F-A30E-A30B104A46AC}" type="pres">
      <dgm:prSet presAssocID="{453729F4-6F84-4FA8-A46B-178B030F80D2}" presName="sp" presStyleCnt="0"/>
      <dgm:spPr/>
      <dgm:t>
        <a:bodyPr/>
        <a:lstStyle/>
        <a:p>
          <a:endParaRPr lang="en-US"/>
        </a:p>
      </dgm:t>
    </dgm:pt>
    <dgm:pt modelId="{D630F22A-E35B-4288-A350-E9F7B8A124C6}" type="pres">
      <dgm:prSet presAssocID="{25D574F1-F3D2-48BA-A6B6-9E25CFE59D52}" presName="composite" presStyleCnt="0"/>
      <dgm:spPr/>
      <dgm:t>
        <a:bodyPr/>
        <a:lstStyle/>
        <a:p>
          <a:endParaRPr lang="en-US"/>
        </a:p>
      </dgm:t>
    </dgm:pt>
    <dgm:pt modelId="{18159393-178C-4C41-991A-DEDE46FE9CED}" type="pres">
      <dgm:prSet presAssocID="{25D574F1-F3D2-48BA-A6B6-9E25CFE59D52}" presName="parentText" presStyleLbl="alignNode1" presStyleIdx="2" presStyleCnt="8">
        <dgm:presLayoutVars>
          <dgm:chMax val="1"/>
          <dgm:bulletEnabled val="1"/>
        </dgm:presLayoutVars>
      </dgm:prSet>
      <dgm:spPr/>
      <dgm:t>
        <a:bodyPr/>
        <a:lstStyle/>
        <a:p>
          <a:endParaRPr lang="en-US"/>
        </a:p>
      </dgm:t>
    </dgm:pt>
    <dgm:pt modelId="{1AEE336C-9149-4FCE-9AA2-68773AACA2D8}" type="pres">
      <dgm:prSet presAssocID="{25D574F1-F3D2-48BA-A6B6-9E25CFE59D52}" presName="descendantText" presStyleLbl="alignAcc1" presStyleIdx="2" presStyleCnt="8">
        <dgm:presLayoutVars>
          <dgm:bulletEnabled val="1"/>
        </dgm:presLayoutVars>
      </dgm:prSet>
      <dgm:spPr/>
      <dgm:t>
        <a:bodyPr/>
        <a:lstStyle/>
        <a:p>
          <a:endParaRPr lang="en-US"/>
        </a:p>
      </dgm:t>
    </dgm:pt>
    <dgm:pt modelId="{FEAA25E3-04F3-40A0-80CB-A17DAFD06597}" type="pres">
      <dgm:prSet presAssocID="{9E99A96D-40B8-4A2E-91D2-6B1E0187F040}" presName="sp" presStyleCnt="0"/>
      <dgm:spPr/>
      <dgm:t>
        <a:bodyPr/>
        <a:lstStyle/>
        <a:p>
          <a:endParaRPr lang="en-US"/>
        </a:p>
      </dgm:t>
    </dgm:pt>
    <dgm:pt modelId="{FB2426F8-1FED-43BB-8A77-8AA7783863FA}" type="pres">
      <dgm:prSet presAssocID="{33E17268-E424-45A2-BDFA-1B45188AF159}" presName="composite" presStyleCnt="0"/>
      <dgm:spPr/>
      <dgm:t>
        <a:bodyPr/>
        <a:lstStyle/>
        <a:p>
          <a:endParaRPr lang="en-US"/>
        </a:p>
      </dgm:t>
    </dgm:pt>
    <dgm:pt modelId="{88EA06E2-7188-4F14-B698-3A8EF57D5472}" type="pres">
      <dgm:prSet presAssocID="{33E17268-E424-45A2-BDFA-1B45188AF159}" presName="parentText" presStyleLbl="alignNode1" presStyleIdx="3" presStyleCnt="8">
        <dgm:presLayoutVars>
          <dgm:chMax val="1"/>
          <dgm:bulletEnabled val="1"/>
        </dgm:presLayoutVars>
      </dgm:prSet>
      <dgm:spPr/>
      <dgm:t>
        <a:bodyPr/>
        <a:lstStyle/>
        <a:p>
          <a:endParaRPr lang="en-US"/>
        </a:p>
      </dgm:t>
    </dgm:pt>
    <dgm:pt modelId="{FB27DEF0-2B8A-4AA1-A80D-DCC1EC572F34}" type="pres">
      <dgm:prSet presAssocID="{33E17268-E424-45A2-BDFA-1B45188AF159}" presName="descendantText" presStyleLbl="alignAcc1" presStyleIdx="3" presStyleCnt="8">
        <dgm:presLayoutVars>
          <dgm:bulletEnabled val="1"/>
        </dgm:presLayoutVars>
      </dgm:prSet>
      <dgm:spPr/>
      <dgm:t>
        <a:bodyPr/>
        <a:lstStyle/>
        <a:p>
          <a:endParaRPr lang="en-US"/>
        </a:p>
      </dgm:t>
    </dgm:pt>
    <dgm:pt modelId="{1C8A5AC9-0BA6-4058-8B32-406F37CB1664}" type="pres">
      <dgm:prSet presAssocID="{693848D6-D2B4-4182-A6EA-99404ADF8127}" presName="sp" presStyleCnt="0"/>
      <dgm:spPr/>
      <dgm:t>
        <a:bodyPr/>
        <a:lstStyle/>
        <a:p>
          <a:endParaRPr lang="en-US"/>
        </a:p>
      </dgm:t>
    </dgm:pt>
    <dgm:pt modelId="{CB0310A1-6FE0-4DD7-90E4-493B1C224FC2}" type="pres">
      <dgm:prSet presAssocID="{133AF0BE-317C-462E-8ADA-E6564E7BC18B}" presName="composite" presStyleCnt="0"/>
      <dgm:spPr/>
      <dgm:t>
        <a:bodyPr/>
        <a:lstStyle/>
        <a:p>
          <a:endParaRPr lang="en-US"/>
        </a:p>
      </dgm:t>
    </dgm:pt>
    <dgm:pt modelId="{3EADDFA8-AC25-46FB-A7C4-D7135F338F72}" type="pres">
      <dgm:prSet presAssocID="{133AF0BE-317C-462E-8ADA-E6564E7BC18B}" presName="parentText" presStyleLbl="alignNode1" presStyleIdx="4" presStyleCnt="8">
        <dgm:presLayoutVars>
          <dgm:chMax val="1"/>
          <dgm:bulletEnabled val="1"/>
        </dgm:presLayoutVars>
      </dgm:prSet>
      <dgm:spPr/>
      <dgm:t>
        <a:bodyPr/>
        <a:lstStyle/>
        <a:p>
          <a:endParaRPr lang="en-US"/>
        </a:p>
      </dgm:t>
    </dgm:pt>
    <dgm:pt modelId="{F6CCAF9D-F7F1-4BE9-8D3B-71662443BE00}" type="pres">
      <dgm:prSet presAssocID="{133AF0BE-317C-462E-8ADA-E6564E7BC18B}" presName="descendantText" presStyleLbl="alignAcc1" presStyleIdx="4" presStyleCnt="8">
        <dgm:presLayoutVars>
          <dgm:bulletEnabled val="1"/>
        </dgm:presLayoutVars>
      </dgm:prSet>
      <dgm:spPr/>
      <dgm:t>
        <a:bodyPr/>
        <a:lstStyle/>
        <a:p>
          <a:endParaRPr lang="en-US"/>
        </a:p>
      </dgm:t>
    </dgm:pt>
    <dgm:pt modelId="{C5DB73B5-031A-4159-9ED1-5E184040B311}" type="pres">
      <dgm:prSet presAssocID="{0F0447C7-535E-4BB7-93FA-BB356994EE4C}" presName="sp" presStyleCnt="0"/>
      <dgm:spPr/>
      <dgm:t>
        <a:bodyPr/>
        <a:lstStyle/>
        <a:p>
          <a:endParaRPr lang="en-US"/>
        </a:p>
      </dgm:t>
    </dgm:pt>
    <dgm:pt modelId="{AC741028-686A-4234-B0A1-B3142E815543}" type="pres">
      <dgm:prSet presAssocID="{C0B4975A-2041-4F47-9074-FD3700A4AD37}" presName="composite" presStyleCnt="0"/>
      <dgm:spPr/>
      <dgm:t>
        <a:bodyPr/>
        <a:lstStyle/>
        <a:p>
          <a:endParaRPr lang="en-US"/>
        </a:p>
      </dgm:t>
    </dgm:pt>
    <dgm:pt modelId="{B42F742D-D78D-4F4E-93B3-C65BEFE32F39}" type="pres">
      <dgm:prSet presAssocID="{C0B4975A-2041-4F47-9074-FD3700A4AD37}" presName="parentText" presStyleLbl="alignNode1" presStyleIdx="5" presStyleCnt="8">
        <dgm:presLayoutVars>
          <dgm:chMax val="1"/>
          <dgm:bulletEnabled val="1"/>
        </dgm:presLayoutVars>
      </dgm:prSet>
      <dgm:spPr/>
      <dgm:t>
        <a:bodyPr/>
        <a:lstStyle/>
        <a:p>
          <a:endParaRPr lang="en-US"/>
        </a:p>
      </dgm:t>
    </dgm:pt>
    <dgm:pt modelId="{7607376E-AF9D-4EFB-9117-4DEFF1B6F20B}" type="pres">
      <dgm:prSet presAssocID="{C0B4975A-2041-4F47-9074-FD3700A4AD37}" presName="descendantText" presStyleLbl="alignAcc1" presStyleIdx="5" presStyleCnt="8">
        <dgm:presLayoutVars>
          <dgm:bulletEnabled val="1"/>
        </dgm:presLayoutVars>
      </dgm:prSet>
      <dgm:spPr/>
      <dgm:t>
        <a:bodyPr/>
        <a:lstStyle/>
        <a:p>
          <a:endParaRPr lang="en-US"/>
        </a:p>
      </dgm:t>
    </dgm:pt>
    <dgm:pt modelId="{D275F6A4-20EC-4BF1-9119-2D2D8C5488B2}" type="pres">
      <dgm:prSet presAssocID="{17DDFCD0-9F98-4135-A57D-700C8DCDE728}" presName="sp" presStyleCnt="0"/>
      <dgm:spPr/>
      <dgm:t>
        <a:bodyPr/>
        <a:lstStyle/>
        <a:p>
          <a:endParaRPr lang="en-US"/>
        </a:p>
      </dgm:t>
    </dgm:pt>
    <dgm:pt modelId="{00F44052-BFC7-4213-BAA8-4F0BB91439A7}" type="pres">
      <dgm:prSet presAssocID="{4A938804-0668-4DE0-97A6-D088FE1166F8}" presName="composite" presStyleCnt="0"/>
      <dgm:spPr/>
      <dgm:t>
        <a:bodyPr/>
        <a:lstStyle/>
        <a:p>
          <a:endParaRPr lang="en-US"/>
        </a:p>
      </dgm:t>
    </dgm:pt>
    <dgm:pt modelId="{25D939D4-CF9B-47FF-A86A-63820261DFCD}" type="pres">
      <dgm:prSet presAssocID="{4A938804-0668-4DE0-97A6-D088FE1166F8}" presName="parentText" presStyleLbl="alignNode1" presStyleIdx="6" presStyleCnt="8">
        <dgm:presLayoutVars>
          <dgm:chMax val="1"/>
          <dgm:bulletEnabled val="1"/>
        </dgm:presLayoutVars>
      </dgm:prSet>
      <dgm:spPr/>
      <dgm:t>
        <a:bodyPr/>
        <a:lstStyle/>
        <a:p>
          <a:endParaRPr lang="en-US"/>
        </a:p>
      </dgm:t>
    </dgm:pt>
    <dgm:pt modelId="{90AC9331-79B7-454F-BBD8-842022F36BE3}" type="pres">
      <dgm:prSet presAssocID="{4A938804-0668-4DE0-97A6-D088FE1166F8}" presName="descendantText" presStyleLbl="alignAcc1" presStyleIdx="6" presStyleCnt="8">
        <dgm:presLayoutVars>
          <dgm:bulletEnabled val="1"/>
        </dgm:presLayoutVars>
      </dgm:prSet>
      <dgm:spPr/>
      <dgm:t>
        <a:bodyPr/>
        <a:lstStyle/>
        <a:p>
          <a:endParaRPr lang="en-US"/>
        </a:p>
      </dgm:t>
    </dgm:pt>
    <dgm:pt modelId="{264CC447-17AD-421C-96E7-18D446890805}" type="pres">
      <dgm:prSet presAssocID="{C61B7525-A942-45E8-8C90-2500C6DF25F8}" presName="sp" presStyleCnt="0"/>
      <dgm:spPr/>
      <dgm:t>
        <a:bodyPr/>
        <a:lstStyle/>
        <a:p>
          <a:endParaRPr lang="en-US"/>
        </a:p>
      </dgm:t>
    </dgm:pt>
    <dgm:pt modelId="{F0496702-B3C6-4CB6-BF97-22DAA31FFBCD}" type="pres">
      <dgm:prSet presAssocID="{ABEDE207-44F7-4BE8-9644-AD77DE5A18C9}" presName="composite" presStyleCnt="0"/>
      <dgm:spPr/>
      <dgm:t>
        <a:bodyPr/>
        <a:lstStyle/>
        <a:p>
          <a:endParaRPr lang="en-US"/>
        </a:p>
      </dgm:t>
    </dgm:pt>
    <dgm:pt modelId="{3BAF9CCF-B5A8-4271-BE1B-CB21FFB6CE73}" type="pres">
      <dgm:prSet presAssocID="{ABEDE207-44F7-4BE8-9644-AD77DE5A18C9}" presName="parentText" presStyleLbl="alignNode1" presStyleIdx="7" presStyleCnt="8">
        <dgm:presLayoutVars>
          <dgm:chMax val="1"/>
          <dgm:bulletEnabled val="1"/>
        </dgm:presLayoutVars>
      </dgm:prSet>
      <dgm:spPr/>
      <dgm:t>
        <a:bodyPr/>
        <a:lstStyle/>
        <a:p>
          <a:endParaRPr lang="en-US"/>
        </a:p>
      </dgm:t>
    </dgm:pt>
    <dgm:pt modelId="{531C7886-7B52-46AC-8D4E-D230CC139126}" type="pres">
      <dgm:prSet presAssocID="{ABEDE207-44F7-4BE8-9644-AD77DE5A18C9}" presName="descendantText" presStyleLbl="alignAcc1" presStyleIdx="7" presStyleCnt="8">
        <dgm:presLayoutVars>
          <dgm:bulletEnabled val="1"/>
        </dgm:presLayoutVars>
      </dgm:prSet>
      <dgm:spPr/>
      <dgm:t>
        <a:bodyPr/>
        <a:lstStyle/>
        <a:p>
          <a:endParaRPr lang="en-US"/>
        </a:p>
      </dgm:t>
    </dgm:pt>
  </dgm:ptLst>
  <dgm:cxnLst>
    <dgm:cxn modelId="{69056C73-5F81-4C5B-AE08-E27FD940A590}" srcId="{7448D2B6-E6FC-44C6-A770-FC4DD9ADF0D7}" destId="{4A938804-0668-4DE0-97A6-D088FE1166F8}" srcOrd="6" destOrd="0" parTransId="{6F57684C-C3E4-458A-BF97-1376DF505A63}" sibTransId="{C61B7525-A942-45E8-8C90-2500C6DF25F8}"/>
    <dgm:cxn modelId="{F222435E-5BB9-4E09-8D65-952AC621559E}" srcId="{ABEDE207-44F7-4BE8-9644-AD77DE5A18C9}" destId="{3BC24416-4515-4D15-B54B-311EAD62A619}" srcOrd="0" destOrd="0" parTransId="{DC5911B2-CCB7-4BF6-AA20-DD56694F83F1}" sibTransId="{AFE512E5-96FD-402F-A2A0-D3A1352569B9}"/>
    <dgm:cxn modelId="{DD644DBC-E7B8-4BEC-9F8A-D356B16C518E}" type="presOf" srcId="{F3A4673E-F8B4-40AE-95FA-197E4BF0DDDC}" destId="{397AEA35-F584-4F12-AD17-E89CEBBC8422}" srcOrd="0" destOrd="0" presId="urn:microsoft.com/office/officeart/2005/8/layout/chevron2"/>
    <dgm:cxn modelId="{38C1A12F-FB17-4499-A495-1B89025170CE}" type="presOf" srcId="{133AF0BE-317C-462E-8ADA-E6564E7BC18B}" destId="{3EADDFA8-AC25-46FB-A7C4-D7135F338F72}" srcOrd="0" destOrd="0" presId="urn:microsoft.com/office/officeart/2005/8/layout/chevron2"/>
    <dgm:cxn modelId="{587093AD-27BF-4D63-B8AD-7937768D9AFD}" srcId="{7448D2B6-E6FC-44C6-A770-FC4DD9ADF0D7}" destId="{25D574F1-F3D2-48BA-A6B6-9E25CFE59D52}" srcOrd="2" destOrd="0" parTransId="{E08314AA-0DFB-4B8E-ABDF-5CA2B9026FE5}" sibTransId="{9E99A96D-40B8-4A2E-91D2-6B1E0187F040}"/>
    <dgm:cxn modelId="{785EC9F2-5A4D-47C0-9804-8762350021E5}" type="presOf" srcId="{C430C280-9BA2-443B-9F27-681AE0FF4BEC}" destId="{CD9DC52C-3130-40C7-8D19-1B2DCF0D976C}" srcOrd="0" destOrd="0" presId="urn:microsoft.com/office/officeart/2005/8/layout/chevron2"/>
    <dgm:cxn modelId="{30D980A2-9D11-444F-9EC7-E83890504D29}" srcId="{C0B4975A-2041-4F47-9074-FD3700A4AD37}" destId="{4B40F934-7223-434A-B1C5-FC5904E3336F}" srcOrd="0" destOrd="0" parTransId="{0DAC6A93-D4DD-44B1-92A0-6D9FD74D2D28}" sibTransId="{B3C208A2-751D-4D25-8D61-07CA1DE1FF40}"/>
    <dgm:cxn modelId="{A9DCC718-9029-4D7E-AA6D-8653438BCD5F}" srcId="{7448D2B6-E6FC-44C6-A770-FC4DD9ADF0D7}" destId="{ABEDE207-44F7-4BE8-9644-AD77DE5A18C9}" srcOrd="7" destOrd="0" parTransId="{85C1F278-EEC9-4897-96B4-3E5D10129292}" sibTransId="{A524A72D-71D1-4B6B-9E61-4AD041FCAAD5}"/>
    <dgm:cxn modelId="{1777242C-A17C-4411-AEC3-54E2CAD43999}" type="presOf" srcId="{8D432327-B332-486E-BFE7-9196F332380D}" destId="{8D5000EE-74E8-4D79-B856-CE5EE1BEA69C}" srcOrd="0" destOrd="0" presId="urn:microsoft.com/office/officeart/2005/8/layout/chevron2"/>
    <dgm:cxn modelId="{27A7DDF7-5284-4CDB-9FA8-499AD2E2920F}" type="presOf" srcId="{5DFC2847-3674-448D-86A8-4FE1AA5EEE67}" destId="{1AEE336C-9149-4FCE-9AA2-68773AACA2D8}" srcOrd="0" destOrd="0" presId="urn:microsoft.com/office/officeart/2005/8/layout/chevron2"/>
    <dgm:cxn modelId="{7781E65E-AB95-4C21-9196-F274DE8DF41D}" srcId="{7448D2B6-E6FC-44C6-A770-FC4DD9ADF0D7}" destId="{8D432327-B332-486E-BFE7-9196F332380D}" srcOrd="1" destOrd="0" parTransId="{0984E60D-0403-4856-886C-1D496B1DE751}" sibTransId="{453729F4-6F84-4FA8-A46B-178B030F80D2}"/>
    <dgm:cxn modelId="{F00BA8DA-6793-4702-9586-D20A98972220}" type="presOf" srcId="{4A938804-0668-4DE0-97A6-D088FE1166F8}" destId="{25D939D4-CF9B-47FF-A86A-63820261DFCD}" srcOrd="0" destOrd="0" presId="urn:microsoft.com/office/officeart/2005/8/layout/chevron2"/>
    <dgm:cxn modelId="{3E05B1A3-19B3-44F5-9490-D3CEA7A75F8C}" srcId="{7448D2B6-E6FC-44C6-A770-FC4DD9ADF0D7}" destId="{C430C280-9BA2-443B-9F27-681AE0FF4BEC}" srcOrd="0" destOrd="0" parTransId="{67A0002E-A8F2-4737-A294-7D27400A334B}" sibTransId="{84EA8D06-9839-457A-AE3F-F35440CD58A6}"/>
    <dgm:cxn modelId="{E6AB7ED9-FF45-4897-B030-C15A3FB1904A}" srcId="{8D432327-B332-486E-BFE7-9196F332380D}" destId="{CF57C4B2-62A3-4AE4-A240-D4D6926BDA87}" srcOrd="0" destOrd="0" parTransId="{8AD62991-A551-4401-9755-099DFE434BCE}" sibTransId="{8BEC339B-9CDE-481B-B9C2-03DD1D0DAB1C}"/>
    <dgm:cxn modelId="{D94B358A-324F-4C65-AF0B-85A41DE423D9}" type="presOf" srcId="{C0B4975A-2041-4F47-9074-FD3700A4AD37}" destId="{B42F742D-D78D-4F4E-93B3-C65BEFE32F39}" srcOrd="0" destOrd="0" presId="urn:microsoft.com/office/officeart/2005/8/layout/chevron2"/>
    <dgm:cxn modelId="{627DDBFA-3B9E-4A69-8CB2-A0AC9B21E2FC}" srcId="{4A938804-0668-4DE0-97A6-D088FE1166F8}" destId="{800B0863-39D0-4396-B597-30573AEA0A29}" srcOrd="0" destOrd="0" parTransId="{7F067C17-D0B6-443A-85D3-E7A97DF26FF0}" sibTransId="{864A709F-8560-4C04-A06B-3EABAF5EF040}"/>
    <dgm:cxn modelId="{5CE64EF1-8C97-4607-9C44-C8CF11783FAA}" type="presOf" srcId="{7A1754DD-BA68-431D-87A3-582633571E15}" destId="{F6CCAF9D-F7F1-4BE9-8D3B-71662443BE00}" srcOrd="0" destOrd="0" presId="urn:microsoft.com/office/officeart/2005/8/layout/chevron2"/>
    <dgm:cxn modelId="{6ED4111D-DF0F-4648-8D0F-1D245E7691F4}" type="presOf" srcId="{4B40F934-7223-434A-B1C5-FC5904E3336F}" destId="{7607376E-AF9D-4EFB-9117-4DEFF1B6F20B}" srcOrd="0" destOrd="0" presId="urn:microsoft.com/office/officeart/2005/8/layout/chevron2"/>
    <dgm:cxn modelId="{F5070A90-FE7A-4BCF-BCD6-5C7AFA1C3437}" srcId="{133AF0BE-317C-462E-8ADA-E6564E7BC18B}" destId="{7A1754DD-BA68-431D-87A3-582633571E15}" srcOrd="0" destOrd="0" parTransId="{E29D9442-5117-4733-831E-546A92315552}" sibTransId="{1F9FAEFC-E2F6-4C8F-A6B5-7674D2E78B59}"/>
    <dgm:cxn modelId="{7247B19C-C991-481D-8FA0-97099C8D7864}" type="presOf" srcId="{800B0863-39D0-4396-B597-30573AEA0A29}" destId="{90AC9331-79B7-454F-BBD8-842022F36BE3}" srcOrd="0" destOrd="0" presId="urn:microsoft.com/office/officeart/2005/8/layout/chevron2"/>
    <dgm:cxn modelId="{DB81C8DA-8778-4910-8B47-ACACC6775E97}" srcId="{7448D2B6-E6FC-44C6-A770-FC4DD9ADF0D7}" destId="{C0B4975A-2041-4F47-9074-FD3700A4AD37}" srcOrd="5" destOrd="0" parTransId="{D4DE2692-5E3E-4C7B-844A-2CF2D93F83EA}" sibTransId="{17DDFCD0-9F98-4135-A57D-700C8DCDE728}"/>
    <dgm:cxn modelId="{F0173C9B-1CCC-435F-9BDD-197243947587}" srcId="{33E17268-E424-45A2-BDFA-1B45188AF159}" destId="{2E1CDE2F-BC58-498B-AAFE-E43849DEB9C9}" srcOrd="0" destOrd="0" parTransId="{152F628D-02BB-4885-8E47-6D8C95431938}" sibTransId="{A98970D0-4177-4F2E-9811-002A3AC8A8A9}"/>
    <dgm:cxn modelId="{278C2874-9461-440A-9905-13F1FAC3ED63}" type="presOf" srcId="{CF57C4B2-62A3-4AE4-A240-D4D6926BDA87}" destId="{8FA3BEE4-4B6D-4707-A201-9B45B9F7C42C}" srcOrd="0" destOrd="0" presId="urn:microsoft.com/office/officeart/2005/8/layout/chevron2"/>
    <dgm:cxn modelId="{9611E26D-F5EE-4366-8BF8-1DE92FE7DFC3}" type="presOf" srcId="{2E1CDE2F-BC58-498B-AAFE-E43849DEB9C9}" destId="{FB27DEF0-2B8A-4AA1-A80D-DCC1EC572F34}" srcOrd="0" destOrd="0" presId="urn:microsoft.com/office/officeart/2005/8/layout/chevron2"/>
    <dgm:cxn modelId="{B7CA6E49-9194-45BB-B6C4-5AB69F304DB0}" type="presOf" srcId="{25D574F1-F3D2-48BA-A6B6-9E25CFE59D52}" destId="{18159393-178C-4C41-991A-DEDE46FE9CED}" srcOrd="0" destOrd="0" presId="urn:microsoft.com/office/officeart/2005/8/layout/chevron2"/>
    <dgm:cxn modelId="{B8D63059-837F-4021-B1EF-F4D5FF78AD3E}" type="presOf" srcId="{3BC24416-4515-4D15-B54B-311EAD62A619}" destId="{531C7886-7B52-46AC-8D4E-D230CC139126}" srcOrd="0" destOrd="0" presId="urn:microsoft.com/office/officeart/2005/8/layout/chevron2"/>
    <dgm:cxn modelId="{A70E69DA-1660-4189-9BED-16E95538EEF6}" srcId="{7448D2B6-E6FC-44C6-A770-FC4DD9ADF0D7}" destId="{33E17268-E424-45A2-BDFA-1B45188AF159}" srcOrd="3" destOrd="0" parTransId="{0EBF4B8D-050E-49B8-B34D-3D1C83A7D8D2}" sibTransId="{693848D6-D2B4-4182-A6EA-99404ADF8127}"/>
    <dgm:cxn modelId="{FFE3A53E-50E6-49DC-A598-C451E8DDE248}" srcId="{25D574F1-F3D2-48BA-A6B6-9E25CFE59D52}" destId="{5DFC2847-3674-448D-86A8-4FE1AA5EEE67}" srcOrd="0" destOrd="0" parTransId="{CED0481A-3AB2-40B1-8DC3-B62677089A5D}" sibTransId="{715FEF5A-2DB8-48A6-BB0D-E0911F3768DC}"/>
    <dgm:cxn modelId="{257A22C4-BC13-49B6-9D78-2E035F273FFF}" srcId="{7448D2B6-E6FC-44C6-A770-FC4DD9ADF0D7}" destId="{133AF0BE-317C-462E-8ADA-E6564E7BC18B}" srcOrd="4" destOrd="0" parTransId="{F8136500-F60B-4775-A32D-3475EB9AF841}" sibTransId="{0F0447C7-535E-4BB7-93FA-BB356994EE4C}"/>
    <dgm:cxn modelId="{40020184-101B-46E0-9708-B66397A73663}" type="presOf" srcId="{7448D2B6-E6FC-44C6-A770-FC4DD9ADF0D7}" destId="{CD884DA2-775A-4E42-8396-0127C2F1AB5B}" srcOrd="0" destOrd="0" presId="urn:microsoft.com/office/officeart/2005/8/layout/chevron2"/>
    <dgm:cxn modelId="{350715B4-3345-4810-B232-E57189B11F5E}" type="presOf" srcId="{33E17268-E424-45A2-BDFA-1B45188AF159}" destId="{88EA06E2-7188-4F14-B698-3A8EF57D5472}" srcOrd="0" destOrd="0" presId="urn:microsoft.com/office/officeart/2005/8/layout/chevron2"/>
    <dgm:cxn modelId="{BDF307D6-F1D9-46D3-B6FF-27CD106425F0}" type="presOf" srcId="{ABEDE207-44F7-4BE8-9644-AD77DE5A18C9}" destId="{3BAF9CCF-B5A8-4271-BE1B-CB21FFB6CE73}" srcOrd="0" destOrd="0" presId="urn:microsoft.com/office/officeart/2005/8/layout/chevron2"/>
    <dgm:cxn modelId="{3F015543-E6F5-4723-B769-C1E7845225F4}" srcId="{C430C280-9BA2-443B-9F27-681AE0FF4BEC}" destId="{F3A4673E-F8B4-40AE-95FA-197E4BF0DDDC}" srcOrd="0" destOrd="0" parTransId="{C7E5C37F-3E38-45E4-9C84-ED8372148EB6}" sibTransId="{1C2DB914-C680-417D-833D-D36BEE8854CB}"/>
    <dgm:cxn modelId="{4484CF72-1632-42C6-97DC-8170F2682C17}" type="presParOf" srcId="{CD884DA2-775A-4E42-8396-0127C2F1AB5B}" destId="{9DFA2222-E86C-49A0-A502-2121047ACE98}" srcOrd="0" destOrd="0" presId="urn:microsoft.com/office/officeart/2005/8/layout/chevron2"/>
    <dgm:cxn modelId="{ECB16880-3684-4520-B362-A5BEC7FB349F}" type="presParOf" srcId="{9DFA2222-E86C-49A0-A502-2121047ACE98}" destId="{CD9DC52C-3130-40C7-8D19-1B2DCF0D976C}" srcOrd="0" destOrd="0" presId="urn:microsoft.com/office/officeart/2005/8/layout/chevron2"/>
    <dgm:cxn modelId="{58AEC2A1-2A8B-4C09-A3D5-06080562F3F0}" type="presParOf" srcId="{9DFA2222-E86C-49A0-A502-2121047ACE98}" destId="{397AEA35-F584-4F12-AD17-E89CEBBC8422}" srcOrd="1" destOrd="0" presId="urn:microsoft.com/office/officeart/2005/8/layout/chevron2"/>
    <dgm:cxn modelId="{082D680B-4C0A-41AC-B879-F1EA38BC15D1}" type="presParOf" srcId="{CD884DA2-775A-4E42-8396-0127C2F1AB5B}" destId="{93B080B5-3BE9-4126-8ADD-D3D10403F615}" srcOrd="1" destOrd="0" presId="urn:microsoft.com/office/officeart/2005/8/layout/chevron2"/>
    <dgm:cxn modelId="{C644E27A-C04F-4163-B2F9-C67841FC0750}" type="presParOf" srcId="{CD884DA2-775A-4E42-8396-0127C2F1AB5B}" destId="{BCAE9702-9D30-42E1-9405-AC1E4427A3E4}" srcOrd="2" destOrd="0" presId="urn:microsoft.com/office/officeart/2005/8/layout/chevron2"/>
    <dgm:cxn modelId="{628057E9-E0B3-4113-A784-50A3B770BB47}" type="presParOf" srcId="{BCAE9702-9D30-42E1-9405-AC1E4427A3E4}" destId="{8D5000EE-74E8-4D79-B856-CE5EE1BEA69C}" srcOrd="0" destOrd="0" presId="urn:microsoft.com/office/officeart/2005/8/layout/chevron2"/>
    <dgm:cxn modelId="{31D1712E-1ACA-409B-848C-A7E3A17CD8FB}" type="presParOf" srcId="{BCAE9702-9D30-42E1-9405-AC1E4427A3E4}" destId="{8FA3BEE4-4B6D-4707-A201-9B45B9F7C42C}" srcOrd="1" destOrd="0" presId="urn:microsoft.com/office/officeart/2005/8/layout/chevron2"/>
    <dgm:cxn modelId="{2616E3F4-8E4B-4879-92D0-69FEA29F3DAA}" type="presParOf" srcId="{CD884DA2-775A-4E42-8396-0127C2F1AB5B}" destId="{2F1CA601-D7F8-478F-A30E-A30B104A46AC}" srcOrd="3" destOrd="0" presId="urn:microsoft.com/office/officeart/2005/8/layout/chevron2"/>
    <dgm:cxn modelId="{F6D52933-B9E6-44DF-B9A0-97B458184759}" type="presParOf" srcId="{CD884DA2-775A-4E42-8396-0127C2F1AB5B}" destId="{D630F22A-E35B-4288-A350-E9F7B8A124C6}" srcOrd="4" destOrd="0" presId="urn:microsoft.com/office/officeart/2005/8/layout/chevron2"/>
    <dgm:cxn modelId="{717D9D65-BCAF-4BD2-AA44-3A0E7CD10880}" type="presParOf" srcId="{D630F22A-E35B-4288-A350-E9F7B8A124C6}" destId="{18159393-178C-4C41-991A-DEDE46FE9CED}" srcOrd="0" destOrd="0" presId="urn:microsoft.com/office/officeart/2005/8/layout/chevron2"/>
    <dgm:cxn modelId="{F03B3382-FD8A-4A42-96F2-AB9845B255D1}" type="presParOf" srcId="{D630F22A-E35B-4288-A350-E9F7B8A124C6}" destId="{1AEE336C-9149-4FCE-9AA2-68773AACA2D8}" srcOrd="1" destOrd="0" presId="urn:microsoft.com/office/officeart/2005/8/layout/chevron2"/>
    <dgm:cxn modelId="{3F06945A-DA11-4FBE-8BDF-AB4318EF1E45}" type="presParOf" srcId="{CD884DA2-775A-4E42-8396-0127C2F1AB5B}" destId="{FEAA25E3-04F3-40A0-80CB-A17DAFD06597}" srcOrd="5" destOrd="0" presId="urn:microsoft.com/office/officeart/2005/8/layout/chevron2"/>
    <dgm:cxn modelId="{959428DC-AA8C-44E4-8C16-92B6544A0155}" type="presParOf" srcId="{CD884DA2-775A-4E42-8396-0127C2F1AB5B}" destId="{FB2426F8-1FED-43BB-8A77-8AA7783863FA}" srcOrd="6" destOrd="0" presId="urn:microsoft.com/office/officeart/2005/8/layout/chevron2"/>
    <dgm:cxn modelId="{062BA6D2-3719-47DA-9628-976C2BDA85CF}" type="presParOf" srcId="{FB2426F8-1FED-43BB-8A77-8AA7783863FA}" destId="{88EA06E2-7188-4F14-B698-3A8EF57D5472}" srcOrd="0" destOrd="0" presId="urn:microsoft.com/office/officeart/2005/8/layout/chevron2"/>
    <dgm:cxn modelId="{588F894F-75CF-4FB2-9C0B-5FDF4FAEDF00}" type="presParOf" srcId="{FB2426F8-1FED-43BB-8A77-8AA7783863FA}" destId="{FB27DEF0-2B8A-4AA1-A80D-DCC1EC572F34}" srcOrd="1" destOrd="0" presId="urn:microsoft.com/office/officeart/2005/8/layout/chevron2"/>
    <dgm:cxn modelId="{40F31C11-07E2-430B-BB9C-4334669B5FFD}" type="presParOf" srcId="{CD884DA2-775A-4E42-8396-0127C2F1AB5B}" destId="{1C8A5AC9-0BA6-4058-8B32-406F37CB1664}" srcOrd="7" destOrd="0" presId="urn:microsoft.com/office/officeart/2005/8/layout/chevron2"/>
    <dgm:cxn modelId="{8882C789-705F-41DD-8C2F-547AC3006B06}" type="presParOf" srcId="{CD884DA2-775A-4E42-8396-0127C2F1AB5B}" destId="{CB0310A1-6FE0-4DD7-90E4-493B1C224FC2}" srcOrd="8" destOrd="0" presId="urn:microsoft.com/office/officeart/2005/8/layout/chevron2"/>
    <dgm:cxn modelId="{FEE1A10B-0A97-4052-9A2F-0AC0CB6C1C4C}" type="presParOf" srcId="{CB0310A1-6FE0-4DD7-90E4-493B1C224FC2}" destId="{3EADDFA8-AC25-46FB-A7C4-D7135F338F72}" srcOrd="0" destOrd="0" presId="urn:microsoft.com/office/officeart/2005/8/layout/chevron2"/>
    <dgm:cxn modelId="{0883A050-CF49-4B34-9B17-24C7A231F086}" type="presParOf" srcId="{CB0310A1-6FE0-4DD7-90E4-493B1C224FC2}" destId="{F6CCAF9D-F7F1-4BE9-8D3B-71662443BE00}" srcOrd="1" destOrd="0" presId="urn:microsoft.com/office/officeart/2005/8/layout/chevron2"/>
    <dgm:cxn modelId="{2BEF0EAC-906D-4287-99BD-52A301F82CCC}" type="presParOf" srcId="{CD884DA2-775A-4E42-8396-0127C2F1AB5B}" destId="{C5DB73B5-031A-4159-9ED1-5E184040B311}" srcOrd="9" destOrd="0" presId="urn:microsoft.com/office/officeart/2005/8/layout/chevron2"/>
    <dgm:cxn modelId="{D96F9268-0537-4F47-9D28-DC1F8C39EF0B}" type="presParOf" srcId="{CD884DA2-775A-4E42-8396-0127C2F1AB5B}" destId="{AC741028-686A-4234-B0A1-B3142E815543}" srcOrd="10" destOrd="0" presId="urn:microsoft.com/office/officeart/2005/8/layout/chevron2"/>
    <dgm:cxn modelId="{9848A01B-E85F-4967-9FCD-401BF3512E1B}" type="presParOf" srcId="{AC741028-686A-4234-B0A1-B3142E815543}" destId="{B42F742D-D78D-4F4E-93B3-C65BEFE32F39}" srcOrd="0" destOrd="0" presId="urn:microsoft.com/office/officeart/2005/8/layout/chevron2"/>
    <dgm:cxn modelId="{D64A9479-D274-487E-8002-78E3A875B792}" type="presParOf" srcId="{AC741028-686A-4234-B0A1-B3142E815543}" destId="{7607376E-AF9D-4EFB-9117-4DEFF1B6F20B}" srcOrd="1" destOrd="0" presId="urn:microsoft.com/office/officeart/2005/8/layout/chevron2"/>
    <dgm:cxn modelId="{5D9F7419-6B9D-4112-B085-B5A26BB19765}" type="presParOf" srcId="{CD884DA2-775A-4E42-8396-0127C2F1AB5B}" destId="{D275F6A4-20EC-4BF1-9119-2D2D8C5488B2}" srcOrd="11" destOrd="0" presId="urn:microsoft.com/office/officeart/2005/8/layout/chevron2"/>
    <dgm:cxn modelId="{00D9E946-C4A4-4C3B-B5FE-7C1961921C7F}" type="presParOf" srcId="{CD884DA2-775A-4E42-8396-0127C2F1AB5B}" destId="{00F44052-BFC7-4213-BAA8-4F0BB91439A7}" srcOrd="12" destOrd="0" presId="urn:microsoft.com/office/officeart/2005/8/layout/chevron2"/>
    <dgm:cxn modelId="{CF216187-E56E-480A-9CE8-0BBB38119BCA}" type="presParOf" srcId="{00F44052-BFC7-4213-BAA8-4F0BB91439A7}" destId="{25D939D4-CF9B-47FF-A86A-63820261DFCD}" srcOrd="0" destOrd="0" presId="urn:microsoft.com/office/officeart/2005/8/layout/chevron2"/>
    <dgm:cxn modelId="{828EB6C5-2CD1-4F95-9B91-7955732F31D0}" type="presParOf" srcId="{00F44052-BFC7-4213-BAA8-4F0BB91439A7}" destId="{90AC9331-79B7-454F-BBD8-842022F36BE3}" srcOrd="1" destOrd="0" presId="urn:microsoft.com/office/officeart/2005/8/layout/chevron2"/>
    <dgm:cxn modelId="{CDB41E07-8815-4AA8-9B85-47C7AA454805}" type="presParOf" srcId="{CD884DA2-775A-4E42-8396-0127C2F1AB5B}" destId="{264CC447-17AD-421C-96E7-18D446890805}" srcOrd="13" destOrd="0" presId="urn:microsoft.com/office/officeart/2005/8/layout/chevron2"/>
    <dgm:cxn modelId="{F3C6B7C1-BF0B-4C6E-AE54-D486140C1E3A}" type="presParOf" srcId="{CD884DA2-775A-4E42-8396-0127C2F1AB5B}" destId="{F0496702-B3C6-4CB6-BF97-22DAA31FFBCD}" srcOrd="14" destOrd="0" presId="urn:microsoft.com/office/officeart/2005/8/layout/chevron2"/>
    <dgm:cxn modelId="{69B00478-4D22-4080-BA98-FDD278D590DD}" type="presParOf" srcId="{F0496702-B3C6-4CB6-BF97-22DAA31FFBCD}" destId="{3BAF9CCF-B5A8-4271-BE1B-CB21FFB6CE73}" srcOrd="0" destOrd="0" presId="urn:microsoft.com/office/officeart/2005/8/layout/chevron2"/>
    <dgm:cxn modelId="{0ED3B825-CC02-4BB2-9325-14131815EDAF}" type="presParOf" srcId="{F0496702-B3C6-4CB6-BF97-22DAA31FFBCD}" destId="{531C7886-7B52-46AC-8D4E-D230CC13912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B59A51-AC47-4564-A83C-A7522749F4F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4DFE0788-7EC6-43C1-AC0D-235E59179879}">
      <dgm:prSet phldrT="[Text]"/>
      <dgm:spPr/>
      <dgm:t>
        <a:bodyPr/>
        <a:lstStyle/>
        <a:p>
          <a:r>
            <a:rPr lang="en-US" dirty="0" smtClean="0"/>
            <a:t>Space complexity analysis:</a:t>
          </a:r>
          <a:endParaRPr lang="en-US" dirty="0"/>
        </a:p>
      </dgm:t>
    </dgm:pt>
    <dgm:pt modelId="{B8C5D636-7056-4B27-8852-5159C89E5815}" type="parTrans" cxnId="{EA61E55C-C091-4EE0-915B-680B253201B4}">
      <dgm:prSet/>
      <dgm:spPr/>
      <dgm:t>
        <a:bodyPr/>
        <a:lstStyle/>
        <a:p>
          <a:endParaRPr lang="en-US"/>
        </a:p>
      </dgm:t>
    </dgm:pt>
    <dgm:pt modelId="{820652D1-B1DA-4F44-9777-5AFA2C7F7B56}" type="sibTrans" cxnId="{EA61E55C-C091-4EE0-915B-680B253201B4}">
      <dgm:prSet/>
      <dgm:spPr/>
      <dgm:t>
        <a:bodyPr/>
        <a:lstStyle/>
        <a:p>
          <a:endParaRPr lang="en-US"/>
        </a:p>
      </dgm:t>
    </dgm:pt>
    <dgm:pt modelId="{083AB64E-217A-41D1-8285-62FAE431C986}">
      <dgm:prSet/>
      <dgm:spPr/>
      <dgm:t>
        <a:bodyPr/>
        <a:lstStyle/>
        <a:p>
          <a:r>
            <a:rPr lang="en-US" dirty="0" smtClean="0"/>
            <a:t>Time complexity analysis:</a:t>
          </a:r>
        </a:p>
      </dgm:t>
    </dgm:pt>
    <dgm:pt modelId="{45F76DC1-D446-4DC3-B8F8-47E5DE1BB2DF}" type="parTrans" cxnId="{9D3BC9A6-84E7-4625-BED4-AD66113C0F13}">
      <dgm:prSet/>
      <dgm:spPr/>
      <dgm:t>
        <a:bodyPr/>
        <a:lstStyle/>
        <a:p>
          <a:endParaRPr lang="en-US"/>
        </a:p>
      </dgm:t>
    </dgm:pt>
    <dgm:pt modelId="{8D3392BE-D3E0-4FC3-90B1-13BA16C59BB5}" type="sibTrans" cxnId="{9D3BC9A6-84E7-4625-BED4-AD66113C0F13}">
      <dgm:prSet/>
      <dgm:spPr/>
      <dgm:t>
        <a:bodyPr/>
        <a:lstStyle/>
        <a:p>
          <a:endParaRPr lang="en-US"/>
        </a:p>
      </dgm:t>
    </dgm:pt>
    <dgm:pt modelId="{67D37461-273A-4F31-AE48-70DAF5343BD0}">
      <dgm:prSet phldrT="[Text]"/>
      <dgm:spPr/>
      <dgm:t>
        <a:bodyPr/>
        <a:lstStyle/>
        <a:p>
          <a:r>
            <a:rPr lang="en-US" smtClean="0"/>
            <a:t>Estimates the runtime memory requirements needed to execute the algorithm.</a:t>
          </a:r>
          <a:endParaRPr lang="en-US" dirty="0"/>
        </a:p>
      </dgm:t>
    </dgm:pt>
    <dgm:pt modelId="{099CDF05-5A13-4B7D-AF51-A725587A72BE}" type="parTrans" cxnId="{86049F92-BF3D-4171-AA67-B06DA035AFCF}">
      <dgm:prSet/>
      <dgm:spPr/>
      <dgm:t>
        <a:bodyPr/>
        <a:lstStyle/>
        <a:p>
          <a:endParaRPr lang="en-US"/>
        </a:p>
      </dgm:t>
    </dgm:pt>
    <dgm:pt modelId="{063B354E-AB89-48D7-AA23-BA4DC1A31C50}" type="sibTrans" cxnId="{86049F92-BF3D-4171-AA67-B06DA035AFCF}">
      <dgm:prSet/>
      <dgm:spPr/>
      <dgm:t>
        <a:bodyPr/>
        <a:lstStyle/>
        <a:p>
          <a:endParaRPr lang="en-US"/>
        </a:p>
      </dgm:t>
    </dgm:pt>
    <dgm:pt modelId="{4D59F7B0-440A-40C7-8DBD-B5A490AE22D9}">
      <dgm:prSet/>
      <dgm:spPr/>
      <dgm:t>
        <a:bodyPr/>
        <a:lstStyle/>
        <a:p>
          <a:r>
            <a:rPr lang="en-US" smtClean="0"/>
            <a:t>Estimates </a:t>
          </a:r>
          <a:r>
            <a:rPr lang="en-US" dirty="0" smtClean="0"/>
            <a:t>the time the algorithm will take to run</a:t>
          </a:r>
        </a:p>
      </dgm:t>
    </dgm:pt>
    <dgm:pt modelId="{999AE1CE-8F12-4F15-B457-5FD30529ADDF}" type="parTrans" cxnId="{46AB8F81-9328-434D-9E66-EF23F6627DB4}">
      <dgm:prSet/>
      <dgm:spPr/>
      <dgm:t>
        <a:bodyPr/>
        <a:lstStyle/>
        <a:p>
          <a:endParaRPr lang="en-US"/>
        </a:p>
      </dgm:t>
    </dgm:pt>
    <dgm:pt modelId="{E4852F5A-03BC-4A3C-99E7-00FA9B7E8C05}" type="sibTrans" cxnId="{46AB8F81-9328-434D-9E66-EF23F6627DB4}">
      <dgm:prSet/>
      <dgm:spPr/>
      <dgm:t>
        <a:bodyPr/>
        <a:lstStyle/>
        <a:p>
          <a:endParaRPr lang="en-US"/>
        </a:p>
      </dgm:t>
    </dgm:pt>
    <dgm:pt modelId="{CF2A1A1C-31D0-4565-9B2B-57668666A310}" type="pres">
      <dgm:prSet presAssocID="{1CB59A51-AC47-4564-A83C-A7522749F4F9}" presName="linearFlow" presStyleCnt="0">
        <dgm:presLayoutVars>
          <dgm:dir/>
          <dgm:animLvl val="lvl"/>
          <dgm:resizeHandles val="exact"/>
        </dgm:presLayoutVars>
      </dgm:prSet>
      <dgm:spPr/>
      <dgm:t>
        <a:bodyPr/>
        <a:lstStyle/>
        <a:p>
          <a:endParaRPr lang="en-US"/>
        </a:p>
      </dgm:t>
    </dgm:pt>
    <dgm:pt modelId="{485EC9A2-94EA-4E38-BD92-2B25AA1A11A2}" type="pres">
      <dgm:prSet presAssocID="{4DFE0788-7EC6-43C1-AC0D-235E59179879}" presName="composite" presStyleCnt="0"/>
      <dgm:spPr/>
    </dgm:pt>
    <dgm:pt modelId="{00EB6FC6-7596-4565-98B4-78E3A61FE706}" type="pres">
      <dgm:prSet presAssocID="{4DFE0788-7EC6-43C1-AC0D-235E59179879}" presName="parTx" presStyleLbl="node1" presStyleIdx="0" presStyleCnt="2">
        <dgm:presLayoutVars>
          <dgm:chMax val="0"/>
          <dgm:chPref val="0"/>
          <dgm:bulletEnabled val="1"/>
        </dgm:presLayoutVars>
      </dgm:prSet>
      <dgm:spPr/>
      <dgm:t>
        <a:bodyPr/>
        <a:lstStyle/>
        <a:p>
          <a:endParaRPr lang="en-US"/>
        </a:p>
      </dgm:t>
    </dgm:pt>
    <dgm:pt modelId="{3FE9FFDF-EC55-417C-B233-B11F4BF43EC9}" type="pres">
      <dgm:prSet presAssocID="{4DFE0788-7EC6-43C1-AC0D-235E59179879}" presName="parSh" presStyleLbl="node1" presStyleIdx="0" presStyleCnt="2"/>
      <dgm:spPr/>
      <dgm:t>
        <a:bodyPr/>
        <a:lstStyle/>
        <a:p>
          <a:endParaRPr lang="en-US"/>
        </a:p>
      </dgm:t>
    </dgm:pt>
    <dgm:pt modelId="{639B8023-BA0F-4219-A3FC-28FCD63B0190}" type="pres">
      <dgm:prSet presAssocID="{4DFE0788-7EC6-43C1-AC0D-235E59179879}" presName="desTx" presStyleLbl="fgAcc1" presStyleIdx="0" presStyleCnt="2">
        <dgm:presLayoutVars>
          <dgm:bulletEnabled val="1"/>
        </dgm:presLayoutVars>
      </dgm:prSet>
      <dgm:spPr/>
      <dgm:t>
        <a:bodyPr/>
        <a:lstStyle/>
        <a:p>
          <a:endParaRPr lang="en-US"/>
        </a:p>
      </dgm:t>
    </dgm:pt>
    <dgm:pt modelId="{FE6708E8-6F17-4B55-83E5-E185CF150D50}" type="pres">
      <dgm:prSet presAssocID="{820652D1-B1DA-4F44-9777-5AFA2C7F7B56}" presName="sibTrans" presStyleLbl="sibTrans2D1" presStyleIdx="0" presStyleCnt="1"/>
      <dgm:spPr/>
      <dgm:t>
        <a:bodyPr/>
        <a:lstStyle/>
        <a:p>
          <a:endParaRPr lang="en-US"/>
        </a:p>
      </dgm:t>
    </dgm:pt>
    <dgm:pt modelId="{382E63B3-A55F-4AAB-8403-01B00F7F1461}" type="pres">
      <dgm:prSet presAssocID="{820652D1-B1DA-4F44-9777-5AFA2C7F7B56}" presName="connTx" presStyleLbl="sibTrans2D1" presStyleIdx="0" presStyleCnt="1"/>
      <dgm:spPr/>
      <dgm:t>
        <a:bodyPr/>
        <a:lstStyle/>
        <a:p>
          <a:endParaRPr lang="en-US"/>
        </a:p>
      </dgm:t>
    </dgm:pt>
    <dgm:pt modelId="{698AF65A-96A8-4587-A3AD-886C1C2B552B}" type="pres">
      <dgm:prSet presAssocID="{083AB64E-217A-41D1-8285-62FAE431C986}" presName="composite" presStyleCnt="0"/>
      <dgm:spPr/>
    </dgm:pt>
    <dgm:pt modelId="{926720D2-FBED-4F66-A848-FD4E0D0E0FE1}" type="pres">
      <dgm:prSet presAssocID="{083AB64E-217A-41D1-8285-62FAE431C986}" presName="parTx" presStyleLbl="node1" presStyleIdx="0" presStyleCnt="2">
        <dgm:presLayoutVars>
          <dgm:chMax val="0"/>
          <dgm:chPref val="0"/>
          <dgm:bulletEnabled val="1"/>
        </dgm:presLayoutVars>
      </dgm:prSet>
      <dgm:spPr/>
      <dgm:t>
        <a:bodyPr/>
        <a:lstStyle/>
        <a:p>
          <a:endParaRPr lang="en-US"/>
        </a:p>
      </dgm:t>
    </dgm:pt>
    <dgm:pt modelId="{2C2FB113-F543-4FD4-AD36-6B8409725033}" type="pres">
      <dgm:prSet presAssocID="{083AB64E-217A-41D1-8285-62FAE431C986}" presName="parSh" presStyleLbl="node1" presStyleIdx="1" presStyleCnt="2"/>
      <dgm:spPr/>
      <dgm:t>
        <a:bodyPr/>
        <a:lstStyle/>
        <a:p>
          <a:endParaRPr lang="en-US"/>
        </a:p>
      </dgm:t>
    </dgm:pt>
    <dgm:pt modelId="{1B5E9408-5748-4949-B224-EDB933FF0EF7}" type="pres">
      <dgm:prSet presAssocID="{083AB64E-217A-41D1-8285-62FAE431C986}" presName="desTx" presStyleLbl="fgAcc1" presStyleIdx="1" presStyleCnt="2">
        <dgm:presLayoutVars>
          <dgm:bulletEnabled val="1"/>
        </dgm:presLayoutVars>
      </dgm:prSet>
      <dgm:spPr/>
      <dgm:t>
        <a:bodyPr/>
        <a:lstStyle/>
        <a:p>
          <a:endParaRPr lang="en-US"/>
        </a:p>
      </dgm:t>
    </dgm:pt>
  </dgm:ptLst>
  <dgm:cxnLst>
    <dgm:cxn modelId="{8EE8D968-BA7E-4700-ADB7-D9FF38A42DC8}" type="presOf" srcId="{1CB59A51-AC47-4564-A83C-A7522749F4F9}" destId="{CF2A1A1C-31D0-4565-9B2B-57668666A310}" srcOrd="0" destOrd="0" presId="urn:microsoft.com/office/officeart/2005/8/layout/process3"/>
    <dgm:cxn modelId="{E59C34DE-E0E7-478F-9E08-994D45BC311D}" type="presOf" srcId="{083AB64E-217A-41D1-8285-62FAE431C986}" destId="{926720D2-FBED-4F66-A848-FD4E0D0E0FE1}" srcOrd="0" destOrd="0" presId="urn:microsoft.com/office/officeart/2005/8/layout/process3"/>
    <dgm:cxn modelId="{3DAD2083-558D-41EE-84E3-802089D41D0B}" type="presOf" srcId="{4DFE0788-7EC6-43C1-AC0D-235E59179879}" destId="{00EB6FC6-7596-4565-98B4-78E3A61FE706}" srcOrd="0" destOrd="0" presId="urn:microsoft.com/office/officeart/2005/8/layout/process3"/>
    <dgm:cxn modelId="{9D3BC9A6-84E7-4625-BED4-AD66113C0F13}" srcId="{1CB59A51-AC47-4564-A83C-A7522749F4F9}" destId="{083AB64E-217A-41D1-8285-62FAE431C986}" srcOrd="1" destOrd="0" parTransId="{45F76DC1-D446-4DC3-B8F8-47E5DE1BB2DF}" sibTransId="{8D3392BE-D3E0-4FC3-90B1-13BA16C59BB5}"/>
    <dgm:cxn modelId="{D57617A3-DD12-41C8-AE37-C4AC1D520E00}" type="presOf" srcId="{67D37461-273A-4F31-AE48-70DAF5343BD0}" destId="{639B8023-BA0F-4219-A3FC-28FCD63B0190}" srcOrd="0" destOrd="0" presId="urn:microsoft.com/office/officeart/2005/8/layout/process3"/>
    <dgm:cxn modelId="{44F9473D-3944-435F-9221-C2D1F28C818D}" type="presOf" srcId="{820652D1-B1DA-4F44-9777-5AFA2C7F7B56}" destId="{FE6708E8-6F17-4B55-83E5-E185CF150D50}" srcOrd="0" destOrd="0" presId="urn:microsoft.com/office/officeart/2005/8/layout/process3"/>
    <dgm:cxn modelId="{46AB8F81-9328-434D-9E66-EF23F6627DB4}" srcId="{083AB64E-217A-41D1-8285-62FAE431C986}" destId="{4D59F7B0-440A-40C7-8DBD-B5A490AE22D9}" srcOrd="0" destOrd="0" parTransId="{999AE1CE-8F12-4F15-B457-5FD30529ADDF}" sibTransId="{E4852F5A-03BC-4A3C-99E7-00FA9B7E8C05}"/>
    <dgm:cxn modelId="{86049F92-BF3D-4171-AA67-B06DA035AFCF}" srcId="{4DFE0788-7EC6-43C1-AC0D-235E59179879}" destId="{67D37461-273A-4F31-AE48-70DAF5343BD0}" srcOrd="0" destOrd="0" parTransId="{099CDF05-5A13-4B7D-AF51-A725587A72BE}" sibTransId="{063B354E-AB89-48D7-AA23-BA4DC1A31C50}"/>
    <dgm:cxn modelId="{EA61E55C-C091-4EE0-915B-680B253201B4}" srcId="{1CB59A51-AC47-4564-A83C-A7522749F4F9}" destId="{4DFE0788-7EC6-43C1-AC0D-235E59179879}" srcOrd="0" destOrd="0" parTransId="{B8C5D636-7056-4B27-8852-5159C89E5815}" sibTransId="{820652D1-B1DA-4F44-9777-5AFA2C7F7B56}"/>
    <dgm:cxn modelId="{B48A054C-E991-4BA5-AC72-0F6FA56BC2D3}" type="presOf" srcId="{820652D1-B1DA-4F44-9777-5AFA2C7F7B56}" destId="{382E63B3-A55F-4AAB-8403-01B00F7F1461}" srcOrd="1" destOrd="0" presId="urn:microsoft.com/office/officeart/2005/8/layout/process3"/>
    <dgm:cxn modelId="{DD8F95E5-8564-40C9-9EDF-E57526E9058B}" type="presOf" srcId="{4D59F7B0-440A-40C7-8DBD-B5A490AE22D9}" destId="{1B5E9408-5748-4949-B224-EDB933FF0EF7}" srcOrd="0" destOrd="0" presId="urn:microsoft.com/office/officeart/2005/8/layout/process3"/>
    <dgm:cxn modelId="{DFCAEA09-033E-43BC-8C01-1A99CD89E962}" type="presOf" srcId="{083AB64E-217A-41D1-8285-62FAE431C986}" destId="{2C2FB113-F543-4FD4-AD36-6B8409725033}" srcOrd="1" destOrd="0" presId="urn:microsoft.com/office/officeart/2005/8/layout/process3"/>
    <dgm:cxn modelId="{D7723510-9EEE-4C7F-80FD-1816BFCAC59D}" type="presOf" srcId="{4DFE0788-7EC6-43C1-AC0D-235E59179879}" destId="{3FE9FFDF-EC55-417C-B233-B11F4BF43EC9}" srcOrd="1" destOrd="0" presId="urn:microsoft.com/office/officeart/2005/8/layout/process3"/>
    <dgm:cxn modelId="{E941FC94-09F0-4237-A33A-E8C36AA18640}" type="presParOf" srcId="{CF2A1A1C-31D0-4565-9B2B-57668666A310}" destId="{485EC9A2-94EA-4E38-BD92-2B25AA1A11A2}" srcOrd="0" destOrd="0" presId="urn:microsoft.com/office/officeart/2005/8/layout/process3"/>
    <dgm:cxn modelId="{3571EBFF-A9A6-47AA-AA84-E4FF0C7C602B}" type="presParOf" srcId="{485EC9A2-94EA-4E38-BD92-2B25AA1A11A2}" destId="{00EB6FC6-7596-4565-98B4-78E3A61FE706}" srcOrd="0" destOrd="0" presId="urn:microsoft.com/office/officeart/2005/8/layout/process3"/>
    <dgm:cxn modelId="{73122DE0-E859-47AF-A365-496B88ECB347}" type="presParOf" srcId="{485EC9A2-94EA-4E38-BD92-2B25AA1A11A2}" destId="{3FE9FFDF-EC55-417C-B233-B11F4BF43EC9}" srcOrd="1" destOrd="0" presId="urn:microsoft.com/office/officeart/2005/8/layout/process3"/>
    <dgm:cxn modelId="{325FCDB1-CD3B-4768-9F79-D74C34CE4ED5}" type="presParOf" srcId="{485EC9A2-94EA-4E38-BD92-2B25AA1A11A2}" destId="{639B8023-BA0F-4219-A3FC-28FCD63B0190}" srcOrd="2" destOrd="0" presId="urn:microsoft.com/office/officeart/2005/8/layout/process3"/>
    <dgm:cxn modelId="{0806196C-B3E7-457F-98D0-7CDB907DDAA2}" type="presParOf" srcId="{CF2A1A1C-31D0-4565-9B2B-57668666A310}" destId="{FE6708E8-6F17-4B55-83E5-E185CF150D50}" srcOrd="1" destOrd="0" presId="urn:microsoft.com/office/officeart/2005/8/layout/process3"/>
    <dgm:cxn modelId="{820C5F35-79BC-4A2C-93D1-960EA4A9D168}" type="presParOf" srcId="{FE6708E8-6F17-4B55-83E5-E185CF150D50}" destId="{382E63B3-A55F-4AAB-8403-01B00F7F1461}" srcOrd="0" destOrd="0" presId="urn:microsoft.com/office/officeart/2005/8/layout/process3"/>
    <dgm:cxn modelId="{18491B87-2B00-461A-B6D0-9A2CD9869227}" type="presParOf" srcId="{CF2A1A1C-31D0-4565-9B2B-57668666A310}" destId="{698AF65A-96A8-4587-A3AD-886C1C2B552B}" srcOrd="2" destOrd="0" presId="urn:microsoft.com/office/officeart/2005/8/layout/process3"/>
    <dgm:cxn modelId="{35F8BFD7-4B23-477A-B6AF-8B2192E73943}" type="presParOf" srcId="{698AF65A-96A8-4587-A3AD-886C1C2B552B}" destId="{926720D2-FBED-4F66-A848-FD4E0D0E0FE1}" srcOrd="0" destOrd="0" presId="urn:microsoft.com/office/officeart/2005/8/layout/process3"/>
    <dgm:cxn modelId="{67B31095-3C93-4A3C-BFDC-A2F0B1EA2FC9}" type="presParOf" srcId="{698AF65A-96A8-4587-A3AD-886C1C2B552B}" destId="{2C2FB113-F543-4FD4-AD36-6B8409725033}" srcOrd="1" destOrd="0" presId="urn:microsoft.com/office/officeart/2005/8/layout/process3"/>
    <dgm:cxn modelId="{BCF11C99-64B5-43F1-8F6F-7AACF883E640}" type="presParOf" srcId="{698AF65A-96A8-4587-A3AD-886C1C2B552B}" destId="{1B5E9408-5748-4949-B224-EDB933FF0EF7}"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7C8A9A7-852F-453D-B5DD-1C7EE9ED387F}" type="doc">
      <dgm:prSet loTypeId="urn:microsoft.com/office/officeart/2005/8/layout/target2" loCatId="relationship" qsTypeId="urn:microsoft.com/office/officeart/2005/8/quickstyle/simple2" qsCatId="simple" csTypeId="urn:microsoft.com/office/officeart/2005/8/colors/accent1_2" csCatId="accent1" phldr="1"/>
      <dgm:spPr/>
      <dgm:t>
        <a:bodyPr/>
        <a:lstStyle/>
        <a:p>
          <a:endParaRPr lang="en-US"/>
        </a:p>
      </dgm:t>
    </dgm:pt>
    <dgm:pt modelId="{301EB8FD-2196-4E9E-AD83-ED2FD0086105}">
      <dgm:prSet phldrT="[Text]" custT="1"/>
      <dgm:spPr/>
      <dgm:t>
        <a:bodyPr/>
        <a:lstStyle/>
        <a:p>
          <a:r>
            <a:rPr lang="en-US" sz="1800" dirty="0" smtClean="0"/>
            <a:t>Space complexity analysis estimates the amount of memory required by the algorithm to process input data. </a:t>
          </a:r>
          <a:endParaRPr lang="en-US" sz="1800" dirty="0"/>
        </a:p>
      </dgm:t>
    </dgm:pt>
    <dgm:pt modelId="{367BE3E5-6484-4505-9789-13BA79F09EB8}" type="parTrans" cxnId="{C15A0A22-4C42-410A-B24A-C812F492FE26}">
      <dgm:prSet/>
      <dgm:spPr/>
      <dgm:t>
        <a:bodyPr/>
        <a:lstStyle/>
        <a:p>
          <a:endParaRPr lang="en-US" sz="2400"/>
        </a:p>
      </dgm:t>
    </dgm:pt>
    <dgm:pt modelId="{CCB799BD-B549-44BE-8A9E-9784F34517CA}" type="sibTrans" cxnId="{C15A0A22-4C42-410A-B24A-C812F492FE26}">
      <dgm:prSet/>
      <dgm:spPr/>
      <dgm:t>
        <a:bodyPr/>
        <a:lstStyle/>
        <a:p>
          <a:endParaRPr lang="en-US" sz="2400"/>
        </a:p>
      </dgm:t>
    </dgm:pt>
    <dgm:pt modelId="{D33B3740-9397-43B9-99BC-8AAF511AE555}">
      <dgm:prSet custT="1"/>
      <dgm:spPr/>
      <dgm:t>
        <a:bodyPr/>
        <a:lstStyle/>
        <a:p>
          <a:r>
            <a:rPr lang="en-US" sz="1800" dirty="0" smtClean="0"/>
            <a:t>Space complexity analysis is a must for the efficient design of algorithms. If proper space complexity analysis is not conducted while designing a particular algorithm, insufficient memory availability for the transient temporary data structures may trigger unnecessary disk spillovers, which could potentially considerably affect the performance and efficiency of the algorithm.</a:t>
          </a:r>
        </a:p>
      </dgm:t>
    </dgm:pt>
    <dgm:pt modelId="{F08CAA5A-656A-4C58-81F7-79B3F1E84D31}" type="parTrans" cxnId="{928022FF-8475-4AEC-9CE1-DE6F7835315F}">
      <dgm:prSet/>
      <dgm:spPr/>
      <dgm:t>
        <a:bodyPr/>
        <a:lstStyle/>
        <a:p>
          <a:endParaRPr lang="en-US" sz="2400"/>
        </a:p>
      </dgm:t>
    </dgm:pt>
    <dgm:pt modelId="{68A15A7C-48E6-4EDE-BE43-BFDABC357ABA}" type="sibTrans" cxnId="{928022FF-8475-4AEC-9CE1-DE6F7835315F}">
      <dgm:prSet/>
      <dgm:spPr/>
      <dgm:t>
        <a:bodyPr/>
        <a:lstStyle/>
        <a:p>
          <a:endParaRPr lang="en-US" sz="2400"/>
        </a:p>
      </dgm:t>
    </dgm:pt>
    <dgm:pt modelId="{56EC8D3D-5D02-4806-89E8-D6E2ED18B26A}">
      <dgm:prSet phldrT="[Text]" custT="1"/>
      <dgm:spPr/>
      <dgm:t>
        <a:bodyPr/>
        <a:lstStyle/>
        <a:p>
          <a:r>
            <a:rPr lang="en-US" sz="1800" dirty="0" smtClean="0"/>
            <a:t>The way the algorithm is designed affects the number, type, and size of these data structures. </a:t>
          </a:r>
          <a:endParaRPr lang="en-US" sz="1800" dirty="0"/>
        </a:p>
      </dgm:t>
    </dgm:pt>
    <dgm:pt modelId="{B42A742A-32AD-41C4-AAB5-4560543056FF}" type="parTrans" cxnId="{3156FD53-F072-41B6-AA95-B1A7829DDB08}">
      <dgm:prSet/>
      <dgm:spPr/>
      <dgm:t>
        <a:bodyPr/>
        <a:lstStyle/>
        <a:p>
          <a:endParaRPr lang="en-US" sz="2400"/>
        </a:p>
      </dgm:t>
    </dgm:pt>
    <dgm:pt modelId="{F066B106-0488-4B78-9489-C6C7BF6C6A47}" type="sibTrans" cxnId="{3156FD53-F072-41B6-AA95-B1A7829DDB08}">
      <dgm:prSet/>
      <dgm:spPr/>
      <dgm:t>
        <a:bodyPr/>
        <a:lstStyle/>
        <a:p>
          <a:endParaRPr lang="en-US" sz="2400"/>
        </a:p>
      </dgm:t>
    </dgm:pt>
    <dgm:pt modelId="{DB90AD90-5851-4C73-A2C4-C2485AECB8A8}" type="pres">
      <dgm:prSet presAssocID="{C7C8A9A7-852F-453D-B5DD-1C7EE9ED387F}" presName="Name0" presStyleCnt="0">
        <dgm:presLayoutVars>
          <dgm:chMax val="3"/>
          <dgm:chPref val="1"/>
          <dgm:dir/>
          <dgm:animLvl val="lvl"/>
          <dgm:resizeHandles/>
        </dgm:presLayoutVars>
      </dgm:prSet>
      <dgm:spPr/>
      <dgm:t>
        <a:bodyPr/>
        <a:lstStyle/>
        <a:p>
          <a:endParaRPr lang="en-US"/>
        </a:p>
      </dgm:t>
    </dgm:pt>
    <dgm:pt modelId="{100C21C7-6FEA-43D2-A442-1196B04B2F44}" type="pres">
      <dgm:prSet presAssocID="{C7C8A9A7-852F-453D-B5DD-1C7EE9ED387F}" presName="outerBox" presStyleCnt="0"/>
      <dgm:spPr/>
    </dgm:pt>
    <dgm:pt modelId="{FC81F20B-0AF8-496A-B7DA-AE97696A2553}" type="pres">
      <dgm:prSet presAssocID="{C7C8A9A7-852F-453D-B5DD-1C7EE9ED387F}" presName="outerBoxParent" presStyleLbl="node1" presStyleIdx="0" presStyleCnt="3" custLinFactNeighborX="-2431" custLinFactNeighborY="1660"/>
      <dgm:spPr/>
      <dgm:t>
        <a:bodyPr/>
        <a:lstStyle/>
        <a:p>
          <a:endParaRPr lang="en-US"/>
        </a:p>
      </dgm:t>
    </dgm:pt>
    <dgm:pt modelId="{07FCCD60-9C13-40D6-9CEA-F3FAA8572361}" type="pres">
      <dgm:prSet presAssocID="{C7C8A9A7-852F-453D-B5DD-1C7EE9ED387F}" presName="outerBoxChildren" presStyleCnt="0"/>
      <dgm:spPr/>
    </dgm:pt>
    <dgm:pt modelId="{E4BD56DE-255F-4F3A-8BE5-73CF2E46B847}" type="pres">
      <dgm:prSet presAssocID="{C7C8A9A7-852F-453D-B5DD-1C7EE9ED387F}" presName="middleBox" presStyleCnt="0"/>
      <dgm:spPr/>
    </dgm:pt>
    <dgm:pt modelId="{BBF2AE4F-1CB0-4343-924C-57627D86CCBB}" type="pres">
      <dgm:prSet presAssocID="{C7C8A9A7-852F-453D-B5DD-1C7EE9ED387F}" presName="middleBoxParent" presStyleLbl="node1" presStyleIdx="1" presStyleCnt="3"/>
      <dgm:spPr/>
      <dgm:t>
        <a:bodyPr/>
        <a:lstStyle/>
        <a:p>
          <a:endParaRPr lang="en-US"/>
        </a:p>
      </dgm:t>
    </dgm:pt>
    <dgm:pt modelId="{265FC121-6755-49C9-A497-1E582345B62B}" type="pres">
      <dgm:prSet presAssocID="{C7C8A9A7-852F-453D-B5DD-1C7EE9ED387F}" presName="middleBoxChildren" presStyleCnt="0"/>
      <dgm:spPr/>
    </dgm:pt>
    <dgm:pt modelId="{456F4D28-6C37-486B-82E9-4CFF70C44FC3}" type="pres">
      <dgm:prSet presAssocID="{C7C8A9A7-852F-453D-B5DD-1C7EE9ED387F}" presName="centerBox" presStyleCnt="0"/>
      <dgm:spPr/>
    </dgm:pt>
    <dgm:pt modelId="{18378DCB-F6FA-4530-9518-3A1D44504BBA}" type="pres">
      <dgm:prSet presAssocID="{C7C8A9A7-852F-453D-B5DD-1C7EE9ED387F}" presName="centerBoxParent" presStyleLbl="node1" presStyleIdx="2" presStyleCnt="3"/>
      <dgm:spPr/>
      <dgm:t>
        <a:bodyPr/>
        <a:lstStyle/>
        <a:p>
          <a:endParaRPr lang="en-US"/>
        </a:p>
      </dgm:t>
    </dgm:pt>
  </dgm:ptLst>
  <dgm:cxnLst>
    <dgm:cxn modelId="{C15A0A22-4C42-410A-B24A-C812F492FE26}" srcId="{C7C8A9A7-852F-453D-B5DD-1C7EE9ED387F}" destId="{301EB8FD-2196-4E9E-AD83-ED2FD0086105}" srcOrd="0" destOrd="0" parTransId="{367BE3E5-6484-4505-9789-13BA79F09EB8}" sibTransId="{CCB799BD-B549-44BE-8A9E-9784F34517CA}"/>
    <dgm:cxn modelId="{3156FD53-F072-41B6-AA95-B1A7829DDB08}" srcId="{C7C8A9A7-852F-453D-B5DD-1C7EE9ED387F}" destId="{56EC8D3D-5D02-4806-89E8-D6E2ED18B26A}" srcOrd="1" destOrd="0" parTransId="{B42A742A-32AD-41C4-AAB5-4560543056FF}" sibTransId="{F066B106-0488-4B78-9489-C6C7BF6C6A47}"/>
    <dgm:cxn modelId="{8050BD2F-162E-43D9-960C-0AD0D68D553F}" type="presOf" srcId="{C7C8A9A7-852F-453D-B5DD-1C7EE9ED387F}" destId="{DB90AD90-5851-4C73-A2C4-C2485AECB8A8}" srcOrd="0" destOrd="0" presId="urn:microsoft.com/office/officeart/2005/8/layout/target2"/>
    <dgm:cxn modelId="{57103670-73D7-4E34-8638-F82313BF8A6A}" type="presOf" srcId="{D33B3740-9397-43B9-99BC-8AAF511AE555}" destId="{18378DCB-F6FA-4530-9518-3A1D44504BBA}" srcOrd="0" destOrd="0" presId="urn:microsoft.com/office/officeart/2005/8/layout/target2"/>
    <dgm:cxn modelId="{F0FCB2BF-B5BD-40D5-8FDC-3E4AABA36CBC}" type="presOf" srcId="{301EB8FD-2196-4E9E-AD83-ED2FD0086105}" destId="{FC81F20B-0AF8-496A-B7DA-AE97696A2553}" srcOrd="0" destOrd="0" presId="urn:microsoft.com/office/officeart/2005/8/layout/target2"/>
    <dgm:cxn modelId="{17581308-A9AF-45CA-9F4E-8D2946705339}" type="presOf" srcId="{56EC8D3D-5D02-4806-89E8-D6E2ED18B26A}" destId="{BBF2AE4F-1CB0-4343-924C-57627D86CCBB}" srcOrd="0" destOrd="0" presId="urn:microsoft.com/office/officeart/2005/8/layout/target2"/>
    <dgm:cxn modelId="{928022FF-8475-4AEC-9CE1-DE6F7835315F}" srcId="{C7C8A9A7-852F-453D-B5DD-1C7EE9ED387F}" destId="{D33B3740-9397-43B9-99BC-8AAF511AE555}" srcOrd="2" destOrd="0" parTransId="{F08CAA5A-656A-4C58-81F7-79B3F1E84D31}" sibTransId="{68A15A7C-48E6-4EDE-BE43-BFDABC357ABA}"/>
    <dgm:cxn modelId="{3B385519-40A3-49B1-84CB-658ADFA6F7F8}" type="presParOf" srcId="{DB90AD90-5851-4C73-A2C4-C2485AECB8A8}" destId="{100C21C7-6FEA-43D2-A442-1196B04B2F44}" srcOrd="0" destOrd="0" presId="urn:microsoft.com/office/officeart/2005/8/layout/target2"/>
    <dgm:cxn modelId="{9976CD33-8D42-4A8D-A86C-D13BFC7FE795}" type="presParOf" srcId="{100C21C7-6FEA-43D2-A442-1196B04B2F44}" destId="{FC81F20B-0AF8-496A-B7DA-AE97696A2553}" srcOrd="0" destOrd="0" presId="urn:microsoft.com/office/officeart/2005/8/layout/target2"/>
    <dgm:cxn modelId="{2BD8DD8C-62E3-4C39-8163-D9EF7B414EB2}" type="presParOf" srcId="{100C21C7-6FEA-43D2-A442-1196B04B2F44}" destId="{07FCCD60-9C13-40D6-9CEA-F3FAA8572361}" srcOrd="1" destOrd="0" presId="urn:microsoft.com/office/officeart/2005/8/layout/target2"/>
    <dgm:cxn modelId="{945A0109-71B8-4AAD-B3B1-05CC0DBA70AE}" type="presParOf" srcId="{DB90AD90-5851-4C73-A2C4-C2485AECB8A8}" destId="{E4BD56DE-255F-4F3A-8BE5-73CF2E46B847}" srcOrd="1" destOrd="0" presId="urn:microsoft.com/office/officeart/2005/8/layout/target2"/>
    <dgm:cxn modelId="{7A801B01-B088-4D38-9AC1-4C557BE51C6B}" type="presParOf" srcId="{E4BD56DE-255F-4F3A-8BE5-73CF2E46B847}" destId="{BBF2AE4F-1CB0-4343-924C-57627D86CCBB}" srcOrd="0" destOrd="0" presId="urn:microsoft.com/office/officeart/2005/8/layout/target2"/>
    <dgm:cxn modelId="{9B398B2C-7AC3-46B6-ABC1-F1FB910B7470}" type="presParOf" srcId="{E4BD56DE-255F-4F3A-8BE5-73CF2E46B847}" destId="{265FC121-6755-49C9-A497-1E582345B62B}" srcOrd="1" destOrd="0" presId="urn:microsoft.com/office/officeart/2005/8/layout/target2"/>
    <dgm:cxn modelId="{4BAC0F6E-E33B-4409-9AEA-D3020EBD6299}" type="presParOf" srcId="{DB90AD90-5851-4C73-A2C4-C2485AECB8A8}" destId="{456F4D28-6C37-486B-82E9-4CFF70C44FC3}" srcOrd="2" destOrd="0" presId="urn:microsoft.com/office/officeart/2005/8/layout/target2"/>
    <dgm:cxn modelId="{22DCB75B-F7F9-42B3-8FF7-43E2BE7414E1}" type="presParOf" srcId="{456F4D28-6C37-486B-82E9-4CFF70C44FC3}" destId="{18378DCB-F6FA-4530-9518-3A1D44504BBA}"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7C8A9A7-852F-453D-B5DD-1C7EE9ED387F}"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301EB8FD-2196-4E9E-AD83-ED2FD0086105}">
      <dgm:prSet phldrT="[Text]" custT="1"/>
      <dgm:spPr/>
      <dgm:t>
        <a:bodyPr/>
        <a:lstStyle/>
        <a:p>
          <a:r>
            <a:rPr lang="en-US" sz="1800" dirty="0" smtClean="0"/>
            <a:t>Time complexity analysis estimates how long it will take for an algorithm to complete its assigned job based on its structure. </a:t>
          </a:r>
          <a:endParaRPr lang="en-US" sz="1800" dirty="0"/>
        </a:p>
      </dgm:t>
    </dgm:pt>
    <dgm:pt modelId="{367BE3E5-6484-4505-9789-13BA79F09EB8}" type="parTrans" cxnId="{C15A0A22-4C42-410A-B24A-C812F492FE26}">
      <dgm:prSet/>
      <dgm:spPr/>
      <dgm:t>
        <a:bodyPr/>
        <a:lstStyle/>
        <a:p>
          <a:endParaRPr lang="en-US" sz="2400"/>
        </a:p>
      </dgm:t>
    </dgm:pt>
    <dgm:pt modelId="{CCB799BD-B549-44BE-8A9E-9784F34517CA}" type="sibTrans" cxnId="{C15A0A22-4C42-410A-B24A-C812F492FE26}">
      <dgm:prSet/>
      <dgm:spPr/>
      <dgm:t>
        <a:bodyPr/>
        <a:lstStyle/>
        <a:p>
          <a:endParaRPr lang="en-US" sz="2400"/>
        </a:p>
      </dgm:t>
    </dgm:pt>
    <dgm:pt modelId="{6D6F3753-7BEC-4D13-B593-71CE6AC57EA6}">
      <dgm:prSet phldrT="[Text]" custT="1"/>
      <dgm:spPr/>
      <dgm:t>
        <a:bodyPr/>
        <a:lstStyle/>
        <a:p>
          <a:r>
            <a:rPr lang="en-US" sz="1800" dirty="0" smtClean="0"/>
            <a:t>In contrast to space complexity, time complexity is not dependent on any hardware that the algorithm will run on. </a:t>
          </a:r>
          <a:endParaRPr lang="en-US" sz="1800" dirty="0"/>
        </a:p>
      </dgm:t>
    </dgm:pt>
    <dgm:pt modelId="{427FB283-6B36-4331-9118-6B8CFE6525ED}" type="parTrans" cxnId="{66489A75-4D1A-4D5A-ABB3-637BE6F189FE}">
      <dgm:prSet/>
      <dgm:spPr/>
      <dgm:t>
        <a:bodyPr/>
        <a:lstStyle/>
        <a:p>
          <a:endParaRPr lang="en-US"/>
        </a:p>
      </dgm:t>
    </dgm:pt>
    <dgm:pt modelId="{89E4CE47-B7C3-4534-B1B9-7E6569D7A38C}" type="sibTrans" cxnId="{66489A75-4D1A-4D5A-ABB3-637BE6F189FE}">
      <dgm:prSet/>
      <dgm:spPr/>
      <dgm:t>
        <a:bodyPr/>
        <a:lstStyle/>
        <a:p>
          <a:endParaRPr lang="en-US"/>
        </a:p>
      </dgm:t>
    </dgm:pt>
    <dgm:pt modelId="{D66C2DAA-52CC-47FF-9FC3-9FDAFA5EDEA6}">
      <dgm:prSet phldrT="[Text]" custT="1"/>
      <dgm:spPr/>
      <dgm:t>
        <a:bodyPr/>
        <a:lstStyle/>
        <a:p>
          <a:r>
            <a:rPr lang="en-US" sz="1800" smtClean="0"/>
            <a:t>Time </a:t>
          </a:r>
          <a:r>
            <a:rPr lang="en-US" sz="1800" dirty="0" smtClean="0"/>
            <a:t>complexity analysis solely depends on the structure of the algorithm itself. The overall goal of time complexity analysis is to try to answer these important questions—will this algorithm scale? How well will this algorithm handle larger datasets?</a:t>
          </a:r>
          <a:endParaRPr lang="en-US" sz="1800" dirty="0"/>
        </a:p>
      </dgm:t>
    </dgm:pt>
    <dgm:pt modelId="{6D8B437B-E0EE-4514-AEAC-3335FC33D7BA}" type="parTrans" cxnId="{3930135E-751B-451B-B0DF-70604D4FDEF8}">
      <dgm:prSet/>
      <dgm:spPr/>
      <dgm:t>
        <a:bodyPr/>
        <a:lstStyle/>
        <a:p>
          <a:endParaRPr lang="en-US"/>
        </a:p>
      </dgm:t>
    </dgm:pt>
    <dgm:pt modelId="{FB1CF287-9485-4B10-9A62-76C35C2D6BD7}" type="sibTrans" cxnId="{3930135E-751B-451B-B0DF-70604D4FDEF8}">
      <dgm:prSet/>
      <dgm:spPr/>
      <dgm:t>
        <a:bodyPr/>
        <a:lstStyle/>
        <a:p>
          <a:endParaRPr lang="en-US"/>
        </a:p>
      </dgm:t>
    </dgm:pt>
    <dgm:pt modelId="{1ACE5801-BEB7-4B52-91F4-507B6F6D358A}" type="pres">
      <dgm:prSet presAssocID="{C7C8A9A7-852F-453D-B5DD-1C7EE9ED387F}" presName="linear" presStyleCnt="0">
        <dgm:presLayoutVars>
          <dgm:animLvl val="lvl"/>
          <dgm:resizeHandles val="exact"/>
        </dgm:presLayoutVars>
      </dgm:prSet>
      <dgm:spPr/>
      <dgm:t>
        <a:bodyPr/>
        <a:lstStyle/>
        <a:p>
          <a:endParaRPr lang="en-US"/>
        </a:p>
      </dgm:t>
    </dgm:pt>
    <dgm:pt modelId="{DBC34FEC-E5FD-48A1-97BB-99D7998018E0}" type="pres">
      <dgm:prSet presAssocID="{301EB8FD-2196-4E9E-AD83-ED2FD0086105}" presName="parentText" presStyleLbl="node1" presStyleIdx="0" presStyleCnt="3" custScaleY="79038">
        <dgm:presLayoutVars>
          <dgm:chMax val="0"/>
          <dgm:bulletEnabled val="1"/>
        </dgm:presLayoutVars>
      </dgm:prSet>
      <dgm:spPr/>
      <dgm:t>
        <a:bodyPr/>
        <a:lstStyle/>
        <a:p>
          <a:endParaRPr lang="en-US"/>
        </a:p>
      </dgm:t>
    </dgm:pt>
    <dgm:pt modelId="{959D5992-36BE-411D-8301-A45908806174}" type="pres">
      <dgm:prSet presAssocID="{CCB799BD-B549-44BE-8A9E-9784F34517CA}" presName="spacer" presStyleCnt="0"/>
      <dgm:spPr/>
    </dgm:pt>
    <dgm:pt modelId="{CD0B6DE4-D3F7-4A6C-85C6-EA30BA182CFA}" type="pres">
      <dgm:prSet presAssocID="{6D6F3753-7BEC-4D13-B593-71CE6AC57EA6}" presName="parentText" presStyleLbl="node1" presStyleIdx="1" presStyleCnt="3">
        <dgm:presLayoutVars>
          <dgm:chMax val="0"/>
          <dgm:bulletEnabled val="1"/>
        </dgm:presLayoutVars>
      </dgm:prSet>
      <dgm:spPr/>
      <dgm:t>
        <a:bodyPr/>
        <a:lstStyle/>
        <a:p>
          <a:endParaRPr lang="en-US"/>
        </a:p>
      </dgm:t>
    </dgm:pt>
    <dgm:pt modelId="{D8348BEC-B6BD-48B1-A317-C8B905C35E69}" type="pres">
      <dgm:prSet presAssocID="{89E4CE47-B7C3-4534-B1B9-7E6569D7A38C}" presName="spacer" presStyleCnt="0"/>
      <dgm:spPr/>
    </dgm:pt>
    <dgm:pt modelId="{D287B8F1-CA3E-43F3-AF68-1131C5C1AF0B}" type="pres">
      <dgm:prSet presAssocID="{D66C2DAA-52CC-47FF-9FC3-9FDAFA5EDEA6}" presName="parentText" presStyleLbl="node1" presStyleIdx="2" presStyleCnt="3">
        <dgm:presLayoutVars>
          <dgm:chMax val="0"/>
          <dgm:bulletEnabled val="1"/>
        </dgm:presLayoutVars>
      </dgm:prSet>
      <dgm:spPr/>
      <dgm:t>
        <a:bodyPr/>
        <a:lstStyle/>
        <a:p>
          <a:endParaRPr lang="en-US"/>
        </a:p>
      </dgm:t>
    </dgm:pt>
  </dgm:ptLst>
  <dgm:cxnLst>
    <dgm:cxn modelId="{86726072-3EE3-4468-BD85-FCB05B52F2E6}" type="presOf" srcId="{D66C2DAA-52CC-47FF-9FC3-9FDAFA5EDEA6}" destId="{D287B8F1-CA3E-43F3-AF68-1131C5C1AF0B}" srcOrd="0" destOrd="0" presId="urn:microsoft.com/office/officeart/2005/8/layout/vList2"/>
    <dgm:cxn modelId="{C15A0A22-4C42-410A-B24A-C812F492FE26}" srcId="{C7C8A9A7-852F-453D-B5DD-1C7EE9ED387F}" destId="{301EB8FD-2196-4E9E-AD83-ED2FD0086105}" srcOrd="0" destOrd="0" parTransId="{367BE3E5-6484-4505-9789-13BA79F09EB8}" sibTransId="{CCB799BD-B549-44BE-8A9E-9784F34517CA}"/>
    <dgm:cxn modelId="{00CF3F88-44F2-4048-8AF5-FC9CB6078293}" type="presOf" srcId="{301EB8FD-2196-4E9E-AD83-ED2FD0086105}" destId="{DBC34FEC-E5FD-48A1-97BB-99D7998018E0}" srcOrd="0" destOrd="0" presId="urn:microsoft.com/office/officeart/2005/8/layout/vList2"/>
    <dgm:cxn modelId="{E61B6FA0-BDFB-40AB-803E-D4E74E17503E}" type="presOf" srcId="{6D6F3753-7BEC-4D13-B593-71CE6AC57EA6}" destId="{CD0B6DE4-D3F7-4A6C-85C6-EA30BA182CFA}" srcOrd="0" destOrd="0" presId="urn:microsoft.com/office/officeart/2005/8/layout/vList2"/>
    <dgm:cxn modelId="{3930135E-751B-451B-B0DF-70604D4FDEF8}" srcId="{C7C8A9A7-852F-453D-B5DD-1C7EE9ED387F}" destId="{D66C2DAA-52CC-47FF-9FC3-9FDAFA5EDEA6}" srcOrd="2" destOrd="0" parTransId="{6D8B437B-E0EE-4514-AEAC-3335FC33D7BA}" sibTransId="{FB1CF287-9485-4B10-9A62-76C35C2D6BD7}"/>
    <dgm:cxn modelId="{F42A59C1-F17A-4799-A886-BC5135DCB1C2}" type="presOf" srcId="{C7C8A9A7-852F-453D-B5DD-1C7EE9ED387F}" destId="{1ACE5801-BEB7-4B52-91F4-507B6F6D358A}" srcOrd="0" destOrd="0" presId="urn:microsoft.com/office/officeart/2005/8/layout/vList2"/>
    <dgm:cxn modelId="{66489A75-4D1A-4D5A-ABB3-637BE6F189FE}" srcId="{C7C8A9A7-852F-453D-B5DD-1C7EE9ED387F}" destId="{6D6F3753-7BEC-4D13-B593-71CE6AC57EA6}" srcOrd="1" destOrd="0" parTransId="{427FB283-6B36-4331-9118-6B8CFE6525ED}" sibTransId="{89E4CE47-B7C3-4534-B1B9-7E6569D7A38C}"/>
    <dgm:cxn modelId="{8C2AB547-05E8-4122-89CF-2CF510BFD6B4}" type="presParOf" srcId="{1ACE5801-BEB7-4B52-91F4-507B6F6D358A}" destId="{DBC34FEC-E5FD-48A1-97BB-99D7998018E0}" srcOrd="0" destOrd="0" presId="urn:microsoft.com/office/officeart/2005/8/layout/vList2"/>
    <dgm:cxn modelId="{FACAC11B-A763-4DC6-938C-6E5AA32CF3D4}" type="presParOf" srcId="{1ACE5801-BEB7-4B52-91F4-507B6F6D358A}" destId="{959D5992-36BE-411D-8301-A45908806174}" srcOrd="1" destOrd="0" presId="urn:microsoft.com/office/officeart/2005/8/layout/vList2"/>
    <dgm:cxn modelId="{6826F229-A243-4738-A8A3-D26B18F99D70}" type="presParOf" srcId="{1ACE5801-BEB7-4B52-91F4-507B6F6D358A}" destId="{CD0B6DE4-D3F7-4A6C-85C6-EA30BA182CFA}" srcOrd="2" destOrd="0" presId="urn:microsoft.com/office/officeart/2005/8/layout/vList2"/>
    <dgm:cxn modelId="{05834D39-A6A0-4CAD-9F47-65665964C88A}" type="presParOf" srcId="{1ACE5801-BEB7-4B52-91F4-507B6F6D358A}" destId="{D8348BEC-B6BD-48B1-A317-C8B905C35E69}" srcOrd="3" destOrd="0" presId="urn:microsoft.com/office/officeart/2005/8/layout/vList2"/>
    <dgm:cxn modelId="{56ACFB7A-F36F-46B3-8AEA-94D57ABD744F}" type="presParOf" srcId="{1ACE5801-BEB7-4B52-91F4-507B6F6D358A}" destId="{D287B8F1-CA3E-43F3-AF68-1131C5C1AF0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7C8A9A7-852F-453D-B5DD-1C7EE9ED387F}" type="doc">
      <dgm:prSet loTypeId="urn:microsoft.com/office/officeart/2009/3/layout/IncreasingArrowsProcess" loCatId="process" qsTypeId="urn:microsoft.com/office/officeart/2005/8/quickstyle/simple2" qsCatId="simple" csTypeId="urn:microsoft.com/office/officeart/2005/8/colors/accent1_2" csCatId="accent1" phldr="1"/>
      <dgm:spPr/>
      <dgm:t>
        <a:bodyPr/>
        <a:lstStyle/>
        <a:p>
          <a:endParaRPr lang="en-US"/>
        </a:p>
      </dgm:t>
    </dgm:pt>
    <dgm:pt modelId="{301EB8FD-2196-4E9E-AD83-ED2FD0086105}">
      <dgm:prSet phldrT="[Text]" custT="1"/>
      <dgm:spPr/>
      <dgm:t>
        <a:bodyPr/>
        <a:lstStyle/>
        <a:p>
          <a:r>
            <a:rPr lang="en-US" sz="1800" dirty="0" smtClean="0"/>
            <a:t>The best case</a:t>
          </a:r>
          <a:endParaRPr lang="en-US" sz="1800" dirty="0"/>
        </a:p>
      </dgm:t>
    </dgm:pt>
    <dgm:pt modelId="{367BE3E5-6484-4505-9789-13BA79F09EB8}" type="parTrans" cxnId="{C15A0A22-4C42-410A-B24A-C812F492FE26}">
      <dgm:prSet/>
      <dgm:spPr/>
      <dgm:t>
        <a:bodyPr/>
        <a:lstStyle/>
        <a:p>
          <a:endParaRPr lang="en-US" sz="2400"/>
        </a:p>
      </dgm:t>
    </dgm:pt>
    <dgm:pt modelId="{CCB799BD-B549-44BE-8A9E-9784F34517CA}" type="sibTrans" cxnId="{C15A0A22-4C42-410A-B24A-C812F492FE26}">
      <dgm:prSet/>
      <dgm:spPr/>
      <dgm:t>
        <a:bodyPr/>
        <a:lstStyle/>
        <a:p>
          <a:endParaRPr lang="en-US" sz="2400"/>
        </a:p>
      </dgm:t>
    </dgm:pt>
    <dgm:pt modelId="{6D6F3753-7BEC-4D13-B593-71CE6AC57EA6}">
      <dgm:prSet phldrT="[Text]" custT="1"/>
      <dgm:spPr/>
      <dgm:t>
        <a:bodyPr/>
        <a:lstStyle/>
        <a:p>
          <a:r>
            <a:rPr lang="en-US" sz="1800" dirty="0" smtClean="0"/>
            <a:t>The worst case</a:t>
          </a:r>
          <a:endParaRPr lang="en-US" sz="1800" dirty="0"/>
        </a:p>
      </dgm:t>
    </dgm:pt>
    <dgm:pt modelId="{427FB283-6B36-4331-9118-6B8CFE6525ED}" type="parTrans" cxnId="{66489A75-4D1A-4D5A-ABB3-637BE6F189FE}">
      <dgm:prSet/>
      <dgm:spPr/>
      <dgm:t>
        <a:bodyPr/>
        <a:lstStyle/>
        <a:p>
          <a:endParaRPr lang="en-US"/>
        </a:p>
      </dgm:t>
    </dgm:pt>
    <dgm:pt modelId="{89E4CE47-B7C3-4534-B1B9-7E6569D7A38C}" type="sibTrans" cxnId="{66489A75-4D1A-4D5A-ABB3-637BE6F189FE}">
      <dgm:prSet/>
      <dgm:spPr/>
      <dgm:t>
        <a:bodyPr/>
        <a:lstStyle/>
        <a:p>
          <a:endParaRPr lang="en-US"/>
        </a:p>
      </dgm:t>
    </dgm:pt>
    <dgm:pt modelId="{D66C2DAA-52CC-47FF-9FC3-9FDAFA5EDEA6}">
      <dgm:prSet phldrT="[Text]" custT="1"/>
      <dgm:spPr/>
      <dgm:t>
        <a:bodyPr/>
        <a:lstStyle/>
        <a:p>
          <a:r>
            <a:rPr lang="en-US" sz="1800" dirty="0" smtClean="0"/>
            <a:t>Average case</a:t>
          </a:r>
          <a:endParaRPr lang="en-US" sz="1800" dirty="0"/>
        </a:p>
      </dgm:t>
    </dgm:pt>
    <dgm:pt modelId="{6D8B437B-E0EE-4514-AEAC-3335FC33D7BA}" type="parTrans" cxnId="{3930135E-751B-451B-B0DF-70604D4FDEF8}">
      <dgm:prSet/>
      <dgm:spPr/>
      <dgm:t>
        <a:bodyPr/>
        <a:lstStyle/>
        <a:p>
          <a:endParaRPr lang="en-US"/>
        </a:p>
      </dgm:t>
    </dgm:pt>
    <dgm:pt modelId="{FB1CF287-9485-4B10-9A62-76C35C2D6BD7}" type="sibTrans" cxnId="{3930135E-751B-451B-B0DF-70604D4FDEF8}">
      <dgm:prSet/>
      <dgm:spPr/>
      <dgm:t>
        <a:bodyPr/>
        <a:lstStyle/>
        <a:p>
          <a:endParaRPr lang="en-US"/>
        </a:p>
      </dgm:t>
    </dgm:pt>
    <dgm:pt modelId="{E849F934-7655-4BD1-A0BB-A830DE3438E0}">
      <dgm:prSet phldrT="[Text]" custT="1"/>
      <dgm:spPr/>
      <dgm:t>
        <a:bodyPr/>
        <a:lstStyle/>
        <a:p>
          <a:r>
            <a:rPr lang="en-US" sz="1800" dirty="0" smtClean="0"/>
            <a:t>In the best case, the data given as input is organized in a way that the algorithm will give its best performance. Best-case analysis gives the upper bound of the performance.</a:t>
          </a:r>
          <a:endParaRPr lang="en-US" sz="1800" dirty="0"/>
        </a:p>
      </dgm:t>
    </dgm:pt>
    <dgm:pt modelId="{035B865F-0790-4C07-A5DC-89D860E50299}" type="parTrans" cxnId="{9D34FAAB-C20C-4184-A7B0-A2D9B2C6DF8C}">
      <dgm:prSet/>
      <dgm:spPr/>
      <dgm:t>
        <a:bodyPr/>
        <a:lstStyle/>
        <a:p>
          <a:endParaRPr lang="en-US"/>
        </a:p>
      </dgm:t>
    </dgm:pt>
    <dgm:pt modelId="{EFFC2CDF-F8D0-4A56-98A8-CBCBB13E6237}" type="sibTrans" cxnId="{9D34FAAB-C20C-4184-A7B0-A2D9B2C6DF8C}">
      <dgm:prSet/>
      <dgm:spPr/>
      <dgm:t>
        <a:bodyPr/>
        <a:lstStyle/>
        <a:p>
          <a:endParaRPr lang="en-US"/>
        </a:p>
      </dgm:t>
    </dgm:pt>
    <dgm:pt modelId="{3FE5CC73-D10C-4FC4-B653-7382BD8DDA8B}">
      <dgm:prSet phldrT="[Text]" custT="1"/>
      <dgm:spPr/>
      <dgm:t>
        <a:bodyPr/>
        <a:lstStyle/>
        <a:p>
          <a:r>
            <a:rPr lang="en-US" sz="1800" dirty="0" smtClean="0"/>
            <a:t>The worst case, find the maximum possible time it will take to get the job done under a given set of conditions.</a:t>
          </a:r>
          <a:endParaRPr lang="en-US" sz="1800" dirty="0"/>
        </a:p>
      </dgm:t>
    </dgm:pt>
    <dgm:pt modelId="{8E2FB457-6FC6-45A9-BB0B-7480E15EC521}" type="parTrans" cxnId="{71E3C7BA-7B60-428A-B7C7-F83D2AA677A1}">
      <dgm:prSet/>
      <dgm:spPr/>
      <dgm:t>
        <a:bodyPr/>
        <a:lstStyle/>
        <a:p>
          <a:endParaRPr lang="en-US"/>
        </a:p>
      </dgm:t>
    </dgm:pt>
    <dgm:pt modelId="{8D753172-96F0-4DF2-B403-172083404AD1}" type="sibTrans" cxnId="{71E3C7BA-7B60-428A-B7C7-F83D2AA677A1}">
      <dgm:prSet/>
      <dgm:spPr/>
      <dgm:t>
        <a:bodyPr/>
        <a:lstStyle/>
        <a:p>
          <a:endParaRPr lang="en-US"/>
        </a:p>
      </dgm:t>
    </dgm:pt>
    <dgm:pt modelId="{A5A0C507-D56C-4317-96B8-0A9F99957ACA}">
      <dgm:prSet phldrT="[Text]" custT="1"/>
      <dgm:spPr/>
      <dgm:t>
        <a:bodyPr/>
        <a:lstStyle/>
        <a:p>
          <a:r>
            <a:rPr lang="en-US" sz="1800" dirty="0" smtClean="0"/>
            <a:t>The average case divides the various possible inputs into various groups. Then, it conducts the performance analysis one from another. Finally, it calculates the average of the performance of each of the groups.</a:t>
          </a:r>
          <a:endParaRPr lang="en-US" sz="1800" dirty="0"/>
        </a:p>
      </dgm:t>
    </dgm:pt>
    <dgm:pt modelId="{8A05DFEB-33C8-4105-9710-AF12717ED6B5}" type="parTrans" cxnId="{D4CBB40A-8A73-4916-8FFB-8383EE741B40}">
      <dgm:prSet/>
      <dgm:spPr/>
      <dgm:t>
        <a:bodyPr/>
        <a:lstStyle/>
        <a:p>
          <a:endParaRPr lang="en-US"/>
        </a:p>
      </dgm:t>
    </dgm:pt>
    <dgm:pt modelId="{39893A35-0C05-414B-BF81-3E6C274597F4}" type="sibTrans" cxnId="{D4CBB40A-8A73-4916-8FFB-8383EE741B40}">
      <dgm:prSet/>
      <dgm:spPr/>
      <dgm:t>
        <a:bodyPr/>
        <a:lstStyle/>
        <a:p>
          <a:endParaRPr lang="en-US"/>
        </a:p>
      </dgm:t>
    </dgm:pt>
    <dgm:pt modelId="{52952E96-A291-465B-AA1D-BDA0369EDA99}" type="pres">
      <dgm:prSet presAssocID="{C7C8A9A7-852F-453D-B5DD-1C7EE9ED387F}" presName="Name0" presStyleCnt="0">
        <dgm:presLayoutVars>
          <dgm:chMax val="5"/>
          <dgm:chPref val="5"/>
          <dgm:dir/>
          <dgm:animLvl val="lvl"/>
        </dgm:presLayoutVars>
      </dgm:prSet>
      <dgm:spPr/>
      <dgm:t>
        <a:bodyPr/>
        <a:lstStyle/>
        <a:p>
          <a:endParaRPr lang="en-US"/>
        </a:p>
      </dgm:t>
    </dgm:pt>
    <dgm:pt modelId="{1632FC6F-CC28-417E-A80E-CDE6A4E7054B}" type="pres">
      <dgm:prSet presAssocID="{301EB8FD-2196-4E9E-AD83-ED2FD0086105}" presName="parentText1" presStyleLbl="node1" presStyleIdx="0" presStyleCnt="3">
        <dgm:presLayoutVars>
          <dgm:chMax/>
          <dgm:chPref val="3"/>
          <dgm:bulletEnabled val="1"/>
        </dgm:presLayoutVars>
      </dgm:prSet>
      <dgm:spPr/>
      <dgm:t>
        <a:bodyPr/>
        <a:lstStyle/>
        <a:p>
          <a:endParaRPr lang="en-US"/>
        </a:p>
      </dgm:t>
    </dgm:pt>
    <dgm:pt modelId="{75181A30-5D0D-4889-93A9-3670E4AB0A42}" type="pres">
      <dgm:prSet presAssocID="{301EB8FD-2196-4E9E-AD83-ED2FD0086105}" presName="childText1" presStyleLbl="solidAlignAcc1" presStyleIdx="0" presStyleCnt="3">
        <dgm:presLayoutVars>
          <dgm:chMax val="0"/>
          <dgm:chPref val="0"/>
          <dgm:bulletEnabled val="1"/>
        </dgm:presLayoutVars>
      </dgm:prSet>
      <dgm:spPr/>
      <dgm:t>
        <a:bodyPr/>
        <a:lstStyle/>
        <a:p>
          <a:endParaRPr lang="en-US"/>
        </a:p>
      </dgm:t>
    </dgm:pt>
    <dgm:pt modelId="{359BFAE9-5C45-469D-ACA3-88C6B91567C8}" type="pres">
      <dgm:prSet presAssocID="{6D6F3753-7BEC-4D13-B593-71CE6AC57EA6}" presName="parentText2" presStyleLbl="node1" presStyleIdx="1" presStyleCnt="3">
        <dgm:presLayoutVars>
          <dgm:chMax/>
          <dgm:chPref val="3"/>
          <dgm:bulletEnabled val="1"/>
        </dgm:presLayoutVars>
      </dgm:prSet>
      <dgm:spPr/>
      <dgm:t>
        <a:bodyPr/>
        <a:lstStyle/>
        <a:p>
          <a:endParaRPr lang="en-US"/>
        </a:p>
      </dgm:t>
    </dgm:pt>
    <dgm:pt modelId="{B56DEE1F-1E6A-4B63-B493-E47E2F7CE334}" type="pres">
      <dgm:prSet presAssocID="{6D6F3753-7BEC-4D13-B593-71CE6AC57EA6}" presName="childText2" presStyleLbl="solidAlignAcc1" presStyleIdx="1" presStyleCnt="3">
        <dgm:presLayoutVars>
          <dgm:chMax val="0"/>
          <dgm:chPref val="0"/>
          <dgm:bulletEnabled val="1"/>
        </dgm:presLayoutVars>
      </dgm:prSet>
      <dgm:spPr/>
      <dgm:t>
        <a:bodyPr/>
        <a:lstStyle/>
        <a:p>
          <a:endParaRPr lang="en-US"/>
        </a:p>
      </dgm:t>
    </dgm:pt>
    <dgm:pt modelId="{D8E70423-A77E-458C-8A7F-3BCA63E764B4}" type="pres">
      <dgm:prSet presAssocID="{D66C2DAA-52CC-47FF-9FC3-9FDAFA5EDEA6}" presName="parentText3" presStyleLbl="node1" presStyleIdx="2" presStyleCnt="3">
        <dgm:presLayoutVars>
          <dgm:chMax/>
          <dgm:chPref val="3"/>
          <dgm:bulletEnabled val="1"/>
        </dgm:presLayoutVars>
      </dgm:prSet>
      <dgm:spPr/>
      <dgm:t>
        <a:bodyPr/>
        <a:lstStyle/>
        <a:p>
          <a:endParaRPr lang="en-US"/>
        </a:p>
      </dgm:t>
    </dgm:pt>
    <dgm:pt modelId="{6F16BA4F-A861-4D0B-8064-50AD3A333678}" type="pres">
      <dgm:prSet presAssocID="{D66C2DAA-52CC-47FF-9FC3-9FDAFA5EDEA6}" presName="childText3" presStyleLbl="solidAlignAcc1" presStyleIdx="2" presStyleCnt="3">
        <dgm:presLayoutVars>
          <dgm:chMax val="0"/>
          <dgm:chPref val="0"/>
          <dgm:bulletEnabled val="1"/>
        </dgm:presLayoutVars>
      </dgm:prSet>
      <dgm:spPr/>
      <dgm:t>
        <a:bodyPr/>
        <a:lstStyle/>
        <a:p>
          <a:endParaRPr lang="en-US"/>
        </a:p>
      </dgm:t>
    </dgm:pt>
  </dgm:ptLst>
  <dgm:cxnLst>
    <dgm:cxn modelId="{935F8C2D-DBE0-42A0-ABC9-3005E6B898A3}" type="presOf" srcId="{C7C8A9A7-852F-453D-B5DD-1C7EE9ED387F}" destId="{52952E96-A291-465B-AA1D-BDA0369EDA99}" srcOrd="0" destOrd="0" presId="urn:microsoft.com/office/officeart/2009/3/layout/IncreasingArrowsProcess"/>
    <dgm:cxn modelId="{3930135E-751B-451B-B0DF-70604D4FDEF8}" srcId="{C7C8A9A7-852F-453D-B5DD-1C7EE9ED387F}" destId="{D66C2DAA-52CC-47FF-9FC3-9FDAFA5EDEA6}" srcOrd="2" destOrd="0" parTransId="{6D8B437B-E0EE-4514-AEAC-3335FC33D7BA}" sibTransId="{FB1CF287-9485-4B10-9A62-76C35C2D6BD7}"/>
    <dgm:cxn modelId="{71E3C7BA-7B60-428A-B7C7-F83D2AA677A1}" srcId="{6D6F3753-7BEC-4D13-B593-71CE6AC57EA6}" destId="{3FE5CC73-D10C-4FC4-B653-7382BD8DDA8B}" srcOrd="0" destOrd="0" parTransId="{8E2FB457-6FC6-45A9-BB0B-7480E15EC521}" sibTransId="{8D753172-96F0-4DF2-B403-172083404AD1}"/>
    <dgm:cxn modelId="{73766868-9C93-41E5-B159-9F17F5DD9983}" type="presOf" srcId="{3FE5CC73-D10C-4FC4-B653-7382BD8DDA8B}" destId="{B56DEE1F-1E6A-4B63-B493-E47E2F7CE334}" srcOrd="0" destOrd="0" presId="urn:microsoft.com/office/officeart/2009/3/layout/IncreasingArrowsProcess"/>
    <dgm:cxn modelId="{66489A75-4D1A-4D5A-ABB3-637BE6F189FE}" srcId="{C7C8A9A7-852F-453D-B5DD-1C7EE9ED387F}" destId="{6D6F3753-7BEC-4D13-B593-71CE6AC57EA6}" srcOrd="1" destOrd="0" parTransId="{427FB283-6B36-4331-9118-6B8CFE6525ED}" sibTransId="{89E4CE47-B7C3-4534-B1B9-7E6569D7A38C}"/>
    <dgm:cxn modelId="{D4CBB40A-8A73-4916-8FFB-8383EE741B40}" srcId="{D66C2DAA-52CC-47FF-9FC3-9FDAFA5EDEA6}" destId="{A5A0C507-D56C-4317-96B8-0A9F99957ACA}" srcOrd="0" destOrd="0" parTransId="{8A05DFEB-33C8-4105-9710-AF12717ED6B5}" sibTransId="{39893A35-0C05-414B-BF81-3E6C274597F4}"/>
    <dgm:cxn modelId="{10025963-A885-4063-AA2A-311E14C06327}" type="presOf" srcId="{D66C2DAA-52CC-47FF-9FC3-9FDAFA5EDEA6}" destId="{D8E70423-A77E-458C-8A7F-3BCA63E764B4}" srcOrd="0" destOrd="0" presId="urn:microsoft.com/office/officeart/2009/3/layout/IncreasingArrowsProcess"/>
    <dgm:cxn modelId="{A5933C62-AD4C-4999-9D5E-F2AD7A4E3401}" type="presOf" srcId="{6D6F3753-7BEC-4D13-B593-71CE6AC57EA6}" destId="{359BFAE9-5C45-469D-ACA3-88C6B91567C8}" srcOrd="0" destOrd="0" presId="urn:microsoft.com/office/officeart/2009/3/layout/IncreasingArrowsProcess"/>
    <dgm:cxn modelId="{EE802A56-6FA5-4610-BC91-9B692CA41F81}" type="presOf" srcId="{E849F934-7655-4BD1-A0BB-A830DE3438E0}" destId="{75181A30-5D0D-4889-93A9-3670E4AB0A42}" srcOrd="0" destOrd="0" presId="urn:microsoft.com/office/officeart/2009/3/layout/IncreasingArrowsProcess"/>
    <dgm:cxn modelId="{C15A0A22-4C42-410A-B24A-C812F492FE26}" srcId="{C7C8A9A7-852F-453D-B5DD-1C7EE9ED387F}" destId="{301EB8FD-2196-4E9E-AD83-ED2FD0086105}" srcOrd="0" destOrd="0" parTransId="{367BE3E5-6484-4505-9789-13BA79F09EB8}" sibTransId="{CCB799BD-B549-44BE-8A9E-9784F34517CA}"/>
    <dgm:cxn modelId="{0EFB7267-2B85-4FE3-A778-90D26943CB35}" type="presOf" srcId="{301EB8FD-2196-4E9E-AD83-ED2FD0086105}" destId="{1632FC6F-CC28-417E-A80E-CDE6A4E7054B}" srcOrd="0" destOrd="0" presId="urn:microsoft.com/office/officeart/2009/3/layout/IncreasingArrowsProcess"/>
    <dgm:cxn modelId="{0BB30495-AD3F-432E-BF9C-E74509007563}" type="presOf" srcId="{A5A0C507-D56C-4317-96B8-0A9F99957ACA}" destId="{6F16BA4F-A861-4D0B-8064-50AD3A333678}" srcOrd="0" destOrd="0" presId="urn:microsoft.com/office/officeart/2009/3/layout/IncreasingArrowsProcess"/>
    <dgm:cxn modelId="{9D34FAAB-C20C-4184-A7B0-A2D9B2C6DF8C}" srcId="{301EB8FD-2196-4E9E-AD83-ED2FD0086105}" destId="{E849F934-7655-4BD1-A0BB-A830DE3438E0}" srcOrd="0" destOrd="0" parTransId="{035B865F-0790-4C07-A5DC-89D860E50299}" sibTransId="{EFFC2CDF-F8D0-4A56-98A8-CBCBB13E6237}"/>
    <dgm:cxn modelId="{C4460A90-B350-4F61-A98A-275C3A64B1A2}" type="presParOf" srcId="{52952E96-A291-465B-AA1D-BDA0369EDA99}" destId="{1632FC6F-CC28-417E-A80E-CDE6A4E7054B}" srcOrd="0" destOrd="0" presId="urn:microsoft.com/office/officeart/2009/3/layout/IncreasingArrowsProcess"/>
    <dgm:cxn modelId="{86A08CA2-04C4-4583-9C19-985C8DCA3DD8}" type="presParOf" srcId="{52952E96-A291-465B-AA1D-BDA0369EDA99}" destId="{75181A30-5D0D-4889-93A9-3670E4AB0A42}" srcOrd="1" destOrd="0" presId="urn:microsoft.com/office/officeart/2009/3/layout/IncreasingArrowsProcess"/>
    <dgm:cxn modelId="{52202A97-8FF2-4799-B454-6847B73896A4}" type="presParOf" srcId="{52952E96-A291-465B-AA1D-BDA0369EDA99}" destId="{359BFAE9-5C45-469D-ACA3-88C6B91567C8}" srcOrd="2" destOrd="0" presId="urn:microsoft.com/office/officeart/2009/3/layout/IncreasingArrowsProcess"/>
    <dgm:cxn modelId="{73EEF5BE-7C76-407D-AA8E-98ACDB40C9CE}" type="presParOf" srcId="{52952E96-A291-465B-AA1D-BDA0369EDA99}" destId="{B56DEE1F-1E6A-4B63-B493-E47E2F7CE334}" srcOrd="3" destOrd="0" presId="urn:microsoft.com/office/officeart/2009/3/layout/IncreasingArrowsProcess"/>
    <dgm:cxn modelId="{38BE8C42-4E2B-41EE-BFD6-F5BA7F2FB947}" type="presParOf" srcId="{52952E96-A291-465B-AA1D-BDA0369EDA99}" destId="{D8E70423-A77E-458C-8A7F-3BCA63E764B4}" srcOrd="4" destOrd="0" presId="urn:microsoft.com/office/officeart/2009/3/layout/IncreasingArrowsProcess"/>
    <dgm:cxn modelId="{ECC5F40D-602A-4DB4-B754-C8065CFACB96}" type="presParOf" srcId="{52952E96-A291-465B-AA1D-BDA0369EDA99}" destId="{6F16BA4F-A861-4D0B-8064-50AD3A333678}"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7C8A9A7-852F-453D-B5DD-1C7EE9ED387F}" type="doc">
      <dgm:prSet loTypeId="urn:microsoft.com/office/officeart/2005/8/layout/StepDownProcess" loCatId="process" qsTypeId="urn:microsoft.com/office/officeart/2005/8/quickstyle/simple2" qsCatId="simple" csTypeId="urn:microsoft.com/office/officeart/2005/8/colors/accent1_2" csCatId="accent1" phldr="1"/>
      <dgm:spPr/>
      <dgm:t>
        <a:bodyPr/>
        <a:lstStyle/>
        <a:p>
          <a:endParaRPr lang="en-US"/>
        </a:p>
      </dgm:t>
    </dgm:pt>
    <dgm:pt modelId="{301EB8FD-2196-4E9E-AD83-ED2FD0086105}">
      <dgm:prSet phldrT="[Text]" custT="1"/>
      <dgm:spPr/>
      <dgm:t>
        <a:bodyPr/>
        <a:lstStyle/>
        <a:p>
          <a:r>
            <a:rPr lang="en-US" sz="1800" dirty="0" smtClean="0"/>
            <a:t>How do you know which one is a better solution? How do you know which algorithm runs faster? </a:t>
          </a:r>
          <a:endParaRPr lang="en-US" sz="1800" dirty="0"/>
        </a:p>
      </dgm:t>
    </dgm:pt>
    <dgm:pt modelId="{367BE3E5-6484-4505-9789-13BA79F09EB8}" type="parTrans" cxnId="{C15A0A22-4C42-410A-B24A-C812F492FE26}">
      <dgm:prSet/>
      <dgm:spPr/>
      <dgm:t>
        <a:bodyPr/>
        <a:lstStyle/>
        <a:p>
          <a:endParaRPr lang="en-US" sz="2400"/>
        </a:p>
      </dgm:t>
    </dgm:pt>
    <dgm:pt modelId="{CCB799BD-B549-44BE-8A9E-9784F34517CA}" type="sibTrans" cxnId="{C15A0A22-4C42-410A-B24A-C812F492FE26}">
      <dgm:prSet/>
      <dgm:spPr/>
      <dgm:t>
        <a:bodyPr/>
        <a:lstStyle/>
        <a:p>
          <a:endParaRPr lang="en-US" sz="2400"/>
        </a:p>
      </dgm:t>
    </dgm:pt>
    <dgm:pt modelId="{C303C49C-AFCC-40C6-81D2-87EDA4951EFD}" type="pres">
      <dgm:prSet presAssocID="{C7C8A9A7-852F-453D-B5DD-1C7EE9ED387F}" presName="rootnode" presStyleCnt="0">
        <dgm:presLayoutVars>
          <dgm:chMax/>
          <dgm:chPref/>
          <dgm:dir/>
          <dgm:animLvl val="lvl"/>
        </dgm:presLayoutVars>
      </dgm:prSet>
      <dgm:spPr/>
      <dgm:t>
        <a:bodyPr/>
        <a:lstStyle/>
        <a:p>
          <a:endParaRPr lang="en-US"/>
        </a:p>
      </dgm:t>
    </dgm:pt>
    <dgm:pt modelId="{7B98D89F-EFD7-4F12-AD76-E065CDC408E5}" type="pres">
      <dgm:prSet presAssocID="{301EB8FD-2196-4E9E-AD83-ED2FD0086105}" presName="composite" presStyleCnt="0"/>
      <dgm:spPr/>
    </dgm:pt>
    <dgm:pt modelId="{A524778E-2795-42E5-BA93-16185BD3ADE9}" type="pres">
      <dgm:prSet presAssocID="{301EB8FD-2196-4E9E-AD83-ED2FD0086105}" presName="ParentText" presStyleLbl="node1" presStyleIdx="0" presStyleCnt="1" custScaleX="285981" custScaleY="37829" custLinFactNeighborX="-6237" custLinFactNeighborY="-79834">
        <dgm:presLayoutVars>
          <dgm:chMax val="1"/>
          <dgm:chPref val="1"/>
          <dgm:bulletEnabled val="1"/>
        </dgm:presLayoutVars>
      </dgm:prSet>
      <dgm:spPr/>
      <dgm:t>
        <a:bodyPr/>
        <a:lstStyle/>
        <a:p>
          <a:endParaRPr lang="en-US"/>
        </a:p>
      </dgm:t>
    </dgm:pt>
  </dgm:ptLst>
  <dgm:cxnLst>
    <dgm:cxn modelId="{C15A0A22-4C42-410A-B24A-C812F492FE26}" srcId="{C7C8A9A7-852F-453D-B5DD-1C7EE9ED387F}" destId="{301EB8FD-2196-4E9E-AD83-ED2FD0086105}" srcOrd="0" destOrd="0" parTransId="{367BE3E5-6484-4505-9789-13BA79F09EB8}" sibTransId="{CCB799BD-B549-44BE-8A9E-9784F34517CA}"/>
    <dgm:cxn modelId="{F44C78F3-0BD4-4563-99C3-33A78ED9BCCC}" type="presOf" srcId="{C7C8A9A7-852F-453D-B5DD-1C7EE9ED387F}" destId="{C303C49C-AFCC-40C6-81D2-87EDA4951EFD}" srcOrd="0" destOrd="0" presId="urn:microsoft.com/office/officeart/2005/8/layout/StepDownProcess"/>
    <dgm:cxn modelId="{5FC90A24-C038-4C5E-AB5C-3ACAFDA12077}" type="presOf" srcId="{301EB8FD-2196-4E9E-AD83-ED2FD0086105}" destId="{A524778E-2795-42E5-BA93-16185BD3ADE9}" srcOrd="0" destOrd="0" presId="urn:microsoft.com/office/officeart/2005/8/layout/StepDownProcess"/>
    <dgm:cxn modelId="{89ACF9AD-C41A-481C-97E4-5ECA0C9CDD43}" type="presParOf" srcId="{C303C49C-AFCC-40C6-81D2-87EDA4951EFD}" destId="{7B98D89F-EFD7-4F12-AD76-E065CDC408E5}" srcOrd="0" destOrd="0" presId="urn:microsoft.com/office/officeart/2005/8/layout/StepDownProcess"/>
    <dgm:cxn modelId="{D68C1805-4071-43A2-8463-CE02FB495461}" type="presParOf" srcId="{7B98D89F-EFD7-4F12-AD76-E065CDC408E5}" destId="{A524778E-2795-42E5-BA93-16185BD3ADE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F17ED7D-3970-4821-BBB5-ECAEFFBFEBD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AA9E2BF6-C5AD-4510-A330-DD90659753B0}">
      <dgm:prSet phldrT="[Text]"/>
      <dgm:spPr/>
      <dgm:t>
        <a:bodyPr/>
        <a:lstStyle/>
        <a:p>
          <a:r>
            <a:rPr lang="en-US" dirty="0" smtClean="0"/>
            <a:t>Time Complexity</a:t>
          </a:r>
          <a:endParaRPr lang="en-US" dirty="0"/>
        </a:p>
      </dgm:t>
    </dgm:pt>
    <dgm:pt modelId="{529A2C20-D2FC-4C23-A4C2-F57772091432}" type="parTrans" cxnId="{C24212E1-880E-4FB7-8359-117B8A48F34A}">
      <dgm:prSet/>
      <dgm:spPr/>
      <dgm:t>
        <a:bodyPr/>
        <a:lstStyle/>
        <a:p>
          <a:endParaRPr lang="en-US"/>
        </a:p>
      </dgm:t>
    </dgm:pt>
    <dgm:pt modelId="{1EDD9437-BB43-43A5-90CB-0D168CB5119D}" type="sibTrans" cxnId="{C24212E1-880E-4FB7-8359-117B8A48F34A}">
      <dgm:prSet/>
      <dgm:spPr/>
      <dgm:t>
        <a:bodyPr/>
        <a:lstStyle/>
        <a:p>
          <a:endParaRPr lang="en-US"/>
        </a:p>
      </dgm:t>
    </dgm:pt>
    <dgm:pt modelId="{9A5C09F1-99AC-4025-BCEE-08F897D9D943}">
      <dgm:prSet phldrT="[Text]"/>
      <dgm:spPr/>
      <dgm:t>
        <a:bodyPr/>
        <a:lstStyle/>
        <a:p>
          <a:r>
            <a:rPr lang="en-US" dirty="0" smtClean="0"/>
            <a:t>Big O notation</a:t>
          </a:r>
          <a:endParaRPr lang="en-US" dirty="0"/>
        </a:p>
      </dgm:t>
    </dgm:pt>
    <dgm:pt modelId="{1A0A4C27-0B1E-463E-A374-645EBAA34B6F}" type="parTrans" cxnId="{490A0EAD-D408-48EE-9FB5-0BC077209B59}">
      <dgm:prSet/>
      <dgm:spPr/>
      <dgm:t>
        <a:bodyPr/>
        <a:lstStyle/>
        <a:p>
          <a:endParaRPr lang="en-US"/>
        </a:p>
      </dgm:t>
    </dgm:pt>
    <dgm:pt modelId="{521AFFEE-A6ED-402B-B8D9-17E9A85BB296}" type="sibTrans" cxnId="{490A0EAD-D408-48EE-9FB5-0BC077209B59}">
      <dgm:prSet/>
      <dgm:spPr/>
      <dgm:t>
        <a:bodyPr/>
        <a:lstStyle/>
        <a:p>
          <a:endParaRPr lang="en-US"/>
        </a:p>
      </dgm:t>
    </dgm:pt>
    <dgm:pt modelId="{884E09EA-B296-467B-9C1E-8B2EA67CD171}" type="pres">
      <dgm:prSet presAssocID="{FF17ED7D-3970-4821-BBB5-ECAEFFBFEBD3}" presName="compositeShape" presStyleCnt="0">
        <dgm:presLayoutVars>
          <dgm:chMax val="2"/>
          <dgm:dir/>
          <dgm:resizeHandles val="exact"/>
        </dgm:presLayoutVars>
      </dgm:prSet>
      <dgm:spPr/>
      <dgm:t>
        <a:bodyPr/>
        <a:lstStyle/>
        <a:p>
          <a:endParaRPr lang="en-US"/>
        </a:p>
      </dgm:t>
    </dgm:pt>
    <dgm:pt modelId="{47E47944-5CB0-47D2-9721-504DD456A16F}" type="pres">
      <dgm:prSet presAssocID="{FF17ED7D-3970-4821-BBB5-ECAEFFBFEBD3}" presName="divider" presStyleLbl="fgShp" presStyleIdx="0" presStyleCnt="1"/>
      <dgm:spPr/>
    </dgm:pt>
    <dgm:pt modelId="{D0CC9008-7A5B-45BB-BD0E-012E4357FFE4}" type="pres">
      <dgm:prSet presAssocID="{AA9E2BF6-C5AD-4510-A330-DD90659753B0}" presName="downArrow" presStyleLbl="node1" presStyleIdx="0" presStyleCnt="2"/>
      <dgm:spPr/>
    </dgm:pt>
    <dgm:pt modelId="{33463E79-ABEF-4538-8945-196568EF499C}" type="pres">
      <dgm:prSet presAssocID="{AA9E2BF6-C5AD-4510-A330-DD90659753B0}" presName="downArrowText" presStyleLbl="revTx" presStyleIdx="0" presStyleCnt="2">
        <dgm:presLayoutVars>
          <dgm:bulletEnabled val="1"/>
        </dgm:presLayoutVars>
      </dgm:prSet>
      <dgm:spPr/>
      <dgm:t>
        <a:bodyPr/>
        <a:lstStyle/>
        <a:p>
          <a:endParaRPr lang="en-US"/>
        </a:p>
      </dgm:t>
    </dgm:pt>
    <dgm:pt modelId="{8D119EDD-0901-4770-ADCC-93A3C6E87B5E}" type="pres">
      <dgm:prSet presAssocID="{9A5C09F1-99AC-4025-BCEE-08F897D9D943}" presName="upArrow" presStyleLbl="node1" presStyleIdx="1" presStyleCnt="2"/>
      <dgm:spPr/>
    </dgm:pt>
    <dgm:pt modelId="{84A6818F-B805-4263-AA18-DAE02B3CF6D7}" type="pres">
      <dgm:prSet presAssocID="{9A5C09F1-99AC-4025-BCEE-08F897D9D943}" presName="upArrowText" presStyleLbl="revTx" presStyleIdx="1" presStyleCnt="2">
        <dgm:presLayoutVars>
          <dgm:bulletEnabled val="1"/>
        </dgm:presLayoutVars>
      </dgm:prSet>
      <dgm:spPr/>
      <dgm:t>
        <a:bodyPr/>
        <a:lstStyle/>
        <a:p>
          <a:endParaRPr lang="en-US"/>
        </a:p>
      </dgm:t>
    </dgm:pt>
  </dgm:ptLst>
  <dgm:cxnLst>
    <dgm:cxn modelId="{C24212E1-880E-4FB7-8359-117B8A48F34A}" srcId="{FF17ED7D-3970-4821-BBB5-ECAEFFBFEBD3}" destId="{AA9E2BF6-C5AD-4510-A330-DD90659753B0}" srcOrd="0" destOrd="0" parTransId="{529A2C20-D2FC-4C23-A4C2-F57772091432}" sibTransId="{1EDD9437-BB43-43A5-90CB-0D168CB5119D}"/>
    <dgm:cxn modelId="{490A0EAD-D408-48EE-9FB5-0BC077209B59}" srcId="{FF17ED7D-3970-4821-BBB5-ECAEFFBFEBD3}" destId="{9A5C09F1-99AC-4025-BCEE-08F897D9D943}" srcOrd="1" destOrd="0" parTransId="{1A0A4C27-0B1E-463E-A374-645EBAA34B6F}" sibTransId="{521AFFEE-A6ED-402B-B8D9-17E9A85BB296}"/>
    <dgm:cxn modelId="{B4B90A3D-F50D-4420-A485-6D03A986F7BD}" type="presOf" srcId="{AA9E2BF6-C5AD-4510-A330-DD90659753B0}" destId="{33463E79-ABEF-4538-8945-196568EF499C}" srcOrd="0" destOrd="0" presId="urn:microsoft.com/office/officeart/2005/8/layout/arrow3"/>
    <dgm:cxn modelId="{34EED856-144F-4167-8C2B-ACA350647307}" type="presOf" srcId="{9A5C09F1-99AC-4025-BCEE-08F897D9D943}" destId="{84A6818F-B805-4263-AA18-DAE02B3CF6D7}" srcOrd="0" destOrd="0" presId="urn:microsoft.com/office/officeart/2005/8/layout/arrow3"/>
    <dgm:cxn modelId="{FEE935C8-78F2-4663-AEE0-B51CFEF6589F}" type="presOf" srcId="{FF17ED7D-3970-4821-BBB5-ECAEFFBFEBD3}" destId="{884E09EA-B296-467B-9C1E-8B2EA67CD171}" srcOrd="0" destOrd="0" presId="urn:microsoft.com/office/officeart/2005/8/layout/arrow3"/>
    <dgm:cxn modelId="{FC5A7402-1600-4F2B-AEF7-FAFF2F0B057D}" type="presParOf" srcId="{884E09EA-B296-467B-9C1E-8B2EA67CD171}" destId="{47E47944-5CB0-47D2-9721-504DD456A16F}" srcOrd="0" destOrd="0" presId="urn:microsoft.com/office/officeart/2005/8/layout/arrow3"/>
    <dgm:cxn modelId="{65694DC8-0CF4-4031-B869-D61DB850CA0F}" type="presParOf" srcId="{884E09EA-B296-467B-9C1E-8B2EA67CD171}" destId="{D0CC9008-7A5B-45BB-BD0E-012E4357FFE4}" srcOrd="1" destOrd="0" presId="urn:microsoft.com/office/officeart/2005/8/layout/arrow3"/>
    <dgm:cxn modelId="{6304892E-AD3A-4006-A32F-2AA2A2CF0C25}" type="presParOf" srcId="{884E09EA-B296-467B-9C1E-8B2EA67CD171}" destId="{33463E79-ABEF-4538-8945-196568EF499C}" srcOrd="2" destOrd="0" presId="urn:microsoft.com/office/officeart/2005/8/layout/arrow3"/>
    <dgm:cxn modelId="{69877F7A-BA38-4019-B9FA-875C9B92C97F}" type="presParOf" srcId="{884E09EA-B296-467B-9C1E-8B2EA67CD171}" destId="{8D119EDD-0901-4770-ADCC-93A3C6E87B5E}" srcOrd="3" destOrd="0" presId="urn:microsoft.com/office/officeart/2005/8/layout/arrow3"/>
    <dgm:cxn modelId="{B04E3F78-674E-4F1E-8936-A9130476F89A}" type="presParOf" srcId="{884E09EA-B296-467B-9C1E-8B2EA67CD171}" destId="{84A6818F-B805-4263-AA18-DAE02B3CF6D7}"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7C8A9A7-852F-453D-B5DD-1C7EE9ED387F}" type="doc">
      <dgm:prSet loTypeId="urn:microsoft.com/office/officeart/2005/8/layout/hList6" loCatId="list" qsTypeId="urn:microsoft.com/office/officeart/2005/8/quickstyle/simple2" qsCatId="simple" csTypeId="urn:microsoft.com/office/officeart/2005/8/colors/accent1_2" csCatId="accent1" phldr="1"/>
      <dgm:spPr/>
      <dgm:t>
        <a:bodyPr/>
        <a:lstStyle/>
        <a:p>
          <a:endParaRPr lang="en-US"/>
        </a:p>
      </dgm:t>
    </dgm:pt>
    <dgm:pt modelId="{301EB8FD-2196-4E9E-AD83-ED2FD0086105}">
      <dgm:prSet phldrT="[Text]" custT="1"/>
      <dgm:spPr/>
      <dgm:t>
        <a:bodyPr/>
        <a:lstStyle/>
        <a:p>
          <a:pPr algn="l"/>
          <a:r>
            <a:rPr lang="en-US" sz="2800" dirty="0" smtClean="0"/>
            <a:t>Big O notation is used to quantify the performance of various algorithms as the input size grows. Big O notation is one of the most popular methodologies used to conduct worst-case analysis.</a:t>
          </a:r>
          <a:endParaRPr lang="en-US" sz="2800" dirty="0"/>
        </a:p>
      </dgm:t>
    </dgm:pt>
    <dgm:pt modelId="{367BE3E5-6484-4505-9789-13BA79F09EB8}" type="parTrans" cxnId="{C15A0A22-4C42-410A-B24A-C812F492FE26}">
      <dgm:prSet/>
      <dgm:spPr/>
      <dgm:t>
        <a:bodyPr/>
        <a:lstStyle/>
        <a:p>
          <a:pPr algn="l"/>
          <a:endParaRPr lang="en-US" sz="3600"/>
        </a:p>
      </dgm:t>
    </dgm:pt>
    <dgm:pt modelId="{CCB799BD-B549-44BE-8A9E-9784F34517CA}" type="sibTrans" cxnId="{C15A0A22-4C42-410A-B24A-C812F492FE26}">
      <dgm:prSet/>
      <dgm:spPr/>
      <dgm:t>
        <a:bodyPr/>
        <a:lstStyle/>
        <a:p>
          <a:pPr algn="l"/>
          <a:endParaRPr lang="en-US" sz="3600"/>
        </a:p>
      </dgm:t>
    </dgm:pt>
    <dgm:pt modelId="{6DA3FF9D-054D-4C1D-9B3F-A7DEAC536EF1}" type="pres">
      <dgm:prSet presAssocID="{C7C8A9A7-852F-453D-B5DD-1C7EE9ED387F}" presName="Name0" presStyleCnt="0">
        <dgm:presLayoutVars>
          <dgm:dir/>
          <dgm:resizeHandles val="exact"/>
        </dgm:presLayoutVars>
      </dgm:prSet>
      <dgm:spPr/>
      <dgm:t>
        <a:bodyPr/>
        <a:lstStyle/>
        <a:p>
          <a:endParaRPr lang="en-US"/>
        </a:p>
      </dgm:t>
    </dgm:pt>
    <dgm:pt modelId="{EC9722A8-46C8-4C80-BAF9-2AF9B202A456}" type="pres">
      <dgm:prSet presAssocID="{301EB8FD-2196-4E9E-AD83-ED2FD0086105}" presName="node" presStyleLbl="node1" presStyleIdx="0" presStyleCnt="1">
        <dgm:presLayoutVars>
          <dgm:bulletEnabled val="1"/>
        </dgm:presLayoutVars>
      </dgm:prSet>
      <dgm:spPr/>
      <dgm:t>
        <a:bodyPr/>
        <a:lstStyle/>
        <a:p>
          <a:endParaRPr lang="en-US"/>
        </a:p>
      </dgm:t>
    </dgm:pt>
  </dgm:ptLst>
  <dgm:cxnLst>
    <dgm:cxn modelId="{B757B9A7-4AC9-4E97-9992-C4FE9C19F25C}" type="presOf" srcId="{C7C8A9A7-852F-453D-B5DD-1C7EE9ED387F}" destId="{6DA3FF9D-054D-4C1D-9B3F-A7DEAC536EF1}" srcOrd="0" destOrd="0" presId="urn:microsoft.com/office/officeart/2005/8/layout/hList6"/>
    <dgm:cxn modelId="{C15A0A22-4C42-410A-B24A-C812F492FE26}" srcId="{C7C8A9A7-852F-453D-B5DD-1C7EE9ED387F}" destId="{301EB8FD-2196-4E9E-AD83-ED2FD0086105}" srcOrd="0" destOrd="0" parTransId="{367BE3E5-6484-4505-9789-13BA79F09EB8}" sibTransId="{CCB799BD-B549-44BE-8A9E-9784F34517CA}"/>
    <dgm:cxn modelId="{E6DDE6A4-7395-4695-90B0-5D92571425F1}" type="presOf" srcId="{301EB8FD-2196-4E9E-AD83-ED2FD0086105}" destId="{EC9722A8-46C8-4C80-BAF9-2AF9B202A456}" srcOrd="0" destOrd="0" presId="urn:microsoft.com/office/officeart/2005/8/layout/hList6"/>
    <dgm:cxn modelId="{7C21E82D-76CA-4E5E-81D8-19847BE0C63E}" type="presParOf" srcId="{6DA3FF9D-054D-4C1D-9B3F-A7DEAC536EF1}" destId="{EC9722A8-46C8-4C80-BAF9-2AF9B202A456}"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7C8A9A7-852F-453D-B5DD-1C7EE9ED387F}"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301EB8FD-2196-4E9E-AD83-ED2FD0086105}">
      <dgm:prSet phldrT="[Text]" custT="1"/>
      <dgm:spPr/>
      <dgm:t>
        <a:bodyPr/>
        <a:lstStyle/>
        <a:p>
          <a:pPr algn="l"/>
          <a:r>
            <a:rPr lang="en-US" sz="2800" dirty="0" smtClean="0"/>
            <a:t>Big O notation is simplified analysis of an algorithm’s efficiency.</a:t>
          </a:r>
          <a:endParaRPr lang="en-US" sz="2800" dirty="0"/>
        </a:p>
      </dgm:t>
    </dgm:pt>
    <dgm:pt modelId="{367BE3E5-6484-4505-9789-13BA79F09EB8}" type="parTrans" cxnId="{C15A0A22-4C42-410A-B24A-C812F492FE26}">
      <dgm:prSet/>
      <dgm:spPr/>
      <dgm:t>
        <a:bodyPr/>
        <a:lstStyle/>
        <a:p>
          <a:pPr algn="l"/>
          <a:endParaRPr lang="en-US" sz="3600"/>
        </a:p>
      </dgm:t>
    </dgm:pt>
    <dgm:pt modelId="{CCB799BD-B549-44BE-8A9E-9784F34517CA}" type="sibTrans" cxnId="{C15A0A22-4C42-410A-B24A-C812F492FE26}">
      <dgm:prSet/>
      <dgm:spPr/>
      <dgm:t>
        <a:bodyPr/>
        <a:lstStyle/>
        <a:p>
          <a:pPr algn="l"/>
          <a:endParaRPr lang="en-US" sz="3600"/>
        </a:p>
      </dgm:t>
    </dgm:pt>
    <dgm:pt modelId="{20C539DD-182B-4FDA-AD30-676A42B293FA}" type="pres">
      <dgm:prSet presAssocID="{C7C8A9A7-852F-453D-B5DD-1C7EE9ED387F}" presName="Name0" presStyleCnt="0">
        <dgm:presLayoutVars>
          <dgm:dir/>
          <dgm:animLvl val="lvl"/>
          <dgm:resizeHandles val="exact"/>
        </dgm:presLayoutVars>
      </dgm:prSet>
      <dgm:spPr/>
      <dgm:t>
        <a:bodyPr/>
        <a:lstStyle/>
        <a:p>
          <a:endParaRPr lang="en-US"/>
        </a:p>
      </dgm:t>
    </dgm:pt>
    <dgm:pt modelId="{05623FB9-23D8-4328-B974-2A327D4E9D43}" type="pres">
      <dgm:prSet presAssocID="{301EB8FD-2196-4E9E-AD83-ED2FD0086105}" presName="composite" presStyleCnt="0"/>
      <dgm:spPr/>
    </dgm:pt>
    <dgm:pt modelId="{09A2A247-4894-4C5D-BAC1-2D3249EC85D0}" type="pres">
      <dgm:prSet presAssocID="{301EB8FD-2196-4E9E-AD83-ED2FD0086105}" presName="parTx" presStyleLbl="alignNode1" presStyleIdx="0" presStyleCnt="1">
        <dgm:presLayoutVars>
          <dgm:chMax val="0"/>
          <dgm:chPref val="0"/>
          <dgm:bulletEnabled val="1"/>
        </dgm:presLayoutVars>
      </dgm:prSet>
      <dgm:spPr/>
      <dgm:t>
        <a:bodyPr/>
        <a:lstStyle/>
        <a:p>
          <a:endParaRPr lang="en-US"/>
        </a:p>
      </dgm:t>
    </dgm:pt>
    <dgm:pt modelId="{083BBBA8-86EB-4CF0-8DB9-9D2DE3664FEF}" type="pres">
      <dgm:prSet presAssocID="{301EB8FD-2196-4E9E-AD83-ED2FD0086105}" presName="desTx" presStyleLbl="alignAccFollowNode1" presStyleIdx="0" presStyleCnt="1">
        <dgm:presLayoutVars>
          <dgm:bulletEnabled val="1"/>
        </dgm:presLayoutVars>
      </dgm:prSet>
      <dgm:spPr/>
      <dgm:t>
        <a:bodyPr/>
        <a:lstStyle/>
        <a:p>
          <a:endParaRPr lang="en-US"/>
        </a:p>
      </dgm:t>
    </dgm:pt>
  </dgm:ptLst>
  <dgm:cxnLst>
    <dgm:cxn modelId="{074EEFEF-D517-46BA-A720-30AE619DAEA8}" type="presOf" srcId="{301EB8FD-2196-4E9E-AD83-ED2FD0086105}" destId="{09A2A247-4894-4C5D-BAC1-2D3249EC85D0}" srcOrd="0" destOrd="0" presId="urn:microsoft.com/office/officeart/2005/8/layout/hList1"/>
    <dgm:cxn modelId="{2BE0216D-4DBA-4BAA-9AEA-68A065D304D2}" type="presOf" srcId="{C7C8A9A7-852F-453D-B5DD-1C7EE9ED387F}" destId="{20C539DD-182B-4FDA-AD30-676A42B293FA}" srcOrd="0" destOrd="0" presId="urn:microsoft.com/office/officeart/2005/8/layout/hList1"/>
    <dgm:cxn modelId="{C15A0A22-4C42-410A-B24A-C812F492FE26}" srcId="{C7C8A9A7-852F-453D-B5DD-1C7EE9ED387F}" destId="{301EB8FD-2196-4E9E-AD83-ED2FD0086105}" srcOrd="0" destOrd="0" parTransId="{367BE3E5-6484-4505-9789-13BA79F09EB8}" sibTransId="{CCB799BD-B549-44BE-8A9E-9784F34517CA}"/>
    <dgm:cxn modelId="{E5972210-DB1D-4F5A-95D0-5A4E6E8B0DBA}" type="presParOf" srcId="{20C539DD-182B-4FDA-AD30-676A42B293FA}" destId="{05623FB9-23D8-4328-B974-2A327D4E9D43}" srcOrd="0" destOrd="0" presId="urn:microsoft.com/office/officeart/2005/8/layout/hList1"/>
    <dgm:cxn modelId="{2424B187-809C-4A10-B16C-3C2217F30762}" type="presParOf" srcId="{05623FB9-23D8-4328-B974-2A327D4E9D43}" destId="{09A2A247-4894-4C5D-BAC1-2D3249EC85D0}" srcOrd="0" destOrd="0" presId="urn:microsoft.com/office/officeart/2005/8/layout/hList1"/>
    <dgm:cxn modelId="{1F7D377C-751B-48D5-9092-F35BABBAF6AE}" type="presParOf" srcId="{05623FB9-23D8-4328-B974-2A327D4E9D43}" destId="{083BBBA8-86EB-4CF0-8DB9-9D2DE3664FE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4B8D498-F5F1-409E-9C18-E77C4043CC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6D5519-4C29-4D4D-BE06-6AF723B7A7FD}">
      <dgm:prSet phldrT="[Text]"/>
      <dgm:spPr>
        <a:solidFill>
          <a:schemeClr val="bg1">
            <a:lumMod val="75000"/>
          </a:schemeClr>
        </a:solidFill>
      </dgm:spPr>
      <dgm:t>
        <a:bodyPr/>
        <a:lstStyle/>
        <a:p>
          <a:r>
            <a:rPr lang="en-US" smtClean="0">
              <a:solidFill>
                <a:schemeClr val="accent6"/>
              </a:solidFill>
            </a:rPr>
            <a:t>The algorithms complexity in terms of input size, N</a:t>
          </a:r>
          <a:endParaRPr lang="en-US">
            <a:solidFill>
              <a:schemeClr val="accent6"/>
            </a:solidFill>
          </a:endParaRPr>
        </a:p>
      </dgm:t>
    </dgm:pt>
    <dgm:pt modelId="{1541339B-F1D1-416F-8196-73CED2F6B97C}" type="parTrans" cxnId="{BE6D84BF-8355-42AA-A1C4-DDD38F961323}">
      <dgm:prSet/>
      <dgm:spPr/>
      <dgm:t>
        <a:bodyPr/>
        <a:lstStyle/>
        <a:p>
          <a:endParaRPr lang="en-US"/>
        </a:p>
      </dgm:t>
    </dgm:pt>
    <dgm:pt modelId="{FAA7BD06-9763-4421-AA02-35B10DEEE213}" type="sibTrans" cxnId="{BE6D84BF-8355-42AA-A1C4-DDD38F961323}">
      <dgm:prSet/>
      <dgm:spPr/>
      <dgm:t>
        <a:bodyPr/>
        <a:lstStyle/>
        <a:p>
          <a:endParaRPr lang="en-US"/>
        </a:p>
      </dgm:t>
    </dgm:pt>
    <dgm:pt modelId="{DEE1E7F8-9EB2-4399-85BE-033E5D4DE0C7}">
      <dgm:prSet/>
      <dgm:spPr>
        <a:solidFill>
          <a:schemeClr val="bg1">
            <a:lumMod val="75000"/>
          </a:schemeClr>
        </a:solidFill>
      </dgm:spPr>
      <dgm:t>
        <a:bodyPr/>
        <a:lstStyle/>
        <a:p>
          <a:r>
            <a:rPr lang="en-US" smtClean="0">
              <a:solidFill>
                <a:schemeClr val="accent6"/>
              </a:solidFill>
            </a:rPr>
            <a:t>A way to abstract the efficiency of algorithms or codes from the machine they run on</a:t>
          </a:r>
          <a:endParaRPr lang="en-US" dirty="0">
            <a:solidFill>
              <a:schemeClr val="accent6"/>
            </a:solidFill>
          </a:endParaRPr>
        </a:p>
      </dgm:t>
    </dgm:pt>
    <dgm:pt modelId="{96DE78F0-DF54-40A7-B796-8E4D5264BD84}" type="parTrans" cxnId="{D0FCC777-442E-4647-BAE8-7FEEF8E66022}">
      <dgm:prSet/>
      <dgm:spPr/>
      <dgm:t>
        <a:bodyPr/>
        <a:lstStyle/>
        <a:p>
          <a:endParaRPr lang="en-US"/>
        </a:p>
      </dgm:t>
    </dgm:pt>
    <dgm:pt modelId="{1665B473-1EE8-4312-BB2A-B42172582E42}" type="sibTrans" cxnId="{D0FCC777-442E-4647-BAE8-7FEEF8E66022}">
      <dgm:prSet/>
      <dgm:spPr/>
      <dgm:t>
        <a:bodyPr/>
        <a:lstStyle/>
        <a:p>
          <a:endParaRPr lang="en-US"/>
        </a:p>
      </dgm:t>
    </dgm:pt>
    <dgm:pt modelId="{D4CFA0CE-E348-4C70-9092-17890BF1CA6E}">
      <dgm:prSet/>
      <dgm:spPr>
        <a:solidFill>
          <a:schemeClr val="bg1">
            <a:lumMod val="75000"/>
          </a:schemeClr>
        </a:solidFill>
      </dgm:spPr>
      <dgm:t>
        <a:bodyPr/>
        <a:lstStyle/>
        <a:p>
          <a:r>
            <a:rPr lang="en-US" dirty="0" smtClean="0">
              <a:solidFill>
                <a:schemeClr val="accent6"/>
              </a:solidFill>
            </a:rPr>
            <a:t>It doesn’t care of the specs of the machine rather the basic computer steps</a:t>
          </a:r>
          <a:endParaRPr lang="en-US" dirty="0">
            <a:solidFill>
              <a:schemeClr val="accent6"/>
            </a:solidFill>
          </a:endParaRPr>
        </a:p>
      </dgm:t>
    </dgm:pt>
    <dgm:pt modelId="{DE57BFE3-45E9-4595-BFDA-31BE6FC54C8F}" type="parTrans" cxnId="{8DA8126F-559F-4311-9A03-06CC78FB7BA9}">
      <dgm:prSet/>
      <dgm:spPr/>
      <dgm:t>
        <a:bodyPr/>
        <a:lstStyle/>
        <a:p>
          <a:endParaRPr lang="en-US"/>
        </a:p>
      </dgm:t>
    </dgm:pt>
    <dgm:pt modelId="{5B29F195-CE21-432F-BB7D-EA495C1E48F5}" type="sibTrans" cxnId="{8DA8126F-559F-4311-9A03-06CC78FB7BA9}">
      <dgm:prSet/>
      <dgm:spPr/>
      <dgm:t>
        <a:bodyPr/>
        <a:lstStyle/>
        <a:p>
          <a:endParaRPr lang="en-US"/>
        </a:p>
      </dgm:t>
    </dgm:pt>
    <dgm:pt modelId="{E9A6CB8C-FFDA-4478-A28B-BDA5BC55EDE9}">
      <dgm:prSet/>
      <dgm:spPr>
        <a:solidFill>
          <a:schemeClr val="bg1">
            <a:lumMod val="75000"/>
          </a:schemeClr>
        </a:solidFill>
      </dgm:spPr>
      <dgm:t>
        <a:bodyPr/>
        <a:lstStyle/>
        <a:p>
          <a:r>
            <a:rPr lang="en-US" smtClean="0">
              <a:solidFill>
                <a:schemeClr val="accent6"/>
              </a:solidFill>
            </a:rPr>
            <a:t>We can use Big O to analyze both time and space</a:t>
          </a:r>
          <a:endParaRPr lang="en-US" dirty="0">
            <a:solidFill>
              <a:schemeClr val="accent6"/>
            </a:solidFill>
          </a:endParaRPr>
        </a:p>
      </dgm:t>
    </dgm:pt>
    <dgm:pt modelId="{E4E8C172-F836-4431-A90E-3BC6677BC3D7}" type="parTrans" cxnId="{A3A09166-B17C-450F-B328-0AA4E46194F4}">
      <dgm:prSet/>
      <dgm:spPr/>
      <dgm:t>
        <a:bodyPr/>
        <a:lstStyle/>
        <a:p>
          <a:endParaRPr lang="en-US"/>
        </a:p>
      </dgm:t>
    </dgm:pt>
    <dgm:pt modelId="{B863C63B-88BB-4CA8-9253-CCBCBFC76CC8}" type="sibTrans" cxnId="{A3A09166-B17C-450F-B328-0AA4E46194F4}">
      <dgm:prSet/>
      <dgm:spPr/>
      <dgm:t>
        <a:bodyPr/>
        <a:lstStyle/>
        <a:p>
          <a:endParaRPr lang="en-US"/>
        </a:p>
      </dgm:t>
    </dgm:pt>
    <dgm:pt modelId="{C61651BD-9528-4C84-87F0-67FEAF014DF1}" type="pres">
      <dgm:prSet presAssocID="{D4B8D498-F5F1-409E-9C18-E77C4043CCA3}" presName="linear" presStyleCnt="0">
        <dgm:presLayoutVars>
          <dgm:animLvl val="lvl"/>
          <dgm:resizeHandles val="exact"/>
        </dgm:presLayoutVars>
      </dgm:prSet>
      <dgm:spPr/>
      <dgm:t>
        <a:bodyPr/>
        <a:lstStyle/>
        <a:p>
          <a:endParaRPr lang="en-US"/>
        </a:p>
      </dgm:t>
    </dgm:pt>
    <dgm:pt modelId="{3842FFC6-D9E4-4096-8DC8-A6B07768D4DC}" type="pres">
      <dgm:prSet presAssocID="{936D5519-4C29-4D4D-BE06-6AF723B7A7FD}" presName="parentText" presStyleLbl="node1" presStyleIdx="0" presStyleCnt="4">
        <dgm:presLayoutVars>
          <dgm:chMax val="0"/>
          <dgm:bulletEnabled val="1"/>
        </dgm:presLayoutVars>
      </dgm:prSet>
      <dgm:spPr/>
      <dgm:t>
        <a:bodyPr/>
        <a:lstStyle/>
        <a:p>
          <a:endParaRPr lang="en-US"/>
        </a:p>
      </dgm:t>
    </dgm:pt>
    <dgm:pt modelId="{EC1AC057-F830-4A00-BB35-D93263ED0240}" type="pres">
      <dgm:prSet presAssocID="{FAA7BD06-9763-4421-AA02-35B10DEEE213}" presName="spacer" presStyleCnt="0"/>
      <dgm:spPr/>
    </dgm:pt>
    <dgm:pt modelId="{90DE1651-E543-4D37-94BE-D71E96FF6CFA}" type="pres">
      <dgm:prSet presAssocID="{DEE1E7F8-9EB2-4399-85BE-033E5D4DE0C7}" presName="parentText" presStyleLbl="node1" presStyleIdx="1" presStyleCnt="4">
        <dgm:presLayoutVars>
          <dgm:chMax val="0"/>
          <dgm:bulletEnabled val="1"/>
        </dgm:presLayoutVars>
      </dgm:prSet>
      <dgm:spPr/>
      <dgm:t>
        <a:bodyPr/>
        <a:lstStyle/>
        <a:p>
          <a:endParaRPr lang="en-US"/>
        </a:p>
      </dgm:t>
    </dgm:pt>
    <dgm:pt modelId="{C590A3B0-F69D-44D7-BF71-6B6D0C8E94E6}" type="pres">
      <dgm:prSet presAssocID="{1665B473-1EE8-4312-BB2A-B42172582E42}" presName="spacer" presStyleCnt="0"/>
      <dgm:spPr/>
    </dgm:pt>
    <dgm:pt modelId="{7C7DBCCB-B522-4740-AAA4-9DE3112EFC8C}" type="pres">
      <dgm:prSet presAssocID="{D4CFA0CE-E348-4C70-9092-17890BF1CA6E}" presName="parentText" presStyleLbl="node1" presStyleIdx="2" presStyleCnt="4">
        <dgm:presLayoutVars>
          <dgm:chMax val="0"/>
          <dgm:bulletEnabled val="1"/>
        </dgm:presLayoutVars>
      </dgm:prSet>
      <dgm:spPr/>
      <dgm:t>
        <a:bodyPr/>
        <a:lstStyle/>
        <a:p>
          <a:endParaRPr lang="en-US"/>
        </a:p>
      </dgm:t>
    </dgm:pt>
    <dgm:pt modelId="{306E3D60-E390-4AC7-B220-732570B2BF6D}" type="pres">
      <dgm:prSet presAssocID="{5B29F195-CE21-432F-BB7D-EA495C1E48F5}" presName="spacer" presStyleCnt="0"/>
      <dgm:spPr/>
    </dgm:pt>
    <dgm:pt modelId="{21300CD7-5CA1-45BB-AF02-C865D4C0F918}" type="pres">
      <dgm:prSet presAssocID="{E9A6CB8C-FFDA-4478-A28B-BDA5BC55EDE9}" presName="parentText" presStyleLbl="node1" presStyleIdx="3" presStyleCnt="4">
        <dgm:presLayoutVars>
          <dgm:chMax val="0"/>
          <dgm:bulletEnabled val="1"/>
        </dgm:presLayoutVars>
      </dgm:prSet>
      <dgm:spPr/>
      <dgm:t>
        <a:bodyPr/>
        <a:lstStyle/>
        <a:p>
          <a:endParaRPr lang="en-US"/>
        </a:p>
      </dgm:t>
    </dgm:pt>
  </dgm:ptLst>
  <dgm:cxnLst>
    <dgm:cxn modelId="{1E8F6A0B-C1E3-4DC3-AF0B-D5769122F78D}" type="presOf" srcId="{936D5519-4C29-4D4D-BE06-6AF723B7A7FD}" destId="{3842FFC6-D9E4-4096-8DC8-A6B07768D4DC}" srcOrd="0" destOrd="0" presId="urn:microsoft.com/office/officeart/2005/8/layout/vList2"/>
    <dgm:cxn modelId="{CEDB244D-F770-4BDC-96A3-D66FF1E20705}" type="presOf" srcId="{D4CFA0CE-E348-4C70-9092-17890BF1CA6E}" destId="{7C7DBCCB-B522-4740-AAA4-9DE3112EFC8C}" srcOrd="0" destOrd="0" presId="urn:microsoft.com/office/officeart/2005/8/layout/vList2"/>
    <dgm:cxn modelId="{DB9B547A-A2B3-4EA2-A0B1-A209168ECBD5}" type="presOf" srcId="{E9A6CB8C-FFDA-4478-A28B-BDA5BC55EDE9}" destId="{21300CD7-5CA1-45BB-AF02-C865D4C0F918}" srcOrd="0" destOrd="0" presId="urn:microsoft.com/office/officeart/2005/8/layout/vList2"/>
    <dgm:cxn modelId="{D0FCC777-442E-4647-BAE8-7FEEF8E66022}" srcId="{D4B8D498-F5F1-409E-9C18-E77C4043CCA3}" destId="{DEE1E7F8-9EB2-4399-85BE-033E5D4DE0C7}" srcOrd="1" destOrd="0" parTransId="{96DE78F0-DF54-40A7-B796-8E4D5264BD84}" sibTransId="{1665B473-1EE8-4312-BB2A-B42172582E42}"/>
    <dgm:cxn modelId="{8DA8126F-559F-4311-9A03-06CC78FB7BA9}" srcId="{D4B8D498-F5F1-409E-9C18-E77C4043CCA3}" destId="{D4CFA0CE-E348-4C70-9092-17890BF1CA6E}" srcOrd="2" destOrd="0" parTransId="{DE57BFE3-45E9-4595-BFDA-31BE6FC54C8F}" sibTransId="{5B29F195-CE21-432F-BB7D-EA495C1E48F5}"/>
    <dgm:cxn modelId="{BE6D84BF-8355-42AA-A1C4-DDD38F961323}" srcId="{D4B8D498-F5F1-409E-9C18-E77C4043CCA3}" destId="{936D5519-4C29-4D4D-BE06-6AF723B7A7FD}" srcOrd="0" destOrd="0" parTransId="{1541339B-F1D1-416F-8196-73CED2F6B97C}" sibTransId="{FAA7BD06-9763-4421-AA02-35B10DEEE213}"/>
    <dgm:cxn modelId="{A3A09166-B17C-450F-B328-0AA4E46194F4}" srcId="{D4B8D498-F5F1-409E-9C18-E77C4043CCA3}" destId="{E9A6CB8C-FFDA-4478-A28B-BDA5BC55EDE9}" srcOrd="3" destOrd="0" parTransId="{E4E8C172-F836-4431-A90E-3BC6677BC3D7}" sibTransId="{B863C63B-88BB-4CA8-9253-CCBCBFC76CC8}"/>
    <dgm:cxn modelId="{929CADF9-25DA-43A7-8D06-4910CA96D681}" type="presOf" srcId="{D4B8D498-F5F1-409E-9C18-E77C4043CCA3}" destId="{C61651BD-9528-4C84-87F0-67FEAF014DF1}" srcOrd="0" destOrd="0" presId="urn:microsoft.com/office/officeart/2005/8/layout/vList2"/>
    <dgm:cxn modelId="{83D91DBE-3776-4BE0-B4DF-60B2F7559009}" type="presOf" srcId="{DEE1E7F8-9EB2-4399-85BE-033E5D4DE0C7}" destId="{90DE1651-E543-4D37-94BE-D71E96FF6CFA}" srcOrd="0" destOrd="0" presId="urn:microsoft.com/office/officeart/2005/8/layout/vList2"/>
    <dgm:cxn modelId="{AC55B660-0C63-476A-BB8A-0209FD2D3494}" type="presParOf" srcId="{C61651BD-9528-4C84-87F0-67FEAF014DF1}" destId="{3842FFC6-D9E4-4096-8DC8-A6B07768D4DC}" srcOrd="0" destOrd="0" presId="urn:microsoft.com/office/officeart/2005/8/layout/vList2"/>
    <dgm:cxn modelId="{B69EA6CE-7811-460D-B62E-ED44BA19E02F}" type="presParOf" srcId="{C61651BD-9528-4C84-87F0-67FEAF014DF1}" destId="{EC1AC057-F830-4A00-BB35-D93263ED0240}" srcOrd="1" destOrd="0" presId="urn:microsoft.com/office/officeart/2005/8/layout/vList2"/>
    <dgm:cxn modelId="{B0C5BA72-AD1D-4D04-8EFD-5C92CD679A65}" type="presParOf" srcId="{C61651BD-9528-4C84-87F0-67FEAF014DF1}" destId="{90DE1651-E543-4D37-94BE-D71E96FF6CFA}" srcOrd="2" destOrd="0" presId="urn:microsoft.com/office/officeart/2005/8/layout/vList2"/>
    <dgm:cxn modelId="{206593E2-2216-4919-9589-4201AA978774}" type="presParOf" srcId="{C61651BD-9528-4C84-87F0-67FEAF014DF1}" destId="{C590A3B0-F69D-44D7-BF71-6B6D0C8E94E6}" srcOrd="3" destOrd="0" presId="urn:microsoft.com/office/officeart/2005/8/layout/vList2"/>
    <dgm:cxn modelId="{2781B73F-9BDD-44BD-BF06-1E7A016C304F}" type="presParOf" srcId="{C61651BD-9528-4C84-87F0-67FEAF014DF1}" destId="{7C7DBCCB-B522-4740-AAA4-9DE3112EFC8C}" srcOrd="4" destOrd="0" presId="urn:microsoft.com/office/officeart/2005/8/layout/vList2"/>
    <dgm:cxn modelId="{67028416-1592-4B43-B065-E3D603B1591A}" type="presParOf" srcId="{C61651BD-9528-4C84-87F0-67FEAF014DF1}" destId="{306E3D60-E390-4AC7-B220-732570B2BF6D}" srcOrd="5" destOrd="0" presId="urn:microsoft.com/office/officeart/2005/8/layout/vList2"/>
    <dgm:cxn modelId="{D49FFED2-7194-4FFD-94BC-6F649E11FBC2}" type="presParOf" srcId="{C61651BD-9528-4C84-87F0-67FEAF014DF1}" destId="{21300CD7-5CA1-45BB-AF02-C865D4C0F918}"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744794B-0CEA-4D35-9D39-13BBB30600FF}"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DA41F196-B6D4-4BE3-8605-58A41953D106}">
      <dgm:prSet phldrT="[Text]" custT="1"/>
      <dgm:spPr/>
      <dgm:t>
        <a:bodyPr/>
        <a:lstStyle/>
        <a:p>
          <a:r>
            <a:rPr lang="en-US" sz="2400" dirty="0" smtClean="0"/>
            <a:t>Constant time (O(1)) complexity</a:t>
          </a:r>
          <a:endParaRPr lang="en-US" sz="2400" dirty="0"/>
        </a:p>
      </dgm:t>
    </dgm:pt>
    <dgm:pt modelId="{A22EF0BF-2A8B-4306-8048-52D294567523}" type="parTrans" cxnId="{87463FE1-DEB5-473C-A4C7-B37899427900}">
      <dgm:prSet/>
      <dgm:spPr/>
      <dgm:t>
        <a:bodyPr/>
        <a:lstStyle/>
        <a:p>
          <a:endParaRPr lang="en-US" sz="2400"/>
        </a:p>
      </dgm:t>
    </dgm:pt>
    <dgm:pt modelId="{CEF7E58F-C030-4CEC-B4C2-F5023E46177D}" type="sibTrans" cxnId="{87463FE1-DEB5-473C-A4C7-B37899427900}">
      <dgm:prSet/>
      <dgm:spPr/>
      <dgm:t>
        <a:bodyPr/>
        <a:lstStyle/>
        <a:p>
          <a:endParaRPr lang="en-US" sz="2400"/>
        </a:p>
      </dgm:t>
    </dgm:pt>
    <dgm:pt modelId="{0FF8723E-2671-4E3A-82E3-865AFDC144C3}">
      <dgm:prSet phldrT="[Text]" custT="1"/>
      <dgm:spPr/>
      <dgm:t>
        <a:bodyPr/>
        <a:lstStyle/>
        <a:p>
          <a:r>
            <a:rPr lang="en-US" sz="2400" dirty="0" smtClean="0"/>
            <a:t>Linear time (O(n)) complexity</a:t>
          </a:r>
          <a:endParaRPr lang="en-US" sz="2400" dirty="0"/>
        </a:p>
      </dgm:t>
    </dgm:pt>
    <dgm:pt modelId="{81FD2555-6364-454E-89BA-A2117AA2F8C2}" type="parTrans" cxnId="{A4EDCFAE-E274-482A-99D4-BB648260D546}">
      <dgm:prSet/>
      <dgm:spPr/>
      <dgm:t>
        <a:bodyPr/>
        <a:lstStyle/>
        <a:p>
          <a:endParaRPr lang="en-US" sz="2400"/>
        </a:p>
      </dgm:t>
    </dgm:pt>
    <dgm:pt modelId="{8CFB5EAB-6D3E-4411-AAAE-4D6D5ECFB7E5}" type="sibTrans" cxnId="{A4EDCFAE-E274-482A-99D4-BB648260D546}">
      <dgm:prSet/>
      <dgm:spPr/>
      <dgm:t>
        <a:bodyPr/>
        <a:lstStyle/>
        <a:p>
          <a:endParaRPr lang="en-US" sz="2400"/>
        </a:p>
      </dgm:t>
    </dgm:pt>
    <dgm:pt modelId="{E809858C-8EDF-4406-AF74-478D4B5A0363}">
      <dgm:prSet phldrT="[Text]" custT="1"/>
      <dgm:spPr/>
      <dgm:t>
        <a:bodyPr/>
        <a:lstStyle/>
        <a:p>
          <a:r>
            <a:rPr lang="en-US" sz="2400" dirty="0" smtClean="0"/>
            <a:t>Quadratic time (O(n</a:t>
          </a:r>
          <a:r>
            <a:rPr lang="en-US" sz="2400" baseline="30000" dirty="0" smtClean="0"/>
            <a:t>2</a:t>
          </a:r>
          <a:r>
            <a:rPr lang="en-US" sz="2400" dirty="0" smtClean="0"/>
            <a:t>)) complexity</a:t>
          </a:r>
          <a:endParaRPr lang="en-US" sz="2400" dirty="0"/>
        </a:p>
      </dgm:t>
    </dgm:pt>
    <dgm:pt modelId="{410E814C-01A6-4654-B4FE-A644E9179AC7}" type="parTrans" cxnId="{A45390C9-23B4-478F-8F26-4F3D1F423639}">
      <dgm:prSet/>
      <dgm:spPr/>
      <dgm:t>
        <a:bodyPr/>
        <a:lstStyle/>
        <a:p>
          <a:endParaRPr lang="en-US" sz="2400"/>
        </a:p>
      </dgm:t>
    </dgm:pt>
    <dgm:pt modelId="{66C01105-0925-4AA3-8198-D36B776E80B7}" type="sibTrans" cxnId="{A45390C9-23B4-478F-8F26-4F3D1F423639}">
      <dgm:prSet/>
      <dgm:spPr/>
      <dgm:t>
        <a:bodyPr/>
        <a:lstStyle/>
        <a:p>
          <a:endParaRPr lang="en-US" sz="2400"/>
        </a:p>
      </dgm:t>
    </dgm:pt>
    <dgm:pt modelId="{8F43FD5A-B64C-42B6-81D7-E14912CD60CC}">
      <dgm:prSet phldrT="[Text]" custT="1"/>
      <dgm:spPr/>
      <dgm:t>
        <a:bodyPr/>
        <a:lstStyle/>
        <a:p>
          <a:r>
            <a:rPr lang="en-US" sz="2400" dirty="0" smtClean="0"/>
            <a:t>Logarithmic time (O(</a:t>
          </a:r>
          <a:r>
            <a:rPr lang="en-US" sz="2400" dirty="0" err="1" smtClean="0"/>
            <a:t>logn</a:t>
          </a:r>
          <a:r>
            <a:rPr lang="en-US" sz="2400" dirty="0" smtClean="0"/>
            <a:t>)) complexity</a:t>
          </a:r>
          <a:endParaRPr lang="en-US" sz="2400" dirty="0"/>
        </a:p>
      </dgm:t>
    </dgm:pt>
    <dgm:pt modelId="{52BD202F-0E70-4793-BF91-85CD8A6E01A7}" type="parTrans" cxnId="{9269116E-C24F-459C-B5B0-A19118FF043A}">
      <dgm:prSet/>
      <dgm:spPr/>
      <dgm:t>
        <a:bodyPr/>
        <a:lstStyle/>
        <a:p>
          <a:endParaRPr lang="en-US" sz="2400"/>
        </a:p>
      </dgm:t>
    </dgm:pt>
    <dgm:pt modelId="{0AB2E731-6BF1-42E4-8B13-63E677CF2EF3}" type="sibTrans" cxnId="{9269116E-C24F-459C-B5B0-A19118FF043A}">
      <dgm:prSet/>
      <dgm:spPr/>
      <dgm:t>
        <a:bodyPr/>
        <a:lstStyle/>
        <a:p>
          <a:endParaRPr lang="en-US" sz="2400"/>
        </a:p>
      </dgm:t>
    </dgm:pt>
    <dgm:pt modelId="{68C77A86-D0E4-49C1-A89C-8A61F8B71B12}" type="pres">
      <dgm:prSet presAssocID="{1744794B-0CEA-4D35-9D39-13BBB30600FF}" presName="matrix" presStyleCnt="0">
        <dgm:presLayoutVars>
          <dgm:chMax val="1"/>
          <dgm:dir/>
          <dgm:resizeHandles val="exact"/>
        </dgm:presLayoutVars>
      </dgm:prSet>
      <dgm:spPr/>
      <dgm:t>
        <a:bodyPr/>
        <a:lstStyle/>
        <a:p>
          <a:endParaRPr lang="en-US"/>
        </a:p>
      </dgm:t>
    </dgm:pt>
    <dgm:pt modelId="{0AEE1B97-3254-459D-AB9E-CAA6A789C5E0}" type="pres">
      <dgm:prSet presAssocID="{1744794B-0CEA-4D35-9D39-13BBB30600FF}" presName="axisShape" presStyleLbl="bgShp" presStyleIdx="0" presStyleCnt="1"/>
      <dgm:spPr/>
    </dgm:pt>
    <dgm:pt modelId="{85615486-846A-40E9-851D-072B21EAF206}" type="pres">
      <dgm:prSet presAssocID="{1744794B-0CEA-4D35-9D39-13BBB30600FF}" presName="rect1" presStyleLbl="node1" presStyleIdx="0" presStyleCnt="4" custScaleX="149954" custLinFactNeighborX="-27171">
        <dgm:presLayoutVars>
          <dgm:chMax val="0"/>
          <dgm:chPref val="0"/>
          <dgm:bulletEnabled val="1"/>
        </dgm:presLayoutVars>
      </dgm:prSet>
      <dgm:spPr/>
      <dgm:t>
        <a:bodyPr/>
        <a:lstStyle/>
        <a:p>
          <a:endParaRPr lang="en-US"/>
        </a:p>
      </dgm:t>
    </dgm:pt>
    <dgm:pt modelId="{9D132EDB-E69F-4E95-A0B2-DF65AF102421}" type="pres">
      <dgm:prSet presAssocID="{1744794B-0CEA-4D35-9D39-13BBB30600FF}" presName="rect2" presStyleLbl="node1" presStyleIdx="1" presStyleCnt="4" custScaleX="161534" custLinFactNeighborX="33054">
        <dgm:presLayoutVars>
          <dgm:chMax val="0"/>
          <dgm:chPref val="0"/>
          <dgm:bulletEnabled val="1"/>
        </dgm:presLayoutVars>
      </dgm:prSet>
      <dgm:spPr/>
      <dgm:t>
        <a:bodyPr/>
        <a:lstStyle/>
        <a:p>
          <a:endParaRPr lang="en-US"/>
        </a:p>
      </dgm:t>
    </dgm:pt>
    <dgm:pt modelId="{CD42F551-BD6C-4049-8B0C-83CC277B6BA7}" type="pres">
      <dgm:prSet presAssocID="{1744794B-0CEA-4D35-9D39-13BBB30600FF}" presName="rect3" presStyleLbl="node1" presStyleIdx="2" presStyleCnt="4" custScaleX="149954" custLinFactNeighborX="-27171">
        <dgm:presLayoutVars>
          <dgm:chMax val="0"/>
          <dgm:chPref val="0"/>
          <dgm:bulletEnabled val="1"/>
        </dgm:presLayoutVars>
      </dgm:prSet>
      <dgm:spPr/>
      <dgm:t>
        <a:bodyPr/>
        <a:lstStyle/>
        <a:p>
          <a:endParaRPr lang="en-US"/>
        </a:p>
      </dgm:t>
    </dgm:pt>
    <dgm:pt modelId="{1782874F-016B-4484-A408-7A0DE3A3190B}" type="pres">
      <dgm:prSet presAssocID="{1744794B-0CEA-4D35-9D39-13BBB30600FF}" presName="rect4" presStyleLbl="node1" presStyleIdx="3" presStyleCnt="4" custScaleX="161534" custLinFactNeighborX="33054">
        <dgm:presLayoutVars>
          <dgm:chMax val="0"/>
          <dgm:chPref val="0"/>
          <dgm:bulletEnabled val="1"/>
        </dgm:presLayoutVars>
      </dgm:prSet>
      <dgm:spPr/>
      <dgm:t>
        <a:bodyPr/>
        <a:lstStyle/>
        <a:p>
          <a:endParaRPr lang="en-US"/>
        </a:p>
      </dgm:t>
    </dgm:pt>
  </dgm:ptLst>
  <dgm:cxnLst>
    <dgm:cxn modelId="{9269116E-C24F-459C-B5B0-A19118FF043A}" srcId="{1744794B-0CEA-4D35-9D39-13BBB30600FF}" destId="{8F43FD5A-B64C-42B6-81D7-E14912CD60CC}" srcOrd="3" destOrd="0" parTransId="{52BD202F-0E70-4793-BF91-85CD8A6E01A7}" sibTransId="{0AB2E731-6BF1-42E4-8B13-63E677CF2EF3}"/>
    <dgm:cxn modelId="{370657B8-F029-450C-973E-F746FCC9B8FE}" type="presOf" srcId="{DA41F196-B6D4-4BE3-8605-58A41953D106}" destId="{85615486-846A-40E9-851D-072B21EAF206}" srcOrd="0" destOrd="0" presId="urn:microsoft.com/office/officeart/2005/8/layout/matrix2"/>
    <dgm:cxn modelId="{A53400B9-3CE6-498D-805E-2D129CFE5849}" type="presOf" srcId="{8F43FD5A-B64C-42B6-81D7-E14912CD60CC}" destId="{1782874F-016B-4484-A408-7A0DE3A3190B}" srcOrd="0" destOrd="0" presId="urn:microsoft.com/office/officeart/2005/8/layout/matrix2"/>
    <dgm:cxn modelId="{A45390C9-23B4-478F-8F26-4F3D1F423639}" srcId="{1744794B-0CEA-4D35-9D39-13BBB30600FF}" destId="{E809858C-8EDF-4406-AF74-478D4B5A0363}" srcOrd="2" destOrd="0" parTransId="{410E814C-01A6-4654-B4FE-A644E9179AC7}" sibTransId="{66C01105-0925-4AA3-8198-D36B776E80B7}"/>
    <dgm:cxn modelId="{87463FE1-DEB5-473C-A4C7-B37899427900}" srcId="{1744794B-0CEA-4D35-9D39-13BBB30600FF}" destId="{DA41F196-B6D4-4BE3-8605-58A41953D106}" srcOrd="0" destOrd="0" parTransId="{A22EF0BF-2A8B-4306-8048-52D294567523}" sibTransId="{CEF7E58F-C030-4CEC-B4C2-F5023E46177D}"/>
    <dgm:cxn modelId="{281EA2E3-00DF-4788-A766-E7C3A95168EB}" type="presOf" srcId="{1744794B-0CEA-4D35-9D39-13BBB30600FF}" destId="{68C77A86-D0E4-49C1-A89C-8A61F8B71B12}" srcOrd="0" destOrd="0" presId="urn:microsoft.com/office/officeart/2005/8/layout/matrix2"/>
    <dgm:cxn modelId="{36485987-1AFD-4CB8-A3D9-A3043D9B368B}" type="presOf" srcId="{E809858C-8EDF-4406-AF74-478D4B5A0363}" destId="{CD42F551-BD6C-4049-8B0C-83CC277B6BA7}" srcOrd="0" destOrd="0" presId="urn:microsoft.com/office/officeart/2005/8/layout/matrix2"/>
    <dgm:cxn modelId="{095E2342-3E80-4672-8A32-DF0AA02EABA9}" type="presOf" srcId="{0FF8723E-2671-4E3A-82E3-865AFDC144C3}" destId="{9D132EDB-E69F-4E95-A0B2-DF65AF102421}" srcOrd="0" destOrd="0" presId="urn:microsoft.com/office/officeart/2005/8/layout/matrix2"/>
    <dgm:cxn modelId="{A4EDCFAE-E274-482A-99D4-BB648260D546}" srcId="{1744794B-0CEA-4D35-9D39-13BBB30600FF}" destId="{0FF8723E-2671-4E3A-82E3-865AFDC144C3}" srcOrd="1" destOrd="0" parTransId="{81FD2555-6364-454E-89BA-A2117AA2F8C2}" sibTransId="{8CFB5EAB-6D3E-4411-AAAE-4D6D5ECFB7E5}"/>
    <dgm:cxn modelId="{275FC564-904D-4955-BB42-C5E7AE3D8670}" type="presParOf" srcId="{68C77A86-D0E4-49C1-A89C-8A61F8B71B12}" destId="{0AEE1B97-3254-459D-AB9E-CAA6A789C5E0}" srcOrd="0" destOrd="0" presId="urn:microsoft.com/office/officeart/2005/8/layout/matrix2"/>
    <dgm:cxn modelId="{E5F43CDE-D9B8-46A5-8B4E-95B42899078A}" type="presParOf" srcId="{68C77A86-D0E4-49C1-A89C-8A61F8B71B12}" destId="{85615486-846A-40E9-851D-072B21EAF206}" srcOrd="1" destOrd="0" presId="urn:microsoft.com/office/officeart/2005/8/layout/matrix2"/>
    <dgm:cxn modelId="{675E7E18-1005-4391-A3EB-886DC21958FC}" type="presParOf" srcId="{68C77A86-D0E4-49C1-A89C-8A61F8B71B12}" destId="{9D132EDB-E69F-4E95-A0B2-DF65AF102421}" srcOrd="2" destOrd="0" presId="urn:microsoft.com/office/officeart/2005/8/layout/matrix2"/>
    <dgm:cxn modelId="{A016E99D-344B-42BA-8F89-0072DD3BD676}" type="presParOf" srcId="{68C77A86-D0E4-49C1-A89C-8A61F8B71B12}" destId="{CD42F551-BD6C-4049-8B0C-83CC277B6BA7}" srcOrd="3" destOrd="0" presId="urn:microsoft.com/office/officeart/2005/8/layout/matrix2"/>
    <dgm:cxn modelId="{EA19308B-16B4-498D-AF5E-7D71A537299D}" type="presParOf" srcId="{68C77A86-D0E4-49C1-A89C-8A61F8B71B12}" destId="{1782874F-016B-4484-A408-7A0DE3A3190B}"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BE481-F145-4E77-B48E-93DCB7EC2498}" type="doc">
      <dgm:prSet loTypeId="urn:microsoft.com/office/officeart/2005/8/layout/radial6" loCatId="cycle" qsTypeId="urn:microsoft.com/office/officeart/2005/8/quickstyle/3d3" qsCatId="3D" csTypeId="urn:microsoft.com/office/officeart/2005/8/colors/accent1_2" csCatId="accent1" phldr="1"/>
      <dgm:spPr/>
      <dgm:t>
        <a:bodyPr/>
        <a:lstStyle/>
        <a:p>
          <a:endParaRPr lang="en-US"/>
        </a:p>
      </dgm:t>
    </dgm:pt>
    <dgm:pt modelId="{08FC9CA9-732D-40C3-867F-1D482B679FEB}">
      <dgm:prSet phldrT="[Text]"/>
      <dgm:spPr/>
      <dgm:t>
        <a:bodyPr/>
        <a:lstStyle/>
        <a:p>
          <a:r>
            <a:rPr lang="en-GB" b="1" dirty="0" smtClean="0"/>
            <a:t>Problem Solving Steps</a:t>
          </a:r>
          <a:endParaRPr lang="en-US" b="1" dirty="0"/>
        </a:p>
      </dgm:t>
    </dgm:pt>
    <dgm:pt modelId="{B039AD74-AEC2-468C-AEA1-99BC41CF65B0}" type="parTrans" cxnId="{E21F7726-8A72-403C-BD8A-3349CFD1C58D}">
      <dgm:prSet/>
      <dgm:spPr/>
      <dgm:t>
        <a:bodyPr/>
        <a:lstStyle/>
        <a:p>
          <a:endParaRPr lang="en-US"/>
        </a:p>
      </dgm:t>
    </dgm:pt>
    <dgm:pt modelId="{AFEE1A0E-574B-427C-9A97-B8FE0D81BEC1}" type="sibTrans" cxnId="{E21F7726-8A72-403C-BD8A-3349CFD1C58D}">
      <dgm:prSet/>
      <dgm:spPr/>
      <dgm:t>
        <a:bodyPr/>
        <a:lstStyle/>
        <a:p>
          <a:endParaRPr lang="en-US"/>
        </a:p>
      </dgm:t>
    </dgm:pt>
    <dgm:pt modelId="{B672F0EF-0E2C-4FD5-9A47-68207D18A538}">
      <dgm:prSet phldrT="[Text]"/>
      <dgm:spPr>
        <a:solidFill>
          <a:srgbClr val="C00000"/>
        </a:solidFill>
      </dgm:spPr>
      <dgm:t>
        <a:bodyPr/>
        <a:lstStyle/>
        <a:p>
          <a:r>
            <a:rPr lang="en-GB" b="1" dirty="0" smtClean="0"/>
            <a:t>1. </a:t>
          </a:r>
          <a:r>
            <a:rPr lang="en-GB" b="1" dirty="0" err="1" smtClean="0"/>
            <a:t>Analyzing</a:t>
          </a:r>
          <a:r>
            <a:rPr lang="en-GB" b="1" dirty="0" smtClean="0"/>
            <a:t> the Problem</a:t>
          </a:r>
          <a:endParaRPr lang="en-US" b="1" dirty="0"/>
        </a:p>
      </dgm:t>
    </dgm:pt>
    <dgm:pt modelId="{3F4DC90F-DC2A-4DFA-88DD-99C4EB08A468}" type="parTrans" cxnId="{D323BF48-FCC4-469F-A135-373E040FAF8D}">
      <dgm:prSet/>
      <dgm:spPr/>
      <dgm:t>
        <a:bodyPr/>
        <a:lstStyle/>
        <a:p>
          <a:endParaRPr lang="en-US"/>
        </a:p>
      </dgm:t>
    </dgm:pt>
    <dgm:pt modelId="{739F3112-6833-4651-8BEA-6D84CF7769F2}" type="sibTrans" cxnId="{D323BF48-FCC4-469F-A135-373E040FAF8D}">
      <dgm:prSet/>
      <dgm:spPr/>
      <dgm:t>
        <a:bodyPr/>
        <a:lstStyle/>
        <a:p>
          <a:endParaRPr lang="en-US"/>
        </a:p>
      </dgm:t>
    </dgm:pt>
    <dgm:pt modelId="{9565B8C1-23FE-436D-9FCE-A2357DC6941B}">
      <dgm:prSet phldrT="[Text]"/>
      <dgm:spPr>
        <a:solidFill>
          <a:srgbClr val="00B050"/>
        </a:solidFill>
      </dgm:spPr>
      <dgm:t>
        <a:bodyPr/>
        <a:lstStyle/>
        <a:p>
          <a:r>
            <a:rPr lang="en-GB" b="1" dirty="0" smtClean="0"/>
            <a:t>2. Developing an Algorithm</a:t>
          </a:r>
          <a:endParaRPr lang="en-US" b="1" dirty="0"/>
        </a:p>
      </dgm:t>
    </dgm:pt>
    <dgm:pt modelId="{8D684BC2-ADE3-44E4-90BB-D02177110E0B}" type="parTrans" cxnId="{1B681594-6C62-4639-98F3-729E83736D37}">
      <dgm:prSet/>
      <dgm:spPr/>
      <dgm:t>
        <a:bodyPr/>
        <a:lstStyle/>
        <a:p>
          <a:endParaRPr lang="en-US"/>
        </a:p>
      </dgm:t>
    </dgm:pt>
    <dgm:pt modelId="{5797E844-13B3-44B0-9A56-323F9EE1C7F4}" type="sibTrans" cxnId="{1B681594-6C62-4639-98F3-729E83736D37}">
      <dgm:prSet/>
      <dgm:spPr/>
      <dgm:t>
        <a:bodyPr/>
        <a:lstStyle/>
        <a:p>
          <a:endParaRPr lang="en-US"/>
        </a:p>
      </dgm:t>
    </dgm:pt>
    <dgm:pt modelId="{2C5B2632-9848-4497-8A19-B51CE435DBBC}">
      <dgm:prSet phldrT="[Text]"/>
      <dgm:spPr>
        <a:solidFill>
          <a:srgbClr val="7030A0"/>
        </a:solidFill>
      </dgm:spPr>
      <dgm:t>
        <a:bodyPr/>
        <a:lstStyle/>
        <a:p>
          <a:r>
            <a:rPr lang="en-GB" b="1" dirty="0" smtClean="0"/>
            <a:t>3. </a:t>
          </a:r>
        </a:p>
        <a:p>
          <a:r>
            <a:rPr lang="en-GB" b="1" dirty="0" smtClean="0"/>
            <a:t>Coding</a:t>
          </a:r>
          <a:endParaRPr lang="en-US" b="1" dirty="0"/>
        </a:p>
      </dgm:t>
    </dgm:pt>
    <dgm:pt modelId="{3A80B805-C85D-4882-8585-BEC4CABDAA6A}" type="parTrans" cxnId="{E7A7C6B0-5D45-4788-AC2E-EE5B9C432FC5}">
      <dgm:prSet/>
      <dgm:spPr/>
      <dgm:t>
        <a:bodyPr/>
        <a:lstStyle/>
        <a:p>
          <a:endParaRPr lang="en-US"/>
        </a:p>
      </dgm:t>
    </dgm:pt>
    <dgm:pt modelId="{BA5782A5-D4E8-48A4-9F0F-1AACE4BD4D69}" type="sibTrans" cxnId="{E7A7C6B0-5D45-4788-AC2E-EE5B9C432FC5}">
      <dgm:prSet/>
      <dgm:spPr/>
      <dgm:t>
        <a:bodyPr/>
        <a:lstStyle/>
        <a:p>
          <a:endParaRPr lang="en-US"/>
        </a:p>
      </dgm:t>
    </dgm:pt>
    <dgm:pt modelId="{90084CE6-9531-4612-836F-E761262B7639}">
      <dgm:prSet phldrT="[Text]"/>
      <dgm:spPr>
        <a:solidFill>
          <a:srgbClr val="E17805"/>
        </a:solidFill>
      </dgm:spPr>
      <dgm:t>
        <a:bodyPr/>
        <a:lstStyle/>
        <a:p>
          <a:r>
            <a:rPr lang="en-GB" b="1" dirty="0" smtClean="0"/>
            <a:t>4. </a:t>
          </a:r>
        </a:p>
        <a:p>
          <a:r>
            <a:rPr lang="en-GB" b="1" dirty="0" smtClean="0"/>
            <a:t>Testing and Debugging</a:t>
          </a:r>
          <a:endParaRPr lang="en-US" b="1" dirty="0"/>
        </a:p>
      </dgm:t>
    </dgm:pt>
    <dgm:pt modelId="{8D3B04B1-0199-423D-AC3C-83AF11A8A02A}" type="parTrans" cxnId="{F28F36B6-06CA-43F8-9C93-163B4FD83D1C}">
      <dgm:prSet/>
      <dgm:spPr/>
      <dgm:t>
        <a:bodyPr/>
        <a:lstStyle/>
        <a:p>
          <a:endParaRPr lang="en-US"/>
        </a:p>
      </dgm:t>
    </dgm:pt>
    <dgm:pt modelId="{AAFE8325-E267-4818-BE26-FBF65FABF078}" type="sibTrans" cxnId="{F28F36B6-06CA-43F8-9C93-163B4FD83D1C}">
      <dgm:prSet/>
      <dgm:spPr/>
      <dgm:t>
        <a:bodyPr/>
        <a:lstStyle/>
        <a:p>
          <a:endParaRPr lang="en-US"/>
        </a:p>
      </dgm:t>
    </dgm:pt>
    <dgm:pt modelId="{DDB9CC7C-9552-4E5C-BE10-21B750D48776}" type="pres">
      <dgm:prSet presAssocID="{F87BE481-F145-4E77-B48E-93DCB7EC2498}" presName="Name0" presStyleCnt="0">
        <dgm:presLayoutVars>
          <dgm:chMax val="1"/>
          <dgm:dir/>
          <dgm:animLvl val="ctr"/>
          <dgm:resizeHandles val="exact"/>
        </dgm:presLayoutVars>
      </dgm:prSet>
      <dgm:spPr/>
      <dgm:t>
        <a:bodyPr/>
        <a:lstStyle/>
        <a:p>
          <a:endParaRPr lang="en-US"/>
        </a:p>
      </dgm:t>
    </dgm:pt>
    <dgm:pt modelId="{BA867124-E38C-401A-855B-FA39EDF7F440}" type="pres">
      <dgm:prSet presAssocID="{08FC9CA9-732D-40C3-867F-1D482B679FEB}" presName="centerShape" presStyleLbl="node0" presStyleIdx="0" presStyleCnt="1"/>
      <dgm:spPr/>
      <dgm:t>
        <a:bodyPr/>
        <a:lstStyle/>
        <a:p>
          <a:endParaRPr lang="en-US"/>
        </a:p>
      </dgm:t>
    </dgm:pt>
    <dgm:pt modelId="{BC634881-E162-4360-9EA4-077AEE462B3A}" type="pres">
      <dgm:prSet presAssocID="{B672F0EF-0E2C-4FD5-9A47-68207D18A538}" presName="node" presStyleLbl="node1" presStyleIdx="0" presStyleCnt="4">
        <dgm:presLayoutVars>
          <dgm:bulletEnabled val="1"/>
        </dgm:presLayoutVars>
      </dgm:prSet>
      <dgm:spPr/>
      <dgm:t>
        <a:bodyPr/>
        <a:lstStyle/>
        <a:p>
          <a:endParaRPr lang="en-US"/>
        </a:p>
      </dgm:t>
    </dgm:pt>
    <dgm:pt modelId="{068ABB28-EEE1-40FB-9EC9-07DCF3711A18}" type="pres">
      <dgm:prSet presAssocID="{B672F0EF-0E2C-4FD5-9A47-68207D18A538}" presName="dummy" presStyleCnt="0"/>
      <dgm:spPr/>
    </dgm:pt>
    <dgm:pt modelId="{5AD39BB0-7E12-4CF9-A089-510C5AB9553C}" type="pres">
      <dgm:prSet presAssocID="{739F3112-6833-4651-8BEA-6D84CF7769F2}" presName="sibTrans" presStyleLbl="sibTrans2D1" presStyleIdx="0" presStyleCnt="4"/>
      <dgm:spPr/>
      <dgm:t>
        <a:bodyPr/>
        <a:lstStyle/>
        <a:p>
          <a:endParaRPr lang="en-US"/>
        </a:p>
      </dgm:t>
    </dgm:pt>
    <dgm:pt modelId="{20749889-D2D4-4F9E-A3B2-66CB8457601F}" type="pres">
      <dgm:prSet presAssocID="{9565B8C1-23FE-436D-9FCE-A2357DC6941B}" presName="node" presStyleLbl="node1" presStyleIdx="1" presStyleCnt="4">
        <dgm:presLayoutVars>
          <dgm:bulletEnabled val="1"/>
        </dgm:presLayoutVars>
      </dgm:prSet>
      <dgm:spPr/>
      <dgm:t>
        <a:bodyPr/>
        <a:lstStyle/>
        <a:p>
          <a:endParaRPr lang="en-US"/>
        </a:p>
      </dgm:t>
    </dgm:pt>
    <dgm:pt modelId="{6540AAC8-7E1C-4CBB-B375-B72A856D9E87}" type="pres">
      <dgm:prSet presAssocID="{9565B8C1-23FE-436D-9FCE-A2357DC6941B}" presName="dummy" presStyleCnt="0"/>
      <dgm:spPr/>
    </dgm:pt>
    <dgm:pt modelId="{13EB635B-A51B-43A2-A3BD-6DB7D0CE3CCF}" type="pres">
      <dgm:prSet presAssocID="{5797E844-13B3-44B0-9A56-323F9EE1C7F4}" presName="sibTrans" presStyleLbl="sibTrans2D1" presStyleIdx="1" presStyleCnt="4"/>
      <dgm:spPr/>
      <dgm:t>
        <a:bodyPr/>
        <a:lstStyle/>
        <a:p>
          <a:endParaRPr lang="en-US"/>
        </a:p>
      </dgm:t>
    </dgm:pt>
    <dgm:pt modelId="{FB88C6AA-1AF9-4F7A-9EA9-8203BF83FBF0}" type="pres">
      <dgm:prSet presAssocID="{2C5B2632-9848-4497-8A19-B51CE435DBBC}" presName="node" presStyleLbl="node1" presStyleIdx="2" presStyleCnt="4">
        <dgm:presLayoutVars>
          <dgm:bulletEnabled val="1"/>
        </dgm:presLayoutVars>
      </dgm:prSet>
      <dgm:spPr/>
      <dgm:t>
        <a:bodyPr/>
        <a:lstStyle/>
        <a:p>
          <a:endParaRPr lang="en-US"/>
        </a:p>
      </dgm:t>
    </dgm:pt>
    <dgm:pt modelId="{81974576-989B-4170-90C8-B352E0B65D2C}" type="pres">
      <dgm:prSet presAssocID="{2C5B2632-9848-4497-8A19-B51CE435DBBC}" presName="dummy" presStyleCnt="0"/>
      <dgm:spPr/>
    </dgm:pt>
    <dgm:pt modelId="{503FA255-33DE-47B6-850C-CE2E11040BD3}" type="pres">
      <dgm:prSet presAssocID="{BA5782A5-D4E8-48A4-9F0F-1AACE4BD4D69}" presName="sibTrans" presStyleLbl="sibTrans2D1" presStyleIdx="2" presStyleCnt="4"/>
      <dgm:spPr/>
      <dgm:t>
        <a:bodyPr/>
        <a:lstStyle/>
        <a:p>
          <a:endParaRPr lang="en-US"/>
        </a:p>
      </dgm:t>
    </dgm:pt>
    <dgm:pt modelId="{03B402CA-C024-4755-B9E8-057BE2ABE286}" type="pres">
      <dgm:prSet presAssocID="{90084CE6-9531-4612-836F-E761262B7639}" presName="node" presStyleLbl="node1" presStyleIdx="3" presStyleCnt="4">
        <dgm:presLayoutVars>
          <dgm:bulletEnabled val="1"/>
        </dgm:presLayoutVars>
      </dgm:prSet>
      <dgm:spPr/>
      <dgm:t>
        <a:bodyPr/>
        <a:lstStyle/>
        <a:p>
          <a:endParaRPr lang="en-US"/>
        </a:p>
      </dgm:t>
    </dgm:pt>
    <dgm:pt modelId="{37CFFDFE-4F5F-4F0F-BB47-CBC62A760EAE}" type="pres">
      <dgm:prSet presAssocID="{90084CE6-9531-4612-836F-E761262B7639}" presName="dummy" presStyleCnt="0"/>
      <dgm:spPr/>
    </dgm:pt>
    <dgm:pt modelId="{D9BFA7A8-3E1D-4543-BD39-A34C96C2170C}" type="pres">
      <dgm:prSet presAssocID="{AAFE8325-E267-4818-BE26-FBF65FABF078}" presName="sibTrans" presStyleLbl="sibTrans2D1" presStyleIdx="3" presStyleCnt="4"/>
      <dgm:spPr/>
      <dgm:t>
        <a:bodyPr/>
        <a:lstStyle/>
        <a:p>
          <a:endParaRPr lang="en-US"/>
        </a:p>
      </dgm:t>
    </dgm:pt>
  </dgm:ptLst>
  <dgm:cxnLst>
    <dgm:cxn modelId="{F28F36B6-06CA-43F8-9C93-163B4FD83D1C}" srcId="{08FC9CA9-732D-40C3-867F-1D482B679FEB}" destId="{90084CE6-9531-4612-836F-E761262B7639}" srcOrd="3" destOrd="0" parTransId="{8D3B04B1-0199-423D-AC3C-83AF11A8A02A}" sibTransId="{AAFE8325-E267-4818-BE26-FBF65FABF078}"/>
    <dgm:cxn modelId="{BD504251-9069-474E-9F61-37C019712339}" type="presOf" srcId="{9565B8C1-23FE-436D-9FCE-A2357DC6941B}" destId="{20749889-D2D4-4F9E-A3B2-66CB8457601F}" srcOrd="0" destOrd="0" presId="urn:microsoft.com/office/officeart/2005/8/layout/radial6"/>
    <dgm:cxn modelId="{0970367C-601C-4B3F-B879-2B525A70D810}" type="presOf" srcId="{AAFE8325-E267-4818-BE26-FBF65FABF078}" destId="{D9BFA7A8-3E1D-4543-BD39-A34C96C2170C}" srcOrd="0" destOrd="0" presId="urn:microsoft.com/office/officeart/2005/8/layout/radial6"/>
    <dgm:cxn modelId="{1B681594-6C62-4639-98F3-729E83736D37}" srcId="{08FC9CA9-732D-40C3-867F-1D482B679FEB}" destId="{9565B8C1-23FE-436D-9FCE-A2357DC6941B}" srcOrd="1" destOrd="0" parTransId="{8D684BC2-ADE3-44E4-90BB-D02177110E0B}" sibTransId="{5797E844-13B3-44B0-9A56-323F9EE1C7F4}"/>
    <dgm:cxn modelId="{BC28D131-C6FA-4E33-BC92-28B17B85842B}" type="presOf" srcId="{B672F0EF-0E2C-4FD5-9A47-68207D18A538}" destId="{BC634881-E162-4360-9EA4-077AEE462B3A}" srcOrd="0" destOrd="0" presId="urn:microsoft.com/office/officeart/2005/8/layout/radial6"/>
    <dgm:cxn modelId="{E21F7726-8A72-403C-BD8A-3349CFD1C58D}" srcId="{F87BE481-F145-4E77-B48E-93DCB7EC2498}" destId="{08FC9CA9-732D-40C3-867F-1D482B679FEB}" srcOrd="0" destOrd="0" parTransId="{B039AD74-AEC2-468C-AEA1-99BC41CF65B0}" sibTransId="{AFEE1A0E-574B-427C-9A97-B8FE0D81BEC1}"/>
    <dgm:cxn modelId="{1B1D2C6F-6644-4B6A-A644-C5C7F7D92375}" type="presOf" srcId="{2C5B2632-9848-4497-8A19-B51CE435DBBC}" destId="{FB88C6AA-1AF9-4F7A-9EA9-8203BF83FBF0}" srcOrd="0" destOrd="0" presId="urn:microsoft.com/office/officeart/2005/8/layout/radial6"/>
    <dgm:cxn modelId="{A66271E8-1279-4033-AA38-1898A5FE93D7}" type="presOf" srcId="{BA5782A5-D4E8-48A4-9F0F-1AACE4BD4D69}" destId="{503FA255-33DE-47B6-850C-CE2E11040BD3}" srcOrd="0" destOrd="0" presId="urn:microsoft.com/office/officeart/2005/8/layout/radial6"/>
    <dgm:cxn modelId="{E7A7C6B0-5D45-4788-AC2E-EE5B9C432FC5}" srcId="{08FC9CA9-732D-40C3-867F-1D482B679FEB}" destId="{2C5B2632-9848-4497-8A19-B51CE435DBBC}" srcOrd="2" destOrd="0" parTransId="{3A80B805-C85D-4882-8585-BEC4CABDAA6A}" sibTransId="{BA5782A5-D4E8-48A4-9F0F-1AACE4BD4D69}"/>
    <dgm:cxn modelId="{8EC63CB8-1FB2-4CF9-9E16-C5D6F94B6482}" type="presOf" srcId="{5797E844-13B3-44B0-9A56-323F9EE1C7F4}" destId="{13EB635B-A51B-43A2-A3BD-6DB7D0CE3CCF}" srcOrd="0" destOrd="0" presId="urn:microsoft.com/office/officeart/2005/8/layout/radial6"/>
    <dgm:cxn modelId="{764370ED-6AE8-48E5-AFE4-41105FF18C35}" type="presOf" srcId="{739F3112-6833-4651-8BEA-6D84CF7769F2}" destId="{5AD39BB0-7E12-4CF9-A089-510C5AB9553C}" srcOrd="0" destOrd="0" presId="urn:microsoft.com/office/officeart/2005/8/layout/radial6"/>
    <dgm:cxn modelId="{4F9745C3-6408-4073-95EF-2765B124BAA3}" type="presOf" srcId="{90084CE6-9531-4612-836F-E761262B7639}" destId="{03B402CA-C024-4755-B9E8-057BE2ABE286}" srcOrd="0" destOrd="0" presId="urn:microsoft.com/office/officeart/2005/8/layout/radial6"/>
    <dgm:cxn modelId="{5E2A0BF8-9A03-43E1-9A76-14ACF1C28CA8}" type="presOf" srcId="{08FC9CA9-732D-40C3-867F-1D482B679FEB}" destId="{BA867124-E38C-401A-855B-FA39EDF7F440}" srcOrd="0" destOrd="0" presId="urn:microsoft.com/office/officeart/2005/8/layout/radial6"/>
    <dgm:cxn modelId="{897705E6-D929-4073-BF16-AA778F82ABDF}" type="presOf" srcId="{F87BE481-F145-4E77-B48E-93DCB7EC2498}" destId="{DDB9CC7C-9552-4E5C-BE10-21B750D48776}" srcOrd="0" destOrd="0" presId="urn:microsoft.com/office/officeart/2005/8/layout/radial6"/>
    <dgm:cxn modelId="{D323BF48-FCC4-469F-A135-373E040FAF8D}" srcId="{08FC9CA9-732D-40C3-867F-1D482B679FEB}" destId="{B672F0EF-0E2C-4FD5-9A47-68207D18A538}" srcOrd="0" destOrd="0" parTransId="{3F4DC90F-DC2A-4DFA-88DD-99C4EB08A468}" sibTransId="{739F3112-6833-4651-8BEA-6D84CF7769F2}"/>
    <dgm:cxn modelId="{93C4D9F2-F374-438F-9942-4DF21CF2D87D}" type="presParOf" srcId="{DDB9CC7C-9552-4E5C-BE10-21B750D48776}" destId="{BA867124-E38C-401A-855B-FA39EDF7F440}" srcOrd="0" destOrd="0" presId="urn:microsoft.com/office/officeart/2005/8/layout/radial6"/>
    <dgm:cxn modelId="{3E326EF6-7DD0-455C-860C-301AC4A49F9D}" type="presParOf" srcId="{DDB9CC7C-9552-4E5C-BE10-21B750D48776}" destId="{BC634881-E162-4360-9EA4-077AEE462B3A}" srcOrd="1" destOrd="0" presId="urn:microsoft.com/office/officeart/2005/8/layout/radial6"/>
    <dgm:cxn modelId="{32496CF8-18E0-4A48-8052-242BB6CE3BF5}" type="presParOf" srcId="{DDB9CC7C-9552-4E5C-BE10-21B750D48776}" destId="{068ABB28-EEE1-40FB-9EC9-07DCF3711A18}" srcOrd="2" destOrd="0" presId="urn:microsoft.com/office/officeart/2005/8/layout/radial6"/>
    <dgm:cxn modelId="{4B21D457-4B4A-49E6-B457-5674AEA41BCA}" type="presParOf" srcId="{DDB9CC7C-9552-4E5C-BE10-21B750D48776}" destId="{5AD39BB0-7E12-4CF9-A089-510C5AB9553C}" srcOrd="3" destOrd="0" presId="urn:microsoft.com/office/officeart/2005/8/layout/radial6"/>
    <dgm:cxn modelId="{CE41491C-2D21-4DB3-B653-4443ADA0229D}" type="presParOf" srcId="{DDB9CC7C-9552-4E5C-BE10-21B750D48776}" destId="{20749889-D2D4-4F9E-A3B2-66CB8457601F}" srcOrd="4" destOrd="0" presId="urn:microsoft.com/office/officeart/2005/8/layout/radial6"/>
    <dgm:cxn modelId="{37A806C6-1E05-413B-A439-FE0B533D8498}" type="presParOf" srcId="{DDB9CC7C-9552-4E5C-BE10-21B750D48776}" destId="{6540AAC8-7E1C-4CBB-B375-B72A856D9E87}" srcOrd="5" destOrd="0" presId="urn:microsoft.com/office/officeart/2005/8/layout/radial6"/>
    <dgm:cxn modelId="{239806AD-6D94-4522-92D1-5BFCCF7E1715}" type="presParOf" srcId="{DDB9CC7C-9552-4E5C-BE10-21B750D48776}" destId="{13EB635B-A51B-43A2-A3BD-6DB7D0CE3CCF}" srcOrd="6" destOrd="0" presId="urn:microsoft.com/office/officeart/2005/8/layout/radial6"/>
    <dgm:cxn modelId="{D56D7204-85DE-460D-8821-1C6507D291A4}" type="presParOf" srcId="{DDB9CC7C-9552-4E5C-BE10-21B750D48776}" destId="{FB88C6AA-1AF9-4F7A-9EA9-8203BF83FBF0}" srcOrd="7" destOrd="0" presId="urn:microsoft.com/office/officeart/2005/8/layout/radial6"/>
    <dgm:cxn modelId="{296832B5-E099-415C-AC5C-3AA26C3BBCA3}" type="presParOf" srcId="{DDB9CC7C-9552-4E5C-BE10-21B750D48776}" destId="{81974576-989B-4170-90C8-B352E0B65D2C}" srcOrd="8" destOrd="0" presId="urn:microsoft.com/office/officeart/2005/8/layout/radial6"/>
    <dgm:cxn modelId="{DBCD5EA3-4289-4531-BD4C-156BC165C92D}" type="presParOf" srcId="{DDB9CC7C-9552-4E5C-BE10-21B750D48776}" destId="{503FA255-33DE-47B6-850C-CE2E11040BD3}" srcOrd="9" destOrd="0" presId="urn:microsoft.com/office/officeart/2005/8/layout/radial6"/>
    <dgm:cxn modelId="{4C3E21E0-CB1A-4D2F-96A3-61DB7CF40008}" type="presParOf" srcId="{DDB9CC7C-9552-4E5C-BE10-21B750D48776}" destId="{03B402CA-C024-4755-B9E8-057BE2ABE286}" srcOrd="10" destOrd="0" presId="urn:microsoft.com/office/officeart/2005/8/layout/radial6"/>
    <dgm:cxn modelId="{A697AB12-A04A-4AB6-9FB2-70F3FB5A6F30}" type="presParOf" srcId="{DDB9CC7C-9552-4E5C-BE10-21B750D48776}" destId="{37CFFDFE-4F5F-4F0F-BB47-CBC62A760EAE}" srcOrd="11" destOrd="0" presId="urn:microsoft.com/office/officeart/2005/8/layout/radial6"/>
    <dgm:cxn modelId="{DE883F20-8D78-46EC-8765-735A25DBCE9D}" type="presParOf" srcId="{DDB9CC7C-9552-4E5C-BE10-21B750D48776}" destId="{D9BFA7A8-3E1D-4543-BD39-A34C96C2170C}"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744794B-0CEA-4D35-9D39-13BBB3060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41F196-B6D4-4BE3-8605-58A41953D106}">
      <dgm:prSet phldrT="[Text]"/>
      <dgm:spPr/>
      <dgm:t>
        <a:bodyPr/>
        <a:lstStyle/>
        <a:p>
          <a:r>
            <a:rPr lang="en-US" smtClean="0"/>
            <a:t>Constant time (O(1)) complexity</a:t>
          </a:r>
          <a:endParaRPr lang="en-US"/>
        </a:p>
      </dgm:t>
    </dgm:pt>
    <dgm:pt modelId="{A22EF0BF-2A8B-4306-8048-52D294567523}" type="parTrans" cxnId="{87463FE1-DEB5-473C-A4C7-B37899427900}">
      <dgm:prSet/>
      <dgm:spPr/>
      <dgm:t>
        <a:bodyPr/>
        <a:lstStyle/>
        <a:p>
          <a:endParaRPr lang="en-US"/>
        </a:p>
      </dgm:t>
    </dgm:pt>
    <dgm:pt modelId="{CEF7E58F-C030-4CEC-B4C2-F5023E46177D}" type="sibTrans" cxnId="{87463FE1-DEB5-473C-A4C7-B37899427900}">
      <dgm:prSet/>
      <dgm:spPr/>
      <dgm:t>
        <a:bodyPr/>
        <a:lstStyle/>
        <a:p>
          <a:endParaRPr lang="en-US"/>
        </a:p>
      </dgm:t>
    </dgm:pt>
    <dgm:pt modelId="{5DB0E8A0-5016-4A56-8E20-537EBAD80671}">
      <dgm:prSet phldrT="[Text]"/>
      <dgm:spPr/>
      <dgm:t>
        <a:bodyPr/>
        <a:lstStyle/>
        <a:p>
          <a:r>
            <a:rPr lang="en-US" dirty="0" smtClean="0"/>
            <a:t>If an algorithm takes the same amount of time to run, independent of the size of the input data, it is said to run in constant time. It is represented by O(1). </a:t>
          </a:r>
          <a:endParaRPr lang="en-US" dirty="0"/>
        </a:p>
      </dgm:t>
    </dgm:pt>
    <dgm:pt modelId="{1B714EB5-864C-4CC5-8035-54B5786D8440}" type="parTrans" cxnId="{3A3C3491-D796-4C3C-B73F-A983D14CC7AB}">
      <dgm:prSet/>
      <dgm:spPr/>
      <dgm:t>
        <a:bodyPr/>
        <a:lstStyle/>
        <a:p>
          <a:endParaRPr lang="en-US"/>
        </a:p>
      </dgm:t>
    </dgm:pt>
    <dgm:pt modelId="{E83C1016-2376-41E4-8AE8-070E831C56A6}" type="sibTrans" cxnId="{3A3C3491-D796-4C3C-B73F-A983D14CC7AB}">
      <dgm:prSet/>
      <dgm:spPr/>
      <dgm:t>
        <a:bodyPr/>
        <a:lstStyle/>
        <a:p>
          <a:endParaRPr lang="en-US"/>
        </a:p>
      </dgm:t>
    </dgm:pt>
    <dgm:pt modelId="{0FF8723E-2671-4E3A-82E3-865AFDC144C3}">
      <dgm:prSet phldrT="[Text]"/>
      <dgm:spPr/>
      <dgm:t>
        <a:bodyPr/>
        <a:lstStyle/>
        <a:p>
          <a:r>
            <a:rPr lang="en-US" dirty="0" smtClean="0"/>
            <a:t>Linear time (O(n)) complexity</a:t>
          </a:r>
          <a:endParaRPr lang="en-US" dirty="0"/>
        </a:p>
      </dgm:t>
    </dgm:pt>
    <dgm:pt modelId="{81FD2555-6364-454E-89BA-A2117AA2F8C2}" type="parTrans" cxnId="{A4EDCFAE-E274-482A-99D4-BB648260D546}">
      <dgm:prSet/>
      <dgm:spPr/>
      <dgm:t>
        <a:bodyPr/>
        <a:lstStyle/>
        <a:p>
          <a:endParaRPr lang="en-US"/>
        </a:p>
      </dgm:t>
    </dgm:pt>
    <dgm:pt modelId="{8CFB5EAB-6D3E-4411-AAAE-4D6D5ECFB7E5}" type="sibTrans" cxnId="{A4EDCFAE-E274-482A-99D4-BB648260D546}">
      <dgm:prSet/>
      <dgm:spPr/>
      <dgm:t>
        <a:bodyPr/>
        <a:lstStyle/>
        <a:p>
          <a:endParaRPr lang="en-US"/>
        </a:p>
      </dgm:t>
    </dgm:pt>
    <dgm:pt modelId="{E809858C-8EDF-4406-AF74-478D4B5A0363}">
      <dgm:prSet phldrT="[Text]"/>
      <dgm:spPr/>
      <dgm:t>
        <a:bodyPr/>
        <a:lstStyle/>
        <a:p>
          <a:r>
            <a:rPr lang="en-US" dirty="0" smtClean="0"/>
            <a:t>An algorithm is said to have a complexity of linear time, represented by O(n), if the execution time is directly proportional to the size of the input. </a:t>
          </a:r>
          <a:endParaRPr lang="en-US" dirty="0"/>
        </a:p>
      </dgm:t>
    </dgm:pt>
    <dgm:pt modelId="{410E814C-01A6-4654-B4FE-A644E9179AC7}" type="parTrans" cxnId="{A45390C9-23B4-478F-8F26-4F3D1F423639}">
      <dgm:prSet/>
      <dgm:spPr/>
      <dgm:t>
        <a:bodyPr/>
        <a:lstStyle/>
        <a:p>
          <a:endParaRPr lang="en-US"/>
        </a:p>
      </dgm:t>
    </dgm:pt>
    <dgm:pt modelId="{66C01105-0925-4AA3-8198-D36B776E80B7}" type="sibTrans" cxnId="{A45390C9-23B4-478F-8F26-4F3D1F423639}">
      <dgm:prSet/>
      <dgm:spPr/>
      <dgm:t>
        <a:bodyPr/>
        <a:lstStyle/>
        <a:p>
          <a:endParaRPr lang="en-US"/>
        </a:p>
      </dgm:t>
    </dgm:pt>
    <dgm:pt modelId="{30C2A16B-E275-45AD-918D-0FC281CC30BE}" type="pres">
      <dgm:prSet presAssocID="{1744794B-0CEA-4D35-9D39-13BBB30600FF}" presName="linear" presStyleCnt="0">
        <dgm:presLayoutVars>
          <dgm:animLvl val="lvl"/>
          <dgm:resizeHandles val="exact"/>
        </dgm:presLayoutVars>
      </dgm:prSet>
      <dgm:spPr/>
      <dgm:t>
        <a:bodyPr/>
        <a:lstStyle/>
        <a:p>
          <a:endParaRPr lang="en-US"/>
        </a:p>
      </dgm:t>
    </dgm:pt>
    <dgm:pt modelId="{98B7451A-4E63-4601-B90B-E99AD079BE63}" type="pres">
      <dgm:prSet presAssocID="{DA41F196-B6D4-4BE3-8605-58A41953D106}" presName="parentText" presStyleLbl="node1" presStyleIdx="0" presStyleCnt="2">
        <dgm:presLayoutVars>
          <dgm:chMax val="0"/>
          <dgm:bulletEnabled val="1"/>
        </dgm:presLayoutVars>
      </dgm:prSet>
      <dgm:spPr/>
      <dgm:t>
        <a:bodyPr/>
        <a:lstStyle/>
        <a:p>
          <a:endParaRPr lang="en-US"/>
        </a:p>
      </dgm:t>
    </dgm:pt>
    <dgm:pt modelId="{338A373A-2683-4E36-B0F5-3461A6D21187}" type="pres">
      <dgm:prSet presAssocID="{DA41F196-B6D4-4BE3-8605-58A41953D106}" presName="childText" presStyleLbl="revTx" presStyleIdx="0" presStyleCnt="2">
        <dgm:presLayoutVars>
          <dgm:bulletEnabled val="1"/>
        </dgm:presLayoutVars>
      </dgm:prSet>
      <dgm:spPr/>
      <dgm:t>
        <a:bodyPr/>
        <a:lstStyle/>
        <a:p>
          <a:endParaRPr lang="en-US"/>
        </a:p>
      </dgm:t>
    </dgm:pt>
    <dgm:pt modelId="{525C0CD3-FF90-4B18-A54B-6255A552CF7C}" type="pres">
      <dgm:prSet presAssocID="{0FF8723E-2671-4E3A-82E3-865AFDC144C3}" presName="parentText" presStyleLbl="node1" presStyleIdx="1" presStyleCnt="2">
        <dgm:presLayoutVars>
          <dgm:chMax val="0"/>
          <dgm:bulletEnabled val="1"/>
        </dgm:presLayoutVars>
      </dgm:prSet>
      <dgm:spPr/>
      <dgm:t>
        <a:bodyPr/>
        <a:lstStyle/>
        <a:p>
          <a:endParaRPr lang="en-US"/>
        </a:p>
      </dgm:t>
    </dgm:pt>
    <dgm:pt modelId="{19E5211A-8D73-41C9-917C-ADB9BC85132A}" type="pres">
      <dgm:prSet presAssocID="{0FF8723E-2671-4E3A-82E3-865AFDC144C3}" presName="childText" presStyleLbl="revTx" presStyleIdx="1" presStyleCnt="2">
        <dgm:presLayoutVars>
          <dgm:bulletEnabled val="1"/>
        </dgm:presLayoutVars>
      </dgm:prSet>
      <dgm:spPr/>
      <dgm:t>
        <a:bodyPr/>
        <a:lstStyle/>
        <a:p>
          <a:endParaRPr lang="en-US"/>
        </a:p>
      </dgm:t>
    </dgm:pt>
  </dgm:ptLst>
  <dgm:cxnLst>
    <dgm:cxn modelId="{8A668983-3E8F-40E3-B960-A99B43D31669}" type="presOf" srcId="{5DB0E8A0-5016-4A56-8E20-537EBAD80671}" destId="{338A373A-2683-4E36-B0F5-3461A6D21187}" srcOrd="0" destOrd="0" presId="urn:microsoft.com/office/officeart/2005/8/layout/vList2"/>
    <dgm:cxn modelId="{46ACA70D-E02C-45AA-BE11-2B3C922794EB}" type="presOf" srcId="{DA41F196-B6D4-4BE3-8605-58A41953D106}" destId="{98B7451A-4E63-4601-B90B-E99AD079BE63}" srcOrd="0" destOrd="0" presId="urn:microsoft.com/office/officeart/2005/8/layout/vList2"/>
    <dgm:cxn modelId="{243E36D3-015B-4D9D-ACCE-06B2078B6AB0}" type="presOf" srcId="{0FF8723E-2671-4E3A-82E3-865AFDC144C3}" destId="{525C0CD3-FF90-4B18-A54B-6255A552CF7C}" srcOrd="0" destOrd="0" presId="urn:microsoft.com/office/officeart/2005/8/layout/vList2"/>
    <dgm:cxn modelId="{87463FE1-DEB5-473C-A4C7-B37899427900}" srcId="{1744794B-0CEA-4D35-9D39-13BBB30600FF}" destId="{DA41F196-B6D4-4BE3-8605-58A41953D106}" srcOrd="0" destOrd="0" parTransId="{A22EF0BF-2A8B-4306-8048-52D294567523}" sibTransId="{CEF7E58F-C030-4CEC-B4C2-F5023E46177D}"/>
    <dgm:cxn modelId="{2443D6C8-A48F-4D11-A25F-A133A4EAF701}" type="presOf" srcId="{1744794B-0CEA-4D35-9D39-13BBB30600FF}" destId="{30C2A16B-E275-45AD-918D-0FC281CC30BE}" srcOrd="0" destOrd="0" presId="urn:microsoft.com/office/officeart/2005/8/layout/vList2"/>
    <dgm:cxn modelId="{22BD4DBC-0B50-4C22-AC3D-756A8D6DFC0A}" type="presOf" srcId="{E809858C-8EDF-4406-AF74-478D4B5A0363}" destId="{19E5211A-8D73-41C9-917C-ADB9BC85132A}" srcOrd="0" destOrd="0" presId="urn:microsoft.com/office/officeart/2005/8/layout/vList2"/>
    <dgm:cxn modelId="{A4EDCFAE-E274-482A-99D4-BB648260D546}" srcId="{1744794B-0CEA-4D35-9D39-13BBB30600FF}" destId="{0FF8723E-2671-4E3A-82E3-865AFDC144C3}" srcOrd="1" destOrd="0" parTransId="{81FD2555-6364-454E-89BA-A2117AA2F8C2}" sibTransId="{8CFB5EAB-6D3E-4411-AAAE-4D6D5ECFB7E5}"/>
    <dgm:cxn modelId="{A45390C9-23B4-478F-8F26-4F3D1F423639}" srcId="{0FF8723E-2671-4E3A-82E3-865AFDC144C3}" destId="{E809858C-8EDF-4406-AF74-478D4B5A0363}" srcOrd="0" destOrd="0" parTransId="{410E814C-01A6-4654-B4FE-A644E9179AC7}" sibTransId="{66C01105-0925-4AA3-8198-D36B776E80B7}"/>
    <dgm:cxn modelId="{3A3C3491-D796-4C3C-B73F-A983D14CC7AB}" srcId="{DA41F196-B6D4-4BE3-8605-58A41953D106}" destId="{5DB0E8A0-5016-4A56-8E20-537EBAD80671}" srcOrd="0" destOrd="0" parTransId="{1B714EB5-864C-4CC5-8035-54B5786D8440}" sibTransId="{E83C1016-2376-41E4-8AE8-070E831C56A6}"/>
    <dgm:cxn modelId="{69779339-9F3F-44F5-8526-873A0C08353A}" type="presParOf" srcId="{30C2A16B-E275-45AD-918D-0FC281CC30BE}" destId="{98B7451A-4E63-4601-B90B-E99AD079BE63}" srcOrd="0" destOrd="0" presId="urn:microsoft.com/office/officeart/2005/8/layout/vList2"/>
    <dgm:cxn modelId="{4F3EEECA-D9A8-4156-9571-9F2E8AD8C032}" type="presParOf" srcId="{30C2A16B-E275-45AD-918D-0FC281CC30BE}" destId="{338A373A-2683-4E36-B0F5-3461A6D21187}" srcOrd="1" destOrd="0" presId="urn:microsoft.com/office/officeart/2005/8/layout/vList2"/>
    <dgm:cxn modelId="{11479216-E9A9-4C34-81BA-827ECF04544E}" type="presParOf" srcId="{30C2A16B-E275-45AD-918D-0FC281CC30BE}" destId="{525C0CD3-FF90-4B18-A54B-6255A552CF7C}" srcOrd="2" destOrd="0" presId="urn:microsoft.com/office/officeart/2005/8/layout/vList2"/>
    <dgm:cxn modelId="{5D93E944-4521-4B6F-ADAC-17DB340C3F69}" type="presParOf" srcId="{30C2A16B-E275-45AD-918D-0FC281CC30BE}" destId="{19E5211A-8D73-41C9-917C-ADB9BC85132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744794B-0CEA-4D35-9D39-13BBB3060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41F196-B6D4-4BE3-8605-58A41953D106}">
      <dgm:prSet phldrT="[Text]"/>
      <dgm:spPr/>
      <dgm:t>
        <a:bodyPr/>
        <a:lstStyle/>
        <a:p>
          <a:r>
            <a:rPr lang="en-US" dirty="0" smtClean="0"/>
            <a:t>Quadratic time (O(n</a:t>
          </a:r>
          <a:r>
            <a:rPr lang="en-US" baseline="30000" dirty="0" smtClean="0"/>
            <a:t>2</a:t>
          </a:r>
          <a:r>
            <a:rPr lang="en-US" dirty="0" smtClean="0"/>
            <a:t>)) complexity</a:t>
          </a:r>
          <a:endParaRPr lang="en-US" dirty="0"/>
        </a:p>
      </dgm:t>
    </dgm:pt>
    <dgm:pt modelId="{A22EF0BF-2A8B-4306-8048-52D294567523}" type="parTrans" cxnId="{87463FE1-DEB5-473C-A4C7-B37899427900}">
      <dgm:prSet/>
      <dgm:spPr/>
      <dgm:t>
        <a:bodyPr/>
        <a:lstStyle/>
        <a:p>
          <a:endParaRPr lang="en-US"/>
        </a:p>
      </dgm:t>
    </dgm:pt>
    <dgm:pt modelId="{CEF7E58F-C030-4CEC-B4C2-F5023E46177D}" type="sibTrans" cxnId="{87463FE1-DEB5-473C-A4C7-B37899427900}">
      <dgm:prSet/>
      <dgm:spPr/>
      <dgm:t>
        <a:bodyPr/>
        <a:lstStyle/>
        <a:p>
          <a:endParaRPr lang="en-US"/>
        </a:p>
      </dgm:t>
    </dgm:pt>
    <dgm:pt modelId="{5DB0E8A0-5016-4A56-8E20-537EBAD80671}">
      <dgm:prSet phldrT="[Text]"/>
      <dgm:spPr/>
      <dgm:t>
        <a:bodyPr/>
        <a:lstStyle/>
        <a:p>
          <a:r>
            <a:rPr lang="en-US" dirty="0" smtClean="0"/>
            <a:t>An algorithm is said to run in quadratic time if the execution time of an algorithm is proportional to the square of the input size.</a:t>
          </a:r>
          <a:endParaRPr lang="en-US" dirty="0"/>
        </a:p>
      </dgm:t>
    </dgm:pt>
    <dgm:pt modelId="{1B714EB5-864C-4CC5-8035-54B5786D8440}" type="parTrans" cxnId="{3A3C3491-D796-4C3C-B73F-A983D14CC7AB}">
      <dgm:prSet/>
      <dgm:spPr/>
      <dgm:t>
        <a:bodyPr/>
        <a:lstStyle/>
        <a:p>
          <a:endParaRPr lang="en-US"/>
        </a:p>
      </dgm:t>
    </dgm:pt>
    <dgm:pt modelId="{E83C1016-2376-41E4-8AE8-070E831C56A6}" type="sibTrans" cxnId="{3A3C3491-D796-4C3C-B73F-A983D14CC7AB}">
      <dgm:prSet/>
      <dgm:spPr/>
      <dgm:t>
        <a:bodyPr/>
        <a:lstStyle/>
        <a:p>
          <a:endParaRPr lang="en-US"/>
        </a:p>
      </dgm:t>
    </dgm:pt>
    <dgm:pt modelId="{0FF8723E-2671-4E3A-82E3-865AFDC144C3}">
      <dgm:prSet phldrT="[Text]"/>
      <dgm:spPr/>
      <dgm:t>
        <a:bodyPr/>
        <a:lstStyle/>
        <a:p>
          <a:r>
            <a:rPr lang="en-US" dirty="0" smtClean="0"/>
            <a:t>Logarithmic time (O(</a:t>
          </a:r>
          <a:r>
            <a:rPr lang="en-US" dirty="0" err="1" smtClean="0"/>
            <a:t>logn</a:t>
          </a:r>
          <a:r>
            <a:rPr lang="en-US" dirty="0" smtClean="0"/>
            <a:t>)) complexity</a:t>
          </a:r>
          <a:endParaRPr lang="en-US" dirty="0"/>
        </a:p>
      </dgm:t>
    </dgm:pt>
    <dgm:pt modelId="{81FD2555-6364-454E-89BA-A2117AA2F8C2}" type="parTrans" cxnId="{A4EDCFAE-E274-482A-99D4-BB648260D546}">
      <dgm:prSet/>
      <dgm:spPr/>
      <dgm:t>
        <a:bodyPr/>
        <a:lstStyle/>
        <a:p>
          <a:endParaRPr lang="en-US"/>
        </a:p>
      </dgm:t>
    </dgm:pt>
    <dgm:pt modelId="{8CFB5EAB-6D3E-4411-AAAE-4D6D5ECFB7E5}" type="sibTrans" cxnId="{A4EDCFAE-E274-482A-99D4-BB648260D546}">
      <dgm:prSet/>
      <dgm:spPr/>
      <dgm:t>
        <a:bodyPr/>
        <a:lstStyle/>
        <a:p>
          <a:endParaRPr lang="en-US"/>
        </a:p>
      </dgm:t>
    </dgm:pt>
    <dgm:pt modelId="{E809858C-8EDF-4406-AF74-478D4B5A0363}">
      <dgm:prSet phldrT="[Text]"/>
      <dgm:spPr/>
      <dgm:t>
        <a:bodyPr/>
        <a:lstStyle/>
        <a:p>
          <a:r>
            <a:rPr lang="en-US" dirty="0" smtClean="0"/>
            <a:t>An algorithm is said to run in logarithmic time if the execution time of the algorithm is proportional to the logarithm of the input size. With each iteration, the input size decreases by a constant multiple factor.</a:t>
          </a:r>
          <a:endParaRPr lang="en-US" dirty="0"/>
        </a:p>
      </dgm:t>
    </dgm:pt>
    <dgm:pt modelId="{410E814C-01A6-4654-B4FE-A644E9179AC7}" type="parTrans" cxnId="{A45390C9-23B4-478F-8F26-4F3D1F423639}">
      <dgm:prSet/>
      <dgm:spPr/>
      <dgm:t>
        <a:bodyPr/>
        <a:lstStyle/>
        <a:p>
          <a:endParaRPr lang="en-US"/>
        </a:p>
      </dgm:t>
    </dgm:pt>
    <dgm:pt modelId="{66C01105-0925-4AA3-8198-D36B776E80B7}" type="sibTrans" cxnId="{A45390C9-23B4-478F-8F26-4F3D1F423639}">
      <dgm:prSet/>
      <dgm:spPr/>
      <dgm:t>
        <a:bodyPr/>
        <a:lstStyle/>
        <a:p>
          <a:endParaRPr lang="en-US"/>
        </a:p>
      </dgm:t>
    </dgm:pt>
    <dgm:pt modelId="{30C2A16B-E275-45AD-918D-0FC281CC30BE}" type="pres">
      <dgm:prSet presAssocID="{1744794B-0CEA-4D35-9D39-13BBB30600FF}" presName="linear" presStyleCnt="0">
        <dgm:presLayoutVars>
          <dgm:animLvl val="lvl"/>
          <dgm:resizeHandles val="exact"/>
        </dgm:presLayoutVars>
      </dgm:prSet>
      <dgm:spPr/>
      <dgm:t>
        <a:bodyPr/>
        <a:lstStyle/>
        <a:p>
          <a:endParaRPr lang="en-US"/>
        </a:p>
      </dgm:t>
    </dgm:pt>
    <dgm:pt modelId="{98B7451A-4E63-4601-B90B-E99AD079BE63}" type="pres">
      <dgm:prSet presAssocID="{DA41F196-B6D4-4BE3-8605-58A41953D106}" presName="parentText" presStyleLbl="node1" presStyleIdx="0" presStyleCnt="2" custLinFactNeighborY="-10824">
        <dgm:presLayoutVars>
          <dgm:chMax val="0"/>
          <dgm:bulletEnabled val="1"/>
        </dgm:presLayoutVars>
      </dgm:prSet>
      <dgm:spPr/>
      <dgm:t>
        <a:bodyPr/>
        <a:lstStyle/>
        <a:p>
          <a:endParaRPr lang="en-US"/>
        </a:p>
      </dgm:t>
    </dgm:pt>
    <dgm:pt modelId="{338A373A-2683-4E36-B0F5-3461A6D21187}" type="pres">
      <dgm:prSet presAssocID="{DA41F196-B6D4-4BE3-8605-58A41953D106}" presName="childText" presStyleLbl="revTx" presStyleIdx="0" presStyleCnt="2" custLinFactNeighborY="-5108">
        <dgm:presLayoutVars>
          <dgm:bulletEnabled val="1"/>
        </dgm:presLayoutVars>
      </dgm:prSet>
      <dgm:spPr/>
      <dgm:t>
        <a:bodyPr/>
        <a:lstStyle/>
        <a:p>
          <a:endParaRPr lang="en-US"/>
        </a:p>
      </dgm:t>
    </dgm:pt>
    <dgm:pt modelId="{525C0CD3-FF90-4B18-A54B-6255A552CF7C}" type="pres">
      <dgm:prSet presAssocID="{0FF8723E-2671-4E3A-82E3-865AFDC144C3}" presName="parentText" presStyleLbl="node1" presStyleIdx="1" presStyleCnt="2" custLinFactNeighborY="5500">
        <dgm:presLayoutVars>
          <dgm:chMax val="0"/>
          <dgm:bulletEnabled val="1"/>
        </dgm:presLayoutVars>
      </dgm:prSet>
      <dgm:spPr/>
      <dgm:t>
        <a:bodyPr/>
        <a:lstStyle/>
        <a:p>
          <a:endParaRPr lang="en-US"/>
        </a:p>
      </dgm:t>
    </dgm:pt>
    <dgm:pt modelId="{19E5211A-8D73-41C9-917C-ADB9BC85132A}" type="pres">
      <dgm:prSet presAssocID="{0FF8723E-2671-4E3A-82E3-865AFDC144C3}" presName="childText" presStyleLbl="revTx" presStyleIdx="1" presStyleCnt="2" custLinFactNeighborY="20432">
        <dgm:presLayoutVars>
          <dgm:bulletEnabled val="1"/>
        </dgm:presLayoutVars>
      </dgm:prSet>
      <dgm:spPr/>
      <dgm:t>
        <a:bodyPr/>
        <a:lstStyle/>
        <a:p>
          <a:endParaRPr lang="en-US"/>
        </a:p>
      </dgm:t>
    </dgm:pt>
  </dgm:ptLst>
  <dgm:cxnLst>
    <dgm:cxn modelId="{8A668983-3E8F-40E3-B960-A99B43D31669}" type="presOf" srcId="{5DB0E8A0-5016-4A56-8E20-537EBAD80671}" destId="{338A373A-2683-4E36-B0F5-3461A6D21187}" srcOrd="0" destOrd="0" presId="urn:microsoft.com/office/officeart/2005/8/layout/vList2"/>
    <dgm:cxn modelId="{46ACA70D-E02C-45AA-BE11-2B3C922794EB}" type="presOf" srcId="{DA41F196-B6D4-4BE3-8605-58A41953D106}" destId="{98B7451A-4E63-4601-B90B-E99AD079BE63}" srcOrd="0" destOrd="0" presId="urn:microsoft.com/office/officeart/2005/8/layout/vList2"/>
    <dgm:cxn modelId="{243E36D3-015B-4D9D-ACCE-06B2078B6AB0}" type="presOf" srcId="{0FF8723E-2671-4E3A-82E3-865AFDC144C3}" destId="{525C0CD3-FF90-4B18-A54B-6255A552CF7C}" srcOrd="0" destOrd="0" presId="urn:microsoft.com/office/officeart/2005/8/layout/vList2"/>
    <dgm:cxn modelId="{87463FE1-DEB5-473C-A4C7-B37899427900}" srcId="{1744794B-0CEA-4D35-9D39-13BBB30600FF}" destId="{DA41F196-B6D4-4BE3-8605-58A41953D106}" srcOrd="0" destOrd="0" parTransId="{A22EF0BF-2A8B-4306-8048-52D294567523}" sibTransId="{CEF7E58F-C030-4CEC-B4C2-F5023E46177D}"/>
    <dgm:cxn modelId="{2443D6C8-A48F-4D11-A25F-A133A4EAF701}" type="presOf" srcId="{1744794B-0CEA-4D35-9D39-13BBB30600FF}" destId="{30C2A16B-E275-45AD-918D-0FC281CC30BE}" srcOrd="0" destOrd="0" presId="urn:microsoft.com/office/officeart/2005/8/layout/vList2"/>
    <dgm:cxn modelId="{22BD4DBC-0B50-4C22-AC3D-756A8D6DFC0A}" type="presOf" srcId="{E809858C-8EDF-4406-AF74-478D4B5A0363}" destId="{19E5211A-8D73-41C9-917C-ADB9BC85132A}" srcOrd="0" destOrd="0" presId="urn:microsoft.com/office/officeart/2005/8/layout/vList2"/>
    <dgm:cxn modelId="{A4EDCFAE-E274-482A-99D4-BB648260D546}" srcId="{1744794B-0CEA-4D35-9D39-13BBB30600FF}" destId="{0FF8723E-2671-4E3A-82E3-865AFDC144C3}" srcOrd="1" destOrd="0" parTransId="{81FD2555-6364-454E-89BA-A2117AA2F8C2}" sibTransId="{8CFB5EAB-6D3E-4411-AAAE-4D6D5ECFB7E5}"/>
    <dgm:cxn modelId="{A45390C9-23B4-478F-8F26-4F3D1F423639}" srcId="{0FF8723E-2671-4E3A-82E3-865AFDC144C3}" destId="{E809858C-8EDF-4406-AF74-478D4B5A0363}" srcOrd="0" destOrd="0" parTransId="{410E814C-01A6-4654-B4FE-A644E9179AC7}" sibTransId="{66C01105-0925-4AA3-8198-D36B776E80B7}"/>
    <dgm:cxn modelId="{3A3C3491-D796-4C3C-B73F-A983D14CC7AB}" srcId="{DA41F196-B6D4-4BE3-8605-58A41953D106}" destId="{5DB0E8A0-5016-4A56-8E20-537EBAD80671}" srcOrd="0" destOrd="0" parTransId="{1B714EB5-864C-4CC5-8035-54B5786D8440}" sibTransId="{E83C1016-2376-41E4-8AE8-070E831C56A6}"/>
    <dgm:cxn modelId="{69779339-9F3F-44F5-8526-873A0C08353A}" type="presParOf" srcId="{30C2A16B-E275-45AD-918D-0FC281CC30BE}" destId="{98B7451A-4E63-4601-B90B-E99AD079BE63}" srcOrd="0" destOrd="0" presId="urn:microsoft.com/office/officeart/2005/8/layout/vList2"/>
    <dgm:cxn modelId="{4F3EEECA-D9A8-4156-9571-9F2E8AD8C032}" type="presParOf" srcId="{30C2A16B-E275-45AD-918D-0FC281CC30BE}" destId="{338A373A-2683-4E36-B0F5-3461A6D21187}" srcOrd="1" destOrd="0" presId="urn:microsoft.com/office/officeart/2005/8/layout/vList2"/>
    <dgm:cxn modelId="{11479216-E9A9-4C34-81BA-827ECF04544E}" type="presParOf" srcId="{30C2A16B-E275-45AD-918D-0FC281CC30BE}" destId="{525C0CD3-FF90-4B18-A54B-6255A552CF7C}" srcOrd="2" destOrd="0" presId="urn:microsoft.com/office/officeart/2005/8/layout/vList2"/>
    <dgm:cxn modelId="{5D93E944-4521-4B6F-ADAC-17DB340C3F69}" type="presParOf" srcId="{30C2A16B-E275-45AD-918D-0FC281CC30BE}" destId="{19E5211A-8D73-41C9-917C-ADB9BC85132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744794B-0CEA-4D35-9D39-13BBB30600F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A41F196-B6D4-4BE3-8605-58A41953D106}">
      <dgm:prSet phldrT="[Text]"/>
      <dgm:spPr/>
      <dgm:t>
        <a:bodyPr/>
        <a:lstStyle/>
        <a:p>
          <a:r>
            <a:rPr lang="en-US" smtClean="0"/>
            <a:t>https://www.youtube.com/watch?v=__vX2sjlpXU</a:t>
          </a:r>
          <a:endParaRPr lang="en-US" dirty="0"/>
        </a:p>
      </dgm:t>
    </dgm:pt>
    <dgm:pt modelId="{A22EF0BF-2A8B-4306-8048-52D294567523}" type="parTrans" cxnId="{87463FE1-DEB5-473C-A4C7-B37899427900}">
      <dgm:prSet/>
      <dgm:spPr/>
      <dgm:t>
        <a:bodyPr/>
        <a:lstStyle/>
        <a:p>
          <a:endParaRPr lang="en-US"/>
        </a:p>
      </dgm:t>
    </dgm:pt>
    <dgm:pt modelId="{CEF7E58F-C030-4CEC-B4C2-F5023E46177D}" type="sibTrans" cxnId="{87463FE1-DEB5-473C-A4C7-B37899427900}">
      <dgm:prSet/>
      <dgm:spPr/>
      <dgm:t>
        <a:bodyPr/>
        <a:lstStyle/>
        <a:p>
          <a:endParaRPr lang="en-US"/>
        </a:p>
      </dgm:t>
    </dgm:pt>
    <dgm:pt modelId="{78E1A301-DE7D-402D-82A9-E8ADCC89E52C}">
      <dgm:prSet phldrT="[Text]"/>
      <dgm:spPr/>
      <dgm:t>
        <a:bodyPr/>
        <a:lstStyle/>
        <a:p>
          <a:r>
            <a:rPr lang="en-US" smtClean="0"/>
            <a:t>https://www.youtube.com/watch?v=itn09C2ZB9Y</a:t>
          </a:r>
          <a:endParaRPr lang="en-US" dirty="0"/>
        </a:p>
      </dgm:t>
    </dgm:pt>
    <dgm:pt modelId="{2069A2FF-A0FD-4F5F-91DC-B39116C169AB}" type="parTrans" cxnId="{4B46B85E-D243-4D1B-8624-AE58A11110F3}">
      <dgm:prSet/>
      <dgm:spPr/>
      <dgm:t>
        <a:bodyPr/>
        <a:lstStyle/>
        <a:p>
          <a:endParaRPr lang="en-US"/>
        </a:p>
      </dgm:t>
    </dgm:pt>
    <dgm:pt modelId="{85E53C49-F22D-49C4-BDF0-D38D59A9FA83}" type="sibTrans" cxnId="{4B46B85E-D243-4D1B-8624-AE58A11110F3}">
      <dgm:prSet/>
      <dgm:spPr/>
      <dgm:t>
        <a:bodyPr/>
        <a:lstStyle/>
        <a:p>
          <a:endParaRPr lang="en-US"/>
        </a:p>
      </dgm:t>
    </dgm:pt>
    <dgm:pt modelId="{F13E4B64-3AD0-4377-A607-09627F9E2783}" type="pres">
      <dgm:prSet presAssocID="{1744794B-0CEA-4D35-9D39-13BBB30600FF}" presName="Name0" presStyleCnt="0">
        <dgm:presLayoutVars>
          <dgm:chMax val="7"/>
          <dgm:chPref val="7"/>
          <dgm:dir/>
        </dgm:presLayoutVars>
      </dgm:prSet>
      <dgm:spPr/>
      <dgm:t>
        <a:bodyPr/>
        <a:lstStyle/>
        <a:p>
          <a:endParaRPr lang="en-US"/>
        </a:p>
      </dgm:t>
    </dgm:pt>
    <dgm:pt modelId="{A9FE296D-D224-4BC8-9DA2-69608E820A62}" type="pres">
      <dgm:prSet presAssocID="{1744794B-0CEA-4D35-9D39-13BBB30600FF}" presName="Name1" presStyleCnt="0"/>
      <dgm:spPr/>
    </dgm:pt>
    <dgm:pt modelId="{5E2D1466-3F1B-41FB-A997-C4D81FE06105}" type="pres">
      <dgm:prSet presAssocID="{1744794B-0CEA-4D35-9D39-13BBB30600FF}" presName="cycle" presStyleCnt="0"/>
      <dgm:spPr/>
    </dgm:pt>
    <dgm:pt modelId="{849FEAA6-4976-418E-AF23-0A956C53A20F}" type="pres">
      <dgm:prSet presAssocID="{1744794B-0CEA-4D35-9D39-13BBB30600FF}" presName="srcNode" presStyleLbl="node1" presStyleIdx="0" presStyleCnt="2"/>
      <dgm:spPr/>
    </dgm:pt>
    <dgm:pt modelId="{88FD09E7-AB98-4C6D-84DE-A70FB0AF7F33}" type="pres">
      <dgm:prSet presAssocID="{1744794B-0CEA-4D35-9D39-13BBB30600FF}" presName="conn" presStyleLbl="parChTrans1D2" presStyleIdx="0" presStyleCnt="1"/>
      <dgm:spPr/>
      <dgm:t>
        <a:bodyPr/>
        <a:lstStyle/>
        <a:p>
          <a:endParaRPr lang="en-US"/>
        </a:p>
      </dgm:t>
    </dgm:pt>
    <dgm:pt modelId="{F379C8AA-B5AD-436B-96CA-357D369CA3E8}" type="pres">
      <dgm:prSet presAssocID="{1744794B-0CEA-4D35-9D39-13BBB30600FF}" presName="extraNode" presStyleLbl="node1" presStyleIdx="0" presStyleCnt="2"/>
      <dgm:spPr/>
    </dgm:pt>
    <dgm:pt modelId="{31DFFCB0-2950-4636-B205-50091BD9D95A}" type="pres">
      <dgm:prSet presAssocID="{1744794B-0CEA-4D35-9D39-13BBB30600FF}" presName="dstNode" presStyleLbl="node1" presStyleIdx="0" presStyleCnt="2"/>
      <dgm:spPr/>
    </dgm:pt>
    <dgm:pt modelId="{F0C68A3A-1C21-4030-B261-D91005A6C796}" type="pres">
      <dgm:prSet presAssocID="{DA41F196-B6D4-4BE3-8605-58A41953D106}" presName="text_1" presStyleLbl="node1" presStyleIdx="0" presStyleCnt="2">
        <dgm:presLayoutVars>
          <dgm:bulletEnabled val="1"/>
        </dgm:presLayoutVars>
      </dgm:prSet>
      <dgm:spPr/>
      <dgm:t>
        <a:bodyPr/>
        <a:lstStyle/>
        <a:p>
          <a:endParaRPr lang="en-US"/>
        </a:p>
      </dgm:t>
    </dgm:pt>
    <dgm:pt modelId="{6722F83B-9812-48D3-ADEE-D6FD33F6A1C9}" type="pres">
      <dgm:prSet presAssocID="{DA41F196-B6D4-4BE3-8605-58A41953D106}" presName="accent_1" presStyleCnt="0"/>
      <dgm:spPr/>
    </dgm:pt>
    <dgm:pt modelId="{0900A77E-68FC-4E99-80FD-EA023BD7ACD5}" type="pres">
      <dgm:prSet presAssocID="{DA41F196-B6D4-4BE3-8605-58A41953D106}" presName="accentRepeatNode" presStyleLbl="solidFgAcc1" presStyleIdx="0" presStyleCnt="2"/>
      <dgm:spPr/>
    </dgm:pt>
    <dgm:pt modelId="{FCFE92E4-C349-4AAC-A751-37F1FFB95ACA}" type="pres">
      <dgm:prSet presAssocID="{78E1A301-DE7D-402D-82A9-E8ADCC89E52C}" presName="text_2" presStyleLbl="node1" presStyleIdx="1" presStyleCnt="2">
        <dgm:presLayoutVars>
          <dgm:bulletEnabled val="1"/>
        </dgm:presLayoutVars>
      </dgm:prSet>
      <dgm:spPr/>
      <dgm:t>
        <a:bodyPr/>
        <a:lstStyle/>
        <a:p>
          <a:endParaRPr lang="en-US"/>
        </a:p>
      </dgm:t>
    </dgm:pt>
    <dgm:pt modelId="{475F2B2D-F8E1-4659-BF7A-F25DBDFA2DDE}" type="pres">
      <dgm:prSet presAssocID="{78E1A301-DE7D-402D-82A9-E8ADCC89E52C}" presName="accent_2" presStyleCnt="0"/>
      <dgm:spPr/>
    </dgm:pt>
    <dgm:pt modelId="{EE1145A5-9C46-4C8D-9B0F-DDF8AC1C09A7}" type="pres">
      <dgm:prSet presAssocID="{78E1A301-DE7D-402D-82A9-E8ADCC89E52C}" presName="accentRepeatNode" presStyleLbl="solidFgAcc1" presStyleIdx="1" presStyleCnt="2"/>
      <dgm:spPr/>
    </dgm:pt>
  </dgm:ptLst>
  <dgm:cxnLst>
    <dgm:cxn modelId="{D067D771-7172-4AB3-88C6-DE41E289A3C0}" type="presOf" srcId="{78E1A301-DE7D-402D-82A9-E8ADCC89E52C}" destId="{FCFE92E4-C349-4AAC-A751-37F1FFB95ACA}" srcOrd="0" destOrd="0" presId="urn:microsoft.com/office/officeart/2008/layout/VerticalCurvedList"/>
    <dgm:cxn modelId="{D2F70F05-915B-4B03-8BB6-8A55C44BC1C8}" type="presOf" srcId="{CEF7E58F-C030-4CEC-B4C2-F5023E46177D}" destId="{88FD09E7-AB98-4C6D-84DE-A70FB0AF7F33}" srcOrd="0" destOrd="0" presId="urn:microsoft.com/office/officeart/2008/layout/VerticalCurvedList"/>
    <dgm:cxn modelId="{87463FE1-DEB5-473C-A4C7-B37899427900}" srcId="{1744794B-0CEA-4D35-9D39-13BBB30600FF}" destId="{DA41F196-B6D4-4BE3-8605-58A41953D106}" srcOrd="0" destOrd="0" parTransId="{A22EF0BF-2A8B-4306-8048-52D294567523}" sibTransId="{CEF7E58F-C030-4CEC-B4C2-F5023E46177D}"/>
    <dgm:cxn modelId="{4B46B85E-D243-4D1B-8624-AE58A11110F3}" srcId="{1744794B-0CEA-4D35-9D39-13BBB30600FF}" destId="{78E1A301-DE7D-402D-82A9-E8ADCC89E52C}" srcOrd="1" destOrd="0" parTransId="{2069A2FF-A0FD-4F5F-91DC-B39116C169AB}" sibTransId="{85E53C49-F22D-49C4-BDF0-D38D59A9FA83}"/>
    <dgm:cxn modelId="{49FE7A2C-ABAA-4BF8-AA51-894A798A8D40}" type="presOf" srcId="{1744794B-0CEA-4D35-9D39-13BBB30600FF}" destId="{F13E4B64-3AD0-4377-A607-09627F9E2783}" srcOrd="0" destOrd="0" presId="urn:microsoft.com/office/officeart/2008/layout/VerticalCurvedList"/>
    <dgm:cxn modelId="{D30A900F-9F87-42E3-BE2E-D521978185F5}" type="presOf" srcId="{DA41F196-B6D4-4BE3-8605-58A41953D106}" destId="{F0C68A3A-1C21-4030-B261-D91005A6C796}" srcOrd="0" destOrd="0" presId="urn:microsoft.com/office/officeart/2008/layout/VerticalCurvedList"/>
    <dgm:cxn modelId="{A373A9DD-ACAC-4B62-A8B0-219B6B331C46}" type="presParOf" srcId="{F13E4B64-3AD0-4377-A607-09627F9E2783}" destId="{A9FE296D-D224-4BC8-9DA2-69608E820A62}" srcOrd="0" destOrd="0" presId="urn:microsoft.com/office/officeart/2008/layout/VerticalCurvedList"/>
    <dgm:cxn modelId="{5FC07A0C-EB43-4054-9030-71942F393491}" type="presParOf" srcId="{A9FE296D-D224-4BC8-9DA2-69608E820A62}" destId="{5E2D1466-3F1B-41FB-A997-C4D81FE06105}" srcOrd="0" destOrd="0" presId="urn:microsoft.com/office/officeart/2008/layout/VerticalCurvedList"/>
    <dgm:cxn modelId="{AD46B6D8-00F9-4795-9BAA-300C7E63BB76}" type="presParOf" srcId="{5E2D1466-3F1B-41FB-A997-C4D81FE06105}" destId="{849FEAA6-4976-418E-AF23-0A956C53A20F}" srcOrd="0" destOrd="0" presId="urn:microsoft.com/office/officeart/2008/layout/VerticalCurvedList"/>
    <dgm:cxn modelId="{0B917248-3DEE-4AAD-9F2F-4CCCA6790970}" type="presParOf" srcId="{5E2D1466-3F1B-41FB-A997-C4D81FE06105}" destId="{88FD09E7-AB98-4C6D-84DE-A70FB0AF7F33}" srcOrd="1" destOrd="0" presId="urn:microsoft.com/office/officeart/2008/layout/VerticalCurvedList"/>
    <dgm:cxn modelId="{9EB70F00-F06F-447B-AFA1-38E0BFB7A6C9}" type="presParOf" srcId="{5E2D1466-3F1B-41FB-A997-C4D81FE06105}" destId="{F379C8AA-B5AD-436B-96CA-357D369CA3E8}" srcOrd="2" destOrd="0" presId="urn:microsoft.com/office/officeart/2008/layout/VerticalCurvedList"/>
    <dgm:cxn modelId="{F184470E-96B1-456C-A260-7FE49855DE7B}" type="presParOf" srcId="{5E2D1466-3F1B-41FB-A997-C4D81FE06105}" destId="{31DFFCB0-2950-4636-B205-50091BD9D95A}" srcOrd="3" destOrd="0" presId="urn:microsoft.com/office/officeart/2008/layout/VerticalCurvedList"/>
    <dgm:cxn modelId="{5F981B11-7FC0-4853-B0BB-FCA3C358A09A}" type="presParOf" srcId="{A9FE296D-D224-4BC8-9DA2-69608E820A62}" destId="{F0C68A3A-1C21-4030-B261-D91005A6C796}" srcOrd="1" destOrd="0" presId="urn:microsoft.com/office/officeart/2008/layout/VerticalCurvedList"/>
    <dgm:cxn modelId="{ED6B808A-A275-4DAD-8136-3ECFB9AAF5D1}" type="presParOf" srcId="{A9FE296D-D224-4BC8-9DA2-69608E820A62}" destId="{6722F83B-9812-48D3-ADEE-D6FD33F6A1C9}" srcOrd="2" destOrd="0" presId="urn:microsoft.com/office/officeart/2008/layout/VerticalCurvedList"/>
    <dgm:cxn modelId="{8EEB36FE-2956-4C1E-BD23-296A66653D1D}" type="presParOf" srcId="{6722F83B-9812-48D3-ADEE-D6FD33F6A1C9}" destId="{0900A77E-68FC-4E99-80FD-EA023BD7ACD5}" srcOrd="0" destOrd="0" presId="urn:microsoft.com/office/officeart/2008/layout/VerticalCurvedList"/>
    <dgm:cxn modelId="{68B27D2C-B70E-477F-992C-B63A2F292414}" type="presParOf" srcId="{A9FE296D-D224-4BC8-9DA2-69608E820A62}" destId="{FCFE92E4-C349-4AAC-A751-37F1FFB95ACA}" srcOrd="3" destOrd="0" presId="urn:microsoft.com/office/officeart/2008/layout/VerticalCurvedList"/>
    <dgm:cxn modelId="{16625889-82B2-424D-8CF3-6B397B750508}" type="presParOf" srcId="{A9FE296D-D224-4BC8-9DA2-69608E820A62}" destId="{475F2B2D-F8E1-4659-BF7A-F25DBDFA2DDE}" srcOrd="4" destOrd="0" presId="urn:microsoft.com/office/officeart/2008/layout/VerticalCurvedList"/>
    <dgm:cxn modelId="{407AD3BA-8FB1-4F47-B8B7-7FFCCEF28E0F}" type="presParOf" srcId="{475F2B2D-F8E1-4659-BF7A-F25DBDFA2DDE}" destId="{EE1145A5-9C46-4C8D-9B0F-DDF8AC1C09A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BC1D14C-06D4-46CE-987C-0A2F0BC06E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B9F54C-A361-4701-A0E3-EE47513A7A16}">
      <dgm:prSet phldrT="[Text]" custT="1"/>
      <dgm:spPr>
        <a:solidFill>
          <a:srgbClr val="0070C0"/>
        </a:solidFill>
      </dgm:spPr>
      <dgm:t>
        <a:bodyPr/>
        <a:lstStyle/>
        <a:p>
          <a:pPr algn="ctr"/>
          <a:r>
            <a:rPr lang="en-US" sz="2800" dirty="0" smtClean="0"/>
            <a:t>Commit to GitHub repository</a:t>
          </a:r>
          <a:endParaRPr lang="en-US" sz="2800" dirty="0"/>
        </a:p>
      </dgm:t>
    </dgm:pt>
    <dgm:pt modelId="{776A5A58-57C8-49DB-B7C1-5D757221E79A}" type="parTrans" cxnId="{F15C86AD-D060-4DE5-A145-5E6F305B0807}">
      <dgm:prSet/>
      <dgm:spPr/>
      <dgm:t>
        <a:bodyPr/>
        <a:lstStyle/>
        <a:p>
          <a:pPr algn="ctr"/>
          <a:endParaRPr lang="en-US" sz="2800"/>
        </a:p>
      </dgm:t>
    </dgm:pt>
    <dgm:pt modelId="{9390224C-809D-44F4-A649-CEB1338735E6}" type="sibTrans" cxnId="{F15C86AD-D060-4DE5-A145-5E6F305B0807}">
      <dgm:prSet/>
      <dgm:spPr/>
      <dgm:t>
        <a:bodyPr/>
        <a:lstStyle/>
        <a:p>
          <a:pPr algn="ctr"/>
          <a:endParaRPr lang="en-US" sz="2800"/>
        </a:p>
      </dgm:t>
    </dgm:pt>
    <dgm:pt modelId="{50DF0391-C794-48C2-AB53-3BCAE917E741}" type="pres">
      <dgm:prSet presAssocID="{DBC1D14C-06D4-46CE-987C-0A2F0BC06E67}" presName="linear" presStyleCnt="0">
        <dgm:presLayoutVars>
          <dgm:animLvl val="lvl"/>
          <dgm:resizeHandles val="exact"/>
        </dgm:presLayoutVars>
      </dgm:prSet>
      <dgm:spPr/>
      <dgm:t>
        <a:bodyPr/>
        <a:lstStyle/>
        <a:p>
          <a:endParaRPr lang="en-US"/>
        </a:p>
      </dgm:t>
    </dgm:pt>
    <dgm:pt modelId="{9A30C4B8-A1FF-4CD8-8341-13CCB47EFC48}" type="pres">
      <dgm:prSet presAssocID="{93B9F54C-A361-4701-A0E3-EE47513A7A16}" presName="parentText" presStyleLbl="node1" presStyleIdx="0" presStyleCnt="1" custScaleY="68069" custLinFactNeighborX="2946" custLinFactNeighborY="-26312">
        <dgm:presLayoutVars>
          <dgm:chMax val="0"/>
          <dgm:bulletEnabled val="1"/>
        </dgm:presLayoutVars>
      </dgm:prSet>
      <dgm:spPr/>
      <dgm:t>
        <a:bodyPr/>
        <a:lstStyle/>
        <a:p>
          <a:endParaRPr lang="en-US"/>
        </a:p>
      </dgm:t>
    </dgm:pt>
  </dgm:ptLst>
  <dgm:cxnLst>
    <dgm:cxn modelId="{F15C86AD-D060-4DE5-A145-5E6F305B0807}" srcId="{DBC1D14C-06D4-46CE-987C-0A2F0BC06E67}" destId="{93B9F54C-A361-4701-A0E3-EE47513A7A16}" srcOrd="0" destOrd="0" parTransId="{776A5A58-57C8-49DB-B7C1-5D757221E79A}" sibTransId="{9390224C-809D-44F4-A649-CEB1338735E6}"/>
    <dgm:cxn modelId="{CE2E2160-C364-4CCA-9F3E-E557ADF3E930}" type="presOf" srcId="{DBC1D14C-06D4-46CE-987C-0A2F0BC06E67}" destId="{50DF0391-C794-48C2-AB53-3BCAE917E741}" srcOrd="0" destOrd="0" presId="urn:microsoft.com/office/officeart/2005/8/layout/vList2"/>
    <dgm:cxn modelId="{951F500E-2ED4-4B02-A8BE-B32120BA2CA7}" type="presOf" srcId="{93B9F54C-A361-4701-A0E3-EE47513A7A16}" destId="{9A30C4B8-A1FF-4CD8-8341-13CCB47EFC48}" srcOrd="0" destOrd="0" presId="urn:microsoft.com/office/officeart/2005/8/layout/vList2"/>
    <dgm:cxn modelId="{20D23D35-B3D8-4B71-8BB3-946B49468DAD}" type="presParOf" srcId="{50DF0391-C794-48C2-AB53-3BCAE917E741}" destId="{9A30C4B8-A1FF-4CD8-8341-13CCB47EFC4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DEAF3C-80A2-4134-875F-DC25D42C03CC}"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548FEE0B-7151-481C-A33F-D88C76E1DA69}">
      <dgm:prSet phldrT="[Text]"/>
      <dgm:spPr/>
      <dgm:t>
        <a:bodyPr/>
        <a:lstStyle/>
        <a:p>
          <a:r>
            <a:rPr lang="en-US" smtClean="0"/>
            <a:t>Is this algorithm producing the result we expected?</a:t>
          </a:r>
          <a:endParaRPr lang="en-US"/>
        </a:p>
      </dgm:t>
    </dgm:pt>
    <dgm:pt modelId="{666FD36A-8217-44DF-B1E5-832E591E7C30}" type="parTrans" cxnId="{14C72578-213D-47F0-8361-0FDF1B8C414D}">
      <dgm:prSet/>
      <dgm:spPr/>
      <dgm:t>
        <a:bodyPr/>
        <a:lstStyle/>
        <a:p>
          <a:endParaRPr lang="en-US"/>
        </a:p>
      </dgm:t>
    </dgm:pt>
    <dgm:pt modelId="{094E89A4-DA48-42DE-A956-39DE90BD212B}" type="sibTrans" cxnId="{14C72578-213D-47F0-8361-0FDF1B8C414D}">
      <dgm:prSet/>
      <dgm:spPr/>
      <dgm:t>
        <a:bodyPr/>
        <a:lstStyle/>
        <a:p>
          <a:endParaRPr lang="en-US"/>
        </a:p>
      </dgm:t>
    </dgm:pt>
    <dgm:pt modelId="{D0BE75F3-B1F1-4700-8C98-E049A3D19356}">
      <dgm:prSet phldrT="[Text]"/>
      <dgm:spPr/>
      <dgm:t>
        <a:bodyPr/>
        <a:lstStyle/>
        <a:p>
          <a:r>
            <a:rPr lang="en-US" dirty="0" smtClean="0"/>
            <a:t>Is this the most optimal way to get these results?</a:t>
          </a:r>
          <a:endParaRPr lang="en-US" dirty="0"/>
        </a:p>
      </dgm:t>
    </dgm:pt>
    <dgm:pt modelId="{83A19674-25AB-443E-A569-D7B550427E0A}" type="parTrans" cxnId="{B424C549-AD05-4D4E-9D72-C40172E46173}">
      <dgm:prSet/>
      <dgm:spPr/>
      <dgm:t>
        <a:bodyPr/>
        <a:lstStyle/>
        <a:p>
          <a:endParaRPr lang="en-US"/>
        </a:p>
      </dgm:t>
    </dgm:pt>
    <dgm:pt modelId="{A7DB47CE-7D1A-4F08-B91C-7BE812BE5F73}" type="sibTrans" cxnId="{B424C549-AD05-4D4E-9D72-C40172E46173}">
      <dgm:prSet/>
      <dgm:spPr/>
      <dgm:t>
        <a:bodyPr/>
        <a:lstStyle/>
        <a:p>
          <a:endParaRPr lang="en-US"/>
        </a:p>
      </dgm:t>
    </dgm:pt>
    <dgm:pt modelId="{ACA006E5-70AA-42EA-9258-04C7D6F07B1B}">
      <dgm:prSet phldrT="[Text]"/>
      <dgm:spPr/>
      <dgm:t>
        <a:bodyPr/>
        <a:lstStyle/>
        <a:p>
          <a:r>
            <a:rPr lang="en-US" dirty="0" smtClean="0"/>
            <a:t>How is the algorithm going to perform on larger datasets?</a:t>
          </a:r>
          <a:endParaRPr lang="en-US" dirty="0"/>
        </a:p>
      </dgm:t>
    </dgm:pt>
    <dgm:pt modelId="{BCAFB648-92C7-4504-ABF4-43C8ACAA0E02}" type="parTrans" cxnId="{26519F09-3B6D-4141-A45B-CAAAB3CDF69F}">
      <dgm:prSet/>
      <dgm:spPr/>
      <dgm:t>
        <a:bodyPr/>
        <a:lstStyle/>
        <a:p>
          <a:endParaRPr lang="en-US"/>
        </a:p>
      </dgm:t>
    </dgm:pt>
    <dgm:pt modelId="{D6D97E59-7746-4E7B-80FD-1AB932E9923D}" type="sibTrans" cxnId="{26519F09-3B6D-4141-A45B-CAAAB3CDF69F}">
      <dgm:prSet/>
      <dgm:spPr/>
      <dgm:t>
        <a:bodyPr/>
        <a:lstStyle/>
        <a:p>
          <a:endParaRPr lang="en-US"/>
        </a:p>
      </dgm:t>
    </dgm:pt>
    <dgm:pt modelId="{288C6310-A48D-461E-A036-9443238266C6}" type="pres">
      <dgm:prSet presAssocID="{AADEAF3C-80A2-4134-875F-DC25D42C03CC}" presName="Name0" presStyleCnt="0">
        <dgm:presLayoutVars>
          <dgm:chMax val="7"/>
          <dgm:chPref val="7"/>
          <dgm:dir/>
        </dgm:presLayoutVars>
      </dgm:prSet>
      <dgm:spPr/>
    </dgm:pt>
    <dgm:pt modelId="{96DE068C-5C8A-48B2-A768-1533819C5F86}" type="pres">
      <dgm:prSet presAssocID="{AADEAF3C-80A2-4134-875F-DC25D42C03CC}" presName="Name1" presStyleCnt="0"/>
      <dgm:spPr/>
    </dgm:pt>
    <dgm:pt modelId="{910F4F91-8DE1-4B3B-B354-63B569EC2417}" type="pres">
      <dgm:prSet presAssocID="{AADEAF3C-80A2-4134-875F-DC25D42C03CC}" presName="cycle" presStyleCnt="0"/>
      <dgm:spPr/>
    </dgm:pt>
    <dgm:pt modelId="{91F79E90-75C4-4AE0-8BD3-923BFEA21320}" type="pres">
      <dgm:prSet presAssocID="{AADEAF3C-80A2-4134-875F-DC25D42C03CC}" presName="srcNode" presStyleLbl="node1" presStyleIdx="0" presStyleCnt="3"/>
      <dgm:spPr/>
    </dgm:pt>
    <dgm:pt modelId="{BA4A5284-3A30-4F02-B3FE-0DF609864004}" type="pres">
      <dgm:prSet presAssocID="{AADEAF3C-80A2-4134-875F-DC25D42C03CC}" presName="conn" presStyleLbl="parChTrans1D2" presStyleIdx="0" presStyleCnt="1"/>
      <dgm:spPr/>
      <dgm:t>
        <a:bodyPr/>
        <a:lstStyle/>
        <a:p>
          <a:endParaRPr lang="en-US"/>
        </a:p>
      </dgm:t>
    </dgm:pt>
    <dgm:pt modelId="{2B5AEDBB-D73A-4818-B29E-92948BEF61F0}" type="pres">
      <dgm:prSet presAssocID="{AADEAF3C-80A2-4134-875F-DC25D42C03CC}" presName="extraNode" presStyleLbl="node1" presStyleIdx="0" presStyleCnt="3"/>
      <dgm:spPr/>
    </dgm:pt>
    <dgm:pt modelId="{DEA19E47-1CD6-40F3-9686-CD5968B2AF9D}" type="pres">
      <dgm:prSet presAssocID="{AADEAF3C-80A2-4134-875F-DC25D42C03CC}" presName="dstNode" presStyleLbl="node1" presStyleIdx="0" presStyleCnt="3"/>
      <dgm:spPr/>
    </dgm:pt>
    <dgm:pt modelId="{CBB949C8-A0A6-4625-AB36-0CFFA39153AA}" type="pres">
      <dgm:prSet presAssocID="{548FEE0B-7151-481C-A33F-D88C76E1DA69}" presName="text_1" presStyleLbl="node1" presStyleIdx="0" presStyleCnt="3">
        <dgm:presLayoutVars>
          <dgm:bulletEnabled val="1"/>
        </dgm:presLayoutVars>
      </dgm:prSet>
      <dgm:spPr/>
      <dgm:t>
        <a:bodyPr/>
        <a:lstStyle/>
        <a:p>
          <a:endParaRPr lang="en-US"/>
        </a:p>
      </dgm:t>
    </dgm:pt>
    <dgm:pt modelId="{426C2581-BDD3-4CC2-B815-D3FB1FAB981D}" type="pres">
      <dgm:prSet presAssocID="{548FEE0B-7151-481C-A33F-D88C76E1DA69}" presName="accent_1" presStyleCnt="0"/>
      <dgm:spPr/>
    </dgm:pt>
    <dgm:pt modelId="{92494CFF-3893-4691-8602-E992C09A9BF9}" type="pres">
      <dgm:prSet presAssocID="{548FEE0B-7151-481C-A33F-D88C76E1DA69}" presName="accentRepeatNode" presStyleLbl="solidFgAcc1" presStyleIdx="0" presStyleCnt="3"/>
      <dgm:spPr/>
    </dgm:pt>
    <dgm:pt modelId="{1D46AE7E-62FD-4F4D-923A-627E785B695E}" type="pres">
      <dgm:prSet presAssocID="{D0BE75F3-B1F1-4700-8C98-E049A3D19356}" presName="text_2" presStyleLbl="node1" presStyleIdx="1" presStyleCnt="3">
        <dgm:presLayoutVars>
          <dgm:bulletEnabled val="1"/>
        </dgm:presLayoutVars>
      </dgm:prSet>
      <dgm:spPr/>
      <dgm:t>
        <a:bodyPr/>
        <a:lstStyle/>
        <a:p>
          <a:endParaRPr lang="en-US"/>
        </a:p>
      </dgm:t>
    </dgm:pt>
    <dgm:pt modelId="{2FD3657D-AEB9-43F7-849D-12292CD0CF24}" type="pres">
      <dgm:prSet presAssocID="{D0BE75F3-B1F1-4700-8C98-E049A3D19356}" presName="accent_2" presStyleCnt="0"/>
      <dgm:spPr/>
    </dgm:pt>
    <dgm:pt modelId="{B866EA90-363C-4B34-B58D-6FB3775D0011}" type="pres">
      <dgm:prSet presAssocID="{D0BE75F3-B1F1-4700-8C98-E049A3D19356}" presName="accentRepeatNode" presStyleLbl="solidFgAcc1" presStyleIdx="1" presStyleCnt="3"/>
      <dgm:spPr/>
    </dgm:pt>
    <dgm:pt modelId="{F1CDC869-3B5A-4F04-B2C0-52CD652090FE}" type="pres">
      <dgm:prSet presAssocID="{ACA006E5-70AA-42EA-9258-04C7D6F07B1B}" presName="text_3" presStyleLbl="node1" presStyleIdx="2" presStyleCnt="3">
        <dgm:presLayoutVars>
          <dgm:bulletEnabled val="1"/>
        </dgm:presLayoutVars>
      </dgm:prSet>
      <dgm:spPr/>
      <dgm:t>
        <a:bodyPr/>
        <a:lstStyle/>
        <a:p>
          <a:endParaRPr lang="en-US"/>
        </a:p>
      </dgm:t>
    </dgm:pt>
    <dgm:pt modelId="{A2CD27D6-3299-4A72-816D-6C524973EED5}" type="pres">
      <dgm:prSet presAssocID="{ACA006E5-70AA-42EA-9258-04C7D6F07B1B}" presName="accent_3" presStyleCnt="0"/>
      <dgm:spPr/>
    </dgm:pt>
    <dgm:pt modelId="{42840272-8826-4F87-85F3-D26C7A1E1685}" type="pres">
      <dgm:prSet presAssocID="{ACA006E5-70AA-42EA-9258-04C7D6F07B1B}" presName="accentRepeatNode" presStyleLbl="solidFgAcc1" presStyleIdx="2" presStyleCnt="3"/>
      <dgm:spPr/>
    </dgm:pt>
  </dgm:ptLst>
  <dgm:cxnLst>
    <dgm:cxn modelId="{62D4A0DF-09F2-4406-AD25-706B76C8E919}" type="presOf" srcId="{AADEAF3C-80A2-4134-875F-DC25D42C03CC}" destId="{288C6310-A48D-461E-A036-9443238266C6}" srcOrd="0" destOrd="0" presId="urn:microsoft.com/office/officeart/2008/layout/VerticalCurvedList"/>
    <dgm:cxn modelId="{26519F09-3B6D-4141-A45B-CAAAB3CDF69F}" srcId="{AADEAF3C-80A2-4134-875F-DC25D42C03CC}" destId="{ACA006E5-70AA-42EA-9258-04C7D6F07B1B}" srcOrd="2" destOrd="0" parTransId="{BCAFB648-92C7-4504-ABF4-43C8ACAA0E02}" sibTransId="{D6D97E59-7746-4E7B-80FD-1AB932E9923D}"/>
    <dgm:cxn modelId="{B424C549-AD05-4D4E-9D72-C40172E46173}" srcId="{AADEAF3C-80A2-4134-875F-DC25D42C03CC}" destId="{D0BE75F3-B1F1-4700-8C98-E049A3D19356}" srcOrd="1" destOrd="0" parTransId="{83A19674-25AB-443E-A569-D7B550427E0A}" sibTransId="{A7DB47CE-7D1A-4F08-B91C-7BE812BE5F73}"/>
    <dgm:cxn modelId="{29FB9048-7E85-42A2-AF7D-918E0AD0B30F}" type="presOf" srcId="{548FEE0B-7151-481C-A33F-D88C76E1DA69}" destId="{CBB949C8-A0A6-4625-AB36-0CFFA39153AA}" srcOrd="0" destOrd="0" presId="urn:microsoft.com/office/officeart/2008/layout/VerticalCurvedList"/>
    <dgm:cxn modelId="{A0281320-22B4-45BB-B3FE-852B533BF74F}" type="presOf" srcId="{ACA006E5-70AA-42EA-9258-04C7D6F07B1B}" destId="{F1CDC869-3B5A-4F04-B2C0-52CD652090FE}" srcOrd="0" destOrd="0" presId="urn:microsoft.com/office/officeart/2008/layout/VerticalCurvedList"/>
    <dgm:cxn modelId="{14C72578-213D-47F0-8361-0FDF1B8C414D}" srcId="{AADEAF3C-80A2-4134-875F-DC25D42C03CC}" destId="{548FEE0B-7151-481C-A33F-D88C76E1DA69}" srcOrd="0" destOrd="0" parTransId="{666FD36A-8217-44DF-B1E5-832E591E7C30}" sibTransId="{094E89A4-DA48-42DE-A956-39DE90BD212B}"/>
    <dgm:cxn modelId="{F1E8AEE1-6059-4B18-8538-9B7AA3A20BB3}" type="presOf" srcId="{094E89A4-DA48-42DE-A956-39DE90BD212B}" destId="{BA4A5284-3A30-4F02-B3FE-0DF609864004}" srcOrd="0" destOrd="0" presId="urn:microsoft.com/office/officeart/2008/layout/VerticalCurvedList"/>
    <dgm:cxn modelId="{E248C290-211B-4BD6-8DF2-DD395F020BEA}" type="presOf" srcId="{D0BE75F3-B1F1-4700-8C98-E049A3D19356}" destId="{1D46AE7E-62FD-4F4D-923A-627E785B695E}" srcOrd="0" destOrd="0" presId="urn:microsoft.com/office/officeart/2008/layout/VerticalCurvedList"/>
    <dgm:cxn modelId="{E17BFCB0-3E19-49E3-B256-BB0468F9A44C}" type="presParOf" srcId="{288C6310-A48D-461E-A036-9443238266C6}" destId="{96DE068C-5C8A-48B2-A768-1533819C5F86}" srcOrd="0" destOrd="0" presId="urn:microsoft.com/office/officeart/2008/layout/VerticalCurvedList"/>
    <dgm:cxn modelId="{B5B649B5-7A3A-4DAF-A74D-254BD368FD6B}" type="presParOf" srcId="{96DE068C-5C8A-48B2-A768-1533819C5F86}" destId="{910F4F91-8DE1-4B3B-B354-63B569EC2417}" srcOrd="0" destOrd="0" presId="urn:microsoft.com/office/officeart/2008/layout/VerticalCurvedList"/>
    <dgm:cxn modelId="{38F339EA-46DC-4B81-ACC1-15265BD808A6}" type="presParOf" srcId="{910F4F91-8DE1-4B3B-B354-63B569EC2417}" destId="{91F79E90-75C4-4AE0-8BD3-923BFEA21320}" srcOrd="0" destOrd="0" presId="urn:microsoft.com/office/officeart/2008/layout/VerticalCurvedList"/>
    <dgm:cxn modelId="{F9A6E821-B004-4190-B5A2-3CC43BAA556F}" type="presParOf" srcId="{910F4F91-8DE1-4B3B-B354-63B569EC2417}" destId="{BA4A5284-3A30-4F02-B3FE-0DF609864004}" srcOrd="1" destOrd="0" presId="urn:microsoft.com/office/officeart/2008/layout/VerticalCurvedList"/>
    <dgm:cxn modelId="{41E4793E-493F-45F0-B116-132066EC06D5}" type="presParOf" srcId="{910F4F91-8DE1-4B3B-B354-63B569EC2417}" destId="{2B5AEDBB-D73A-4818-B29E-92948BEF61F0}" srcOrd="2" destOrd="0" presId="urn:microsoft.com/office/officeart/2008/layout/VerticalCurvedList"/>
    <dgm:cxn modelId="{F74D9E03-BBD8-4C58-8B9D-5F45D422D038}" type="presParOf" srcId="{910F4F91-8DE1-4B3B-B354-63B569EC2417}" destId="{DEA19E47-1CD6-40F3-9686-CD5968B2AF9D}" srcOrd="3" destOrd="0" presId="urn:microsoft.com/office/officeart/2008/layout/VerticalCurvedList"/>
    <dgm:cxn modelId="{BD36D006-6369-477A-BE6B-B62F13AA9729}" type="presParOf" srcId="{96DE068C-5C8A-48B2-A768-1533819C5F86}" destId="{CBB949C8-A0A6-4625-AB36-0CFFA39153AA}" srcOrd="1" destOrd="0" presId="urn:microsoft.com/office/officeart/2008/layout/VerticalCurvedList"/>
    <dgm:cxn modelId="{5174D9DE-82FD-43C8-BCA7-5F4E014324CC}" type="presParOf" srcId="{96DE068C-5C8A-48B2-A768-1533819C5F86}" destId="{426C2581-BDD3-4CC2-B815-D3FB1FAB981D}" srcOrd="2" destOrd="0" presId="urn:microsoft.com/office/officeart/2008/layout/VerticalCurvedList"/>
    <dgm:cxn modelId="{47D799B5-7FC9-4C12-898B-3BE51DDFBCBE}" type="presParOf" srcId="{426C2581-BDD3-4CC2-B815-D3FB1FAB981D}" destId="{92494CFF-3893-4691-8602-E992C09A9BF9}" srcOrd="0" destOrd="0" presId="urn:microsoft.com/office/officeart/2008/layout/VerticalCurvedList"/>
    <dgm:cxn modelId="{40729533-3132-4B55-B12C-B48B3131E3A4}" type="presParOf" srcId="{96DE068C-5C8A-48B2-A768-1533819C5F86}" destId="{1D46AE7E-62FD-4F4D-923A-627E785B695E}" srcOrd="3" destOrd="0" presId="urn:microsoft.com/office/officeart/2008/layout/VerticalCurvedList"/>
    <dgm:cxn modelId="{CB0B0111-ADB4-412F-AEB8-5CD7614DC807}" type="presParOf" srcId="{96DE068C-5C8A-48B2-A768-1533819C5F86}" destId="{2FD3657D-AEB9-43F7-849D-12292CD0CF24}" srcOrd="4" destOrd="0" presId="urn:microsoft.com/office/officeart/2008/layout/VerticalCurvedList"/>
    <dgm:cxn modelId="{015573BF-8477-41EE-9B0C-169688CBCFE6}" type="presParOf" srcId="{2FD3657D-AEB9-43F7-849D-12292CD0CF24}" destId="{B866EA90-363C-4B34-B58D-6FB3775D0011}" srcOrd="0" destOrd="0" presId="urn:microsoft.com/office/officeart/2008/layout/VerticalCurvedList"/>
    <dgm:cxn modelId="{410400BC-29D7-4415-8CD4-B67E7B959097}" type="presParOf" srcId="{96DE068C-5C8A-48B2-A768-1533819C5F86}" destId="{F1CDC869-3B5A-4F04-B2C0-52CD652090FE}" srcOrd="5" destOrd="0" presId="urn:microsoft.com/office/officeart/2008/layout/VerticalCurvedList"/>
    <dgm:cxn modelId="{5D71A74B-DF99-4665-90CD-ABB0DD3176DB}" type="presParOf" srcId="{96DE068C-5C8A-48B2-A768-1533819C5F86}" destId="{A2CD27D6-3299-4A72-816D-6C524973EED5}" srcOrd="6" destOrd="0" presId="urn:microsoft.com/office/officeart/2008/layout/VerticalCurvedList"/>
    <dgm:cxn modelId="{A4E84B30-5E5C-462E-A7D6-75D931C0C556}" type="presParOf" srcId="{A2CD27D6-3299-4A72-816D-6C524973EED5}" destId="{42840272-8826-4F87-85F3-D26C7A1E168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DEAF3C-80A2-4134-875F-DC25D42C03CC}" type="doc">
      <dgm:prSet loTypeId="urn:microsoft.com/office/officeart/2005/8/layout/hList1" loCatId="list" qsTypeId="urn:microsoft.com/office/officeart/2005/8/quickstyle/simple1" qsCatId="simple" csTypeId="urn:microsoft.com/office/officeart/2005/8/colors/accent1_2" csCatId="accent1" phldr="1"/>
      <dgm:spPr/>
    </dgm:pt>
    <dgm:pt modelId="{548FEE0B-7151-481C-A33F-D88C76E1DA69}">
      <dgm:prSet phldrT="[Text]"/>
      <dgm:spPr/>
      <dgm:t>
        <a:bodyPr/>
        <a:lstStyle/>
        <a:p>
          <a:r>
            <a:rPr lang="en-US" b="1" dirty="0" smtClean="0"/>
            <a:t>Data-intensive algorithms</a:t>
          </a:r>
          <a:endParaRPr lang="en-US" b="1" dirty="0"/>
        </a:p>
      </dgm:t>
    </dgm:pt>
    <dgm:pt modelId="{666FD36A-8217-44DF-B1E5-832E591E7C30}" type="parTrans" cxnId="{14C72578-213D-47F0-8361-0FDF1B8C414D}">
      <dgm:prSet/>
      <dgm:spPr/>
      <dgm:t>
        <a:bodyPr/>
        <a:lstStyle/>
        <a:p>
          <a:endParaRPr lang="en-US"/>
        </a:p>
      </dgm:t>
    </dgm:pt>
    <dgm:pt modelId="{094E89A4-DA48-42DE-A956-39DE90BD212B}" type="sibTrans" cxnId="{14C72578-213D-47F0-8361-0FDF1B8C414D}">
      <dgm:prSet/>
      <dgm:spPr/>
      <dgm:t>
        <a:bodyPr/>
        <a:lstStyle/>
        <a:p>
          <a:endParaRPr lang="en-US"/>
        </a:p>
      </dgm:t>
    </dgm:pt>
    <dgm:pt modelId="{1E988FD7-7A32-454F-A6EE-E768ED2DE0C1}">
      <dgm:prSet/>
      <dgm:spPr/>
      <dgm:t>
        <a:bodyPr/>
        <a:lstStyle/>
        <a:p>
          <a:r>
            <a:rPr lang="en-US" b="1" dirty="0" smtClean="0"/>
            <a:t>Compute-intensive algorithms</a:t>
          </a:r>
        </a:p>
      </dgm:t>
    </dgm:pt>
    <dgm:pt modelId="{F79372FF-5D25-471C-853A-21A874BD0616}" type="parTrans" cxnId="{5BF238A4-3AE7-419D-8854-924B5C637D99}">
      <dgm:prSet/>
      <dgm:spPr/>
      <dgm:t>
        <a:bodyPr/>
        <a:lstStyle/>
        <a:p>
          <a:endParaRPr lang="en-US"/>
        </a:p>
      </dgm:t>
    </dgm:pt>
    <dgm:pt modelId="{73A7B485-A70F-4491-8272-125BBDD6A06D}" type="sibTrans" cxnId="{5BF238A4-3AE7-419D-8854-924B5C637D99}">
      <dgm:prSet/>
      <dgm:spPr/>
      <dgm:t>
        <a:bodyPr/>
        <a:lstStyle/>
        <a:p>
          <a:endParaRPr lang="en-US"/>
        </a:p>
      </dgm:t>
    </dgm:pt>
    <dgm:pt modelId="{7CBD624D-7311-469F-BE66-5459EB70533A}">
      <dgm:prSet/>
      <dgm:spPr/>
      <dgm:t>
        <a:bodyPr/>
        <a:lstStyle/>
        <a:p>
          <a:r>
            <a:rPr lang="en-US" b="1" dirty="0" smtClean="0"/>
            <a:t>Hybrid-intensive algorithms</a:t>
          </a:r>
        </a:p>
      </dgm:t>
    </dgm:pt>
    <dgm:pt modelId="{89B87309-A6BC-41B0-8A80-E6AE6B2CF59D}" type="parTrans" cxnId="{8333F1D4-05B8-4DE6-84FA-B05CC19A6B0A}">
      <dgm:prSet/>
      <dgm:spPr/>
      <dgm:t>
        <a:bodyPr/>
        <a:lstStyle/>
        <a:p>
          <a:endParaRPr lang="en-US"/>
        </a:p>
      </dgm:t>
    </dgm:pt>
    <dgm:pt modelId="{3AF034AF-1CD1-41E1-9F0F-AA4726F8E593}" type="sibTrans" cxnId="{8333F1D4-05B8-4DE6-84FA-B05CC19A6B0A}">
      <dgm:prSet/>
      <dgm:spPr/>
      <dgm:t>
        <a:bodyPr/>
        <a:lstStyle/>
        <a:p>
          <a:endParaRPr lang="en-US"/>
        </a:p>
      </dgm:t>
    </dgm:pt>
    <dgm:pt modelId="{3A8D05F2-17A6-4E63-8713-AC2DBF711171}">
      <dgm:prSet phldrT="[Text]"/>
      <dgm:spPr/>
      <dgm:t>
        <a:bodyPr/>
        <a:lstStyle/>
        <a:p>
          <a:r>
            <a:rPr lang="en-US" dirty="0" smtClean="0"/>
            <a:t>Designed to deal with a large amount of data. They are expected to have relatively simplistic processing requirements</a:t>
          </a:r>
          <a:endParaRPr lang="en-US" dirty="0"/>
        </a:p>
      </dgm:t>
    </dgm:pt>
    <dgm:pt modelId="{C4028A12-6A82-4DB8-AD5E-79BBBD72AAFC}" type="parTrans" cxnId="{FD20015B-062C-4BDE-831D-F319B44EF94B}">
      <dgm:prSet/>
      <dgm:spPr/>
      <dgm:t>
        <a:bodyPr/>
        <a:lstStyle/>
        <a:p>
          <a:endParaRPr lang="en-US"/>
        </a:p>
      </dgm:t>
    </dgm:pt>
    <dgm:pt modelId="{AD874161-BABB-4D16-903E-2FE2C8A9748F}" type="sibTrans" cxnId="{FD20015B-062C-4BDE-831D-F319B44EF94B}">
      <dgm:prSet/>
      <dgm:spPr/>
      <dgm:t>
        <a:bodyPr/>
        <a:lstStyle/>
        <a:p>
          <a:endParaRPr lang="en-US"/>
        </a:p>
      </dgm:t>
    </dgm:pt>
    <dgm:pt modelId="{39DF2529-F3DF-4D2B-8FFA-F2FA248E5640}">
      <dgm:prSet/>
      <dgm:spPr/>
      <dgm:t>
        <a:bodyPr/>
        <a:lstStyle/>
        <a:p>
          <a:r>
            <a:rPr lang="en-US" dirty="0" smtClean="0"/>
            <a:t>Compute-intensive algorithms have considerable processing requirements but do not involve large amounts of data</a:t>
          </a:r>
        </a:p>
      </dgm:t>
    </dgm:pt>
    <dgm:pt modelId="{D0B083EB-0621-4E66-8713-0360C51C2A82}" type="parTrans" cxnId="{714B3166-8EB4-4FA6-A46B-87DF7B176D77}">
      <dgm:prSet/>
      <dgm:spPr/>
      <dgm:t>
        <a:bodyPr/>
        <a:lstStyle/>
        <a:p>
          <a:endParaRPr lang="en-US"/>
        </a:p>
      </dgm:t>
    </dgm:pt>
    <dgm:pt modelId="{F0ED8909-0482-49A5-82A0-93573EF29E88}" type="sibTrans" cxnId="{714B3166-8EB4-4FA6-A46B-87DF7B176D77}">
      <dgm:prSet/>
      <dgm:spPr/>
      <dgm:t>
        <a:bodyPr/>
        <a:lstStyle/>
        <a:p>
          <a:endParaRPr lang="en-US"/>
        </a:p>
      </dgm:t>
    </dgm:pt>
    <dgm:pt modelId="{AF6BF532-F4DC-4F23-BEEC-1EE408217E59}">
      <dgm:prSet/>
      <dgm:spPr/>
      <dgm:t>
        <a:bodyPr/>
        <a:lstStyle/>
        <a:p>
          <a:r>
            <a:rPr lang="en-US" dirty="0" smtClean="0"/>
            <a:t>There are certain algorithms that deal with a large amount of data and also have considerable computing requirements.</a:t>
          </a:r>
        </a:p>
      </dgm:t>
    </dgm:pt>
    <dgm:pt modelId="{95227C64-2BD4-470A-BD68-B55E4BC76B2A}" type="parTrans" cxnId="{59EEAA38-641E-4156-98D9-550E35522233}">
      <dgm:prSet/>
      <dgm:spPr/>
      <dgm:t>
        <a:bodyPr/>
        <a:lstStyle/>
        <a:p>
          <a:endParaRPr lang="en-US"/>
        </a:p>
      </dgm:t>
    </dgm:pt>
    <dgm:pt modelId="{281732DE-7BFF-4D02-BE6A-2B117C1B80FD}" type="sibTrans" cxnId="{59EEAA38-641E-4156-98D9-550E35522233}">
      <dgm:prSet/>
      <dgm:spPr/>
      <dgm:t>
        <a:bodyPr/>
        <a:lstStyle/>
        <a:p>
          <a:endParaRPr lang="en-US"/>
        </a:p>
      </dgm:t>
    </dgm:pt>
    <dgm:pt modelId="{E12EBA5F-EAA9-4B94-B3F3-B367A57BF41A}" type="pres">
      <dgm:prSet presAssocID="{AADEAF3C-80A2-4134-875F-DC25D42C03CC}" presName="Name0" presStyleCnt="0">
        <dgm:presLayoutVars>
          <dgm:dir/>
          <dgm:animLvl val="lvl"/>
          <dgm:resizeHandles val="exact"/>
        </dgm:presLayoutVars>
      </dgm:prSet>
      <dgm:spPr/>
    </dgm:pt>
    <dgm:pt modelId="{460915F2-BF90-4577-9CA7-E555B798EE21}" type="pres">
      <dgm:prSet presAssocID="{548FEE0B-7151-481C-A33F-D88C76E1DA69}" presName="composite" presStyleCnt="0"/>
      <dgm:spPr/>
    </dgm:pt>
    <dgm:pt modelId="{426333D4-81FB-48DD-9939-F6731471606E}" type="pres">
      <dgm:prSet presAssocID="{548FEE0B-7151-481C-A33F-D88C76E1DA69}" presName="parTx" presStyleLbl="alignNode1" presStyleIdx="0" presStyleCnt="3">
        <dgm:presLayoutVars>
          <dgm:chMax val="0"/>
          <dgm:chPref val="0"/>
          <dgm:bulletEnabled val="1"/>
        </dgm:presLayoutVars>
      </dgm:prSet>
      <dgm:spPr/>
      <dgm:t>
        <a:bodyPr/>
        <a:lstStyle/>
        <a:p>
          <a:endParaRPr lang="en-US"/>
        </a:p>
      </dgm:t>
    </dgm:pt>
    <dgm:pt modelId="{E2C5CD36-E1E5-4E8C-8D49-B3C9C6B1BC3B}" type="pres">
      <dgm:prSet presAssocID="{548FEE0B-7151-481C-A33F-D88C76E1DA69}" presName="desTx" presStyleLbl="alignAccFollowNode1" presStyleIdx="0" presStyleCnt="3">
        <dgm:presLayoutVars>
          <dgm:bulletEnabled val="1"/>
        </dgm:presLayoutVars>
      </dgm:prSet>
      <dgm:spPr/>
      <dgm:t>
        <a:bodyPr/>
        <a:lstStyle/>
        <a:p>
          <a:endParaRPr lang="en-US"/>
        </a:p>
      </dgm:t>
    </dgm:pt>
    <dgm:pt modelId="{ADB62E23-CC1D-47DD-82C1-E930C72E1F82}" type="pres">
      <dgm:prSet presAssocID="{094E89A4-DA48-42DE-A956-39DE90BD212B}" presName="space" presStyleCnt="0"/>
      <dgm:spPr/>
    </dgm:pt>
    <dgm:pt modelId="{EE594021-7252-4AB0-9C38-2A567880E570}" type="pres">
      <dgm:prSet presAssocID="{1E988FD7-7A32-454F-A6EE-E768ED2DE0C1}" presName="composite" presStyleCnt="0"/>
      <dgm:spPr/>
    </dgm:pt>
    <dgm:pt modelId="{0E226928-67ED-4B3F-A0ED-C6CD615B027B}" type="pres">
      <dgm:prSet presAssocID="{1E988FD7-7A32-454F-A6EE-E768ED2DE0C1}" presName="parTx" presStyleLbl="alignNode1" presStyleIdx="1" presStyleCnt="3">
        <dgm:presLayoutVars>
          <dgm:chMax val="0"/>
          <dgm:chPref val="0"/>
          <dgm:bulletEnabled val="1"/>
        </dgm:presLayoutVars>
      </dgm:prSet>
      <dgm:spPr/>
      <dgm:t>
        <a:bodyPr/>
        <a:lstStyle/>
        <a:p>
          <a:endParaRPr lang="en-US"/>
        </a:p>
      </dgm:t>
    </dgm:pt>
    <dgm:pt modelId="{28DB25E1-6858-4F43-BC17-C72BCFC5F69E}" type="pres">
      <dgm:prSet presAssocID="{1E988FD7-7A32-454F-A6EE-E768ED2DE0C1}" presName="desTx" presStyleLbl="alignAccFollowNode1" presStyleIdx="1" presStyleCnt="3">
        <dgm:presLayoutVars>
          <dgm:bulletEnabled val="1"/>
        </dgm:presLayoutVars>
      </dgm:prSet>
      <dgm:spPr/>
      <dgm:t>
        <a:bodyPr/>
        <a:lstStyle/>
        <a:p>
          <a:endParaRPr lang="en-US"/>
        </a:p>
      </dgm:t>
    </dgm:pt>
    <dgm:pt modelId="{99C53C99-469C-43DD-918E-84B68BDB4121}" type="pres">
      <dgm:prSet presAssocID="{73A7B485-A70F-4491-8272-125BBDD6A06D}" presName="space" presStyleCnt="0"/>
      <dgm:spPr/>
    </dgm:pt>
    <dgm:pt modelId="{8B5DA9FD-9988-4E5F-B5F1-63DE44798294}" type="pres">
      <dgm:prSet presAssocID="{7CBD624D-7311-469F-BE66-5459EB70533A}" presName="composite" presStyleCnt="0"/>
      <dgm:spPr/>
    </dgm:pt>
    <dgm:pt modelId="{F0FA56DC-8062-40A7-94FA-7DDA329927D5}" type="pres">
      <dgm:prSet presAssocID="{7CBD624D-7311-469F-BE66-5459EB70533A}" presName="parTx" presStyleLbl="alignNode1" presStyleIdx="2" presStyleCnt="3">
        <dgm:presLayoutVars>
          <dgm:chMax val="0"/>
          <dgm:chPref val="0"/>
          <dgm:bulletEnabled val="1"/>
        </dgm:presLayoutVars>
      </dgm:prSet>
      <dgm:spPr/>
      <dgm:t>
        <a:bodyPr/>
        <a:lstStyle/>
        <a:p>
          <a:endParaRPr lang="en-US"/>
        </a:p>
      </dgm:t>
    </dgm:pt>
    <dgm:pt modelId="{95F61F90-2C1F-40FB-BE4B-E46955CE9587}" type="pres">
      <dgm:prSet presAssocID="{7CBD624D-7311-469F-BE66-5459EB70533A}" presName="desTx" presStyleLbl="alignAccFollowNode1" presStyleIdx="2" presStyleCnt="3">
        <dgm:presLayoutVars>
          <dgm:bulletEnabled val="1"/>
        </dgm:presLayoutVars>
      </dgm:prSet>
      <dgm:spPr/>
      <dgm:t>
        <a:bodyPr/>
        <a:lstStyle/>
        <a:p>
          <a:endParaRPr lang="en-US"/>
        </a:p>
      </dgm:t>
    </dgm:pt>
  </dgm:ptLst>
  <dgm:cxnLst>
    <dgm:cxn modelId="{714B3166-8EB4-4FA6-A46B-87DF7B176D77}" srcId="{1E988FD7-7A32-454F-A6EE-E768ED2DE0C1}" destId="{39DF2529-F3DF-4D2B-8FFA-F2FA248E5640}" srcOrd="0" destOrd="0" parTransId="{D0B083EB-0621-4E66-8713-0360C51C2A82}" sibTransId="{F0ED8909-0482-49A5-82A0-93573EF29E88}"/>
    <dgm:cxn modelId="{8333F1D4-05B8-4DE6-84FA-B05CC19A6B0A}" srcId="{AADEAF3C-80A2-4134-875F-DC25D42C03CC}" destId="{7CBD624D-7311-469F-BE66-5459EB70533A}" srcOrd="2" destOrd="0" parTransId="{89B87309-A6BC-41B0-8A80-E6AE6B2CF59D}" sibTransId="{3AF034AF-1CD1-41E1-9F0F-AA4726F8E593}"/>
    <dgm:cxn modelId="{1FF5FF84-A0A8-4E5A-A65D-961D82A24F6F}" type="presOf" srcId="{AF6BF532-F4DC-4F23-BEEC-1EE408217E59}" destId="{95F61F90-2C1F-40FB-BE4B-E46955CE9587}" srcOrd="0" destOrd="0" presId="urn:microsoft.com/office/officeart/2005/8/layout/hList1"/>
    <dgm:cxn modelId="{5041D04C-7E94-4D09-BBAD-1B24545C4F42}" type="presOf" srcId="{7CBD624D-7311-469F-BE66-5459EB70533A}" destId="{F0FA56DC-8062-40A7-94FA-7DDA329927D5}" srcOrd="0" destOrd="0" presId="urn:microsoft.com/office/officeart/2005/8/layout/hList1"/>
    <dgm:cxn modelId="{30A583A9-38BC-49DB-9C27-23373CEC3AF1}" type="presOf" srcId="{1E988FD7-7A32-454F-A6EE-E768ED2DE0C1}" destId="{0E226928-67ED-4B3F-A0ED-C6CD615B027B}" srcOrd="0" destOrd="0" presId="urn:microsoft.com/office/officeart/2005/8/layout/hList1"/>
    <dgm:cxn modelId="{78A46D97-2E31-43EC-8C51-B29A477029D1}" type="presOf" srcId="{3A8D05F2-17A6-4E63-8713-AC2DBF711171}" destId="{E2C5CD36-E1E5-4E8C-8D49-B3C9C6B1BC3B}" srcOrd="0" destOrd="0" presId="urn:microsoft.com/office/officeart/2005/8/layout/hList1"/>
    <dgm:cxn modelId="{2E69DB6E-CB6C-4D13-BAD3-65D79FE4FAA1}" type="presOf" srcId="{AADEAF3C-80A2-4134-875F-DC25D42C03CC}" destId="{E12EBA5F-EAA9-4B94-B3F3-B367A57BF41A}" srcOrd="0" destOrd="0" presId="urn:microsoft.com/office/officeart/2005/8/layout/hList1"/>
    <dgm:cxn modelId="{5BF238A4-3AE7-419D-8854-924B5C637D99}" srcId="{AADEAF3C-80A2-4134-875F-DC25D42C03CC}" destId="{1E988FD7-7A32-454F-A6EE-E768ED2DE0C1}" srcOrd="1" destOrd="0" parTransId="{F79372FF-5D25-471C-853A-21A874BD0616}" sibTransId="{73A7B485-A70F-4491-8272-125BBDD6A06D}"/>
    <dgm:cxn modelId="{14C72578-213D-47F0-8361-0FDF1B8C414D}" srcId="{AADEAF3C-80A2-4134-875F-DC25D42C03CC}" destId="{548FEE0B-7151-481C-A33F-D88C76E1DA69}" srcOrd="0" destOrd="0" parTransId="{666FD36A-8217-44DF-B1E5-832E591E7C30}" sibTransId="{094E89A4-DA48-42DE-A956-39DE90BD212B}"/>
    <dgm:cxn modelId="{4C2B68A5-6733-4C6A-8CDC-1818F2DA0533}" type="presOf" srcId="{39DF2529-F3DF-4D2B-8FFA-F2FA248E5640}" destId="{28DB25E1-6858-4F43-BC17-C72BCFC5F69E}" srcOrd="0" destOrd="0" presId="urn:microsoft.com/office/officeart/2005/8/layout/hList1"/>
    <dgm:cxn modelId="{FD20015B-062C-4BDE-831D-F319B44EF94B}" srcId="{548FEE0B-7151-481C-A33F-D88C76E1DA69}" destId="{3A8D05F2-17A6-4E63-8713-AC2DBF711171}" srcOrd="0" destOrd="0" parTransId="{C4028A12-6A82-4DB8-AD5E-79BBBD72AAFC}" sibTransId="{AD874161-BABB-4D16-903E-2FE2C8A9748F}"/>
    <dgm:cxn modelId="{044DB3D2-F2E4-4E90-8A40-13BC63EB5528}" type="presOf" srcId="{548FEE0B-7151-481C-A33F-D88C76E1DA69}" destId="{426333D4-81FB-48DD-9939-F6731471606E}" srcOrd="0" destOrd="0" presId="urn:microsoft.com/office/officeart/2005/8/layout/hList1"/>
    <dgm:cxn modelId="{59EEAA38-641E-4156-98D9-550E35522233}" srcId="{7CBD624D-7311-469F-BE66-5459EB70533A}" destId="{AF6BF532-F4DC-4F23-BEEC-1EE408217E59}" srcOrd="0" destOrd="0" parTransId="{95227C64-2BD4-470A-BD68-B55E4BC76B2A}" sibTransId="{281732DE-7BFF-4D02-BE6A-2B117C1B80FD}"/>
    <dgm:cxn modelId="{5B66C3CD-339E-4084-816A-5B1A3B4DE613}" type="presParOf" srcId="{E12EBA5F-EAA9-4B94-B3F3-B367A57BF41A}" destId="{460915F2-BF90-4577-9CA7-E555B798EE21}" srcOrd="0" destOrd="0" presId="urn:microsoft.com/office/officeart/2005/8/layout/hList1"/>
    <dgm:cxn modelId="{63F5E402-D655-4759-95C6-3A16E682D8E5}" type="presParOf" srcId="{460915F2-BF90-4577-9CA7-E555B798EE21}" destId="{426333D4-81FB-48DD-9939-F6731471606E}" srcOrd="0" destOrd="0" presId="urn:microsoft.com/office/officeart/2005/8/layout/hList1"/>
    <dgm:cxn modelId="{2FD7A3B4-4831-47DD-8B92-BF973C179854}" type="presParOf" srcId="{460915F2-BF90-4577-9CA7-E555B798EE21}" destId="{E2C5CD36-E1E5-4E8C-8D49-B3C9C6B1BC3B}" srcOrd="1" destOrd="0" presId="urn:microsoft.com/office/officeart/2005/8/layout/hList1"/>
    <dgm:cxn modelId="{52689E04-3080-448E-AD64-09A22CCA50D3}" type="presParOf" srcId="{E12EBA5F-EAA9-4B94-B3F3-B367A57BF41A}" destId="{ADB62E23-CC1D-47DD-82C1-E930C72E1F82}" srcOrd="1" destOrd="0" presId="urn:microsoft.com/office/officeart/2005/8/layout/hList1"/>
    <dgm:cxn modelId="{82BEB088-08C2-49C9-BDFD-F9DFBF5041D1}" type="presParOf" srcId="{E12EBA5F-EAA9-4B94-B3F3-B367A57BF41A}" destId="{EE594021-7252-4AB0-9C38-2A567880E570}" srcOrd="2" destOrd="0" presId="urn:microsoft.com/office/officeart/2005/8/layout/hList1"/>
    <dgm:cxn modelId="{5FF76882-3FDC-48E8-BE8B-CECB266EF51B}" type="presParOf" srcId="{EE594021-7252-4AB0-9C38-2A567880E570}" destId="{0E226928-67ED-4B3F-A0ED-C6CD615B027B}" srcOrd="0" destOrd="0" presId="urn:microsoft.com/office/officeart/2005/8/layout/hList1"/>
    <dgm:cxn modelId="{0B772762-9AB0-4CEF-822A-EF6C58BCFD71}" type="presParOf" srcId="{EE594021-7252-4AB0-9C38-2A567880E570}" destId="{28DB25E1-6858-4F43-BC17-C72BCFC5F69E}" srcOrd="1" destOrd="0" presId="urn:microsoft.com/office/officeart/2005/8/layout/hList1"/>
    <dgm:cxn modelId="{0B70579B-AF46-48C3-8703-0B48F24B8E64}" type="presParOf" srcId="{E12EBA5F-EAA9-4B94-B3F3-B367A57BF41A}" destId="{99C53C99-469C-43DD-918E-84B68BDB4121}" srcOrd="3" destOrd="0" presId="urn:microsoft.com/office/officeart/2005/8/layout/hList1"/>
    <dgm:cxn modelId="{4A7D66A0-F607-4B1B-8AA1-B293491F395A}" type="presParOf" srcId="{E12EBA5F-EAA9-4B94-B3F3-B367A57BF41A}" destId="{8B5DA9FD-9988-4E5F-B5F1-63DE44798294}" srcOrd="4" destOrd="0" presId="urn:microsoft.com/office/officeart/2005/8/layout/hList1"/>
    <dgm:cxn modelId="{2C49D9AB-B572-4156-9F06-B6331EE69FF4}" type="presParOf" srcId="{8B5DA9FD-9988-4E5F-B5F1-63DE44798294}" destId="{F0FA56DC-8062-40A7-94FA-7DDA329927D5}" srcOrd="0" destOrd="0" presId="urn:microsoft.com/office/officeart/2005/8/layout/hList1"/>
    <dgm:cxn modelId="{A961997E-38C6-4BD5-BDD1-017BE04B89B9}" type="presParOf" srcId="{8B5DA9FD-9988-4E5F-B5F1-63DE44798294}" destId="{95F61F90-2C1F-40FB-BE4B-E46955CE958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C8A9A7-852F-453D-B5DD-1C7EE9ED387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01EB8FD-2196-4E9E-AD83-ED2FD0086105}">
      <dgm:prSet phldrT="[Text]" custT="1"/>
      <dgm:spPr/>
      <dgm:t>
        <a:bodyPr/>
        <a:lstStyle/>
        <a:p>
          <a:r>
            <a:rPr lang="en-US" sz="3200" dirty="0" smtClean="0"/>
            <a:t>Volume</a:t>
          </a:r>
          <a:endParaRPr lang="en-US" sz="3200" dirty="0"/>
        </a:p>
      </dgm:t>
    </dgm:pt>
    <dgm:pt modelId="{367BE3E5-6484-4505-9789-13BA79F09EB8}" type="parTrans" cxnId="{C15A0A22-4C42-410A-B24A-C812F492FE26}">
      <dgm:prSet/>
      <dgm:spPr/>
      <dgm:t>
        <a:bodyPr/>
        <a:lstStyle/>
        <a:p>
          <a:endParaRPr lang="en-US" sz="1600"/>
        </a:p>
      </dgm:t>
    </dgm:pt>
    <dgm:pt modelId="{CCB799BD-B549-44BE-8A9E-9784F34517CA}" type="sibTrans" cxnId="{C15A0A22-4C42-410A-B24A-C812F492FE26}">
      <dgm:prSet/>
      <dgm:spPr/>
      <dgm:t>
        <a:bodyPr/>
        <a:lstStyle/>
        <a:p>
          <a:endParaRPr lang="en-US" sz="1600"/>
        </a:p>
      </dgm:t>
    </dgm:pt>
    <dgm:pt modelId="{A9423573-EC30-4C66-8D4D-100903D88D9C}">
      <dgm:prSet custT="1"/>
      <dgm:spPr/>
      <dgm:t>
        <a:bodyPr/>
        <a:lstStyle/>
        <a:p>
          <a:r>
            <a:rPr lang="en-US" sz="3200" dirty="0" smtClean="0"/>
            <a:t>Velocity</a:t>
          </a:r>
          <a:endParaRPr lang="en-US" sz="3200" dirty="0"/>
        </a:p>
      </dgm:t>
    </dgm:pt>
    <dgm:pt modelId="{3EC452E4-B426-4343-959D-52C6455850A3}" type="parTrans" cxnId="{321F449C-C01E-4575-B908-85405FB000E9}">
      <dgm:prSet/>
      <dgm:spPr/>
      <dgm:t>
        <a:bodyPr/>
        <a:lstStyle/>
        <a:p>
          <a:endParaRPr lang="en-US" sz="1600"/>
        </a:p>
      </dgm:t>
    </dgm:pt>
    <dgm:pt modelId="{92DFFA12-94DE-44EC-8996-4EDA4B07F99E}" type="sibTrans" cxnId="{321F449C-C01E-4575-B908-85405FB000E9}">
      <dgm:prSet/>
      <dgm:spPr/>
      <dgm:t>
        <a:bodyPr/>
        <a:lstStyle/>
        <a:p>
          <a:endParaRPr lang="en-US" sz="1600"/>
        </a:p>
      </dgm:t>
    </dgm:pt>
    <dgm:pt modelId="{3734A555-DC3C-45F1-B493-018CCCCB7EC2}">
      <dgm:prSet custT="1"/>
      <dgm:spPr/>
      <dgm:t>
        <a:bodyPr/>
        <a:lstStyle/>
        <a:p>
          <a:r>
            <a:rPr lang="en-US" sz="3200" dirty="0" smtClean="0"/>
            <a:t>Variety</a:t>
          </a:r>
          <a:endParaRPr lang="en-US" sz="3200" dirty="0"/>
        </a:p>
      </dgm:t>
    </dgm:pt>
    <dgm:pt modelId="{909DFF3E-30A7-4B2F-B686-0B23A478090F}" type="parTrans" cxnId="{F6844263-1342-4EE7-B524-9BEB2F8F843A}">
      <dgm:prSet/>
      <dgm:spPr/>
      <dgm:t>
        <a:bodyPr/>
        <a:lstStyle/>
        <a:p>
          <a:endParaRPr lang="en-US" sz="1600"/>
        </a:p>
      </dgm:t>
    </dgm:pt>
    <dgm:pt modelId="{128CAA43-5AF1-471A-82B6-C4ABF547C496}" type="sibTrans" cxnId="{F6844263-1342-4EE7-B524-9BEB2F8F843A}">
      <dgm:prSet/>
      <dgm:spPr/>
      <dgm:t>
        <a:bodyPr/>
        <a:lstStyle/>
        <a:p>
          <a:endParaRPr lang="en-US" sz="1600"/>
        </a:p>
      </dgm:t>
    </dgm:pt>
    <dgm:pt modelId="{DF888F2C-9412-4EE2-B3FE-3362064BEFB1}">
      <dgm:prSet phldrT="[Text]" custT="1"/>
      <dgm:spPr/>
      <dgm:t>
        <a:bodyPr/>
        <a:lstStyle/>
        <a:p>
          <a:r>
            <a:rPr lang="en-US" sz="2000" dirty="0" smtClean="0"/>
            <a:t>The volume is the expected size of the data that the algorithm will process.</a:t>
          </a:r>
          <a:endParaRPr lang="en-US" sz="2000" dirty="0"/>
        </a:p>
      </dgm:t>
    </dgm:pt>
    <dgm:pt modelId="{B1B452AD-3EDE-40BC-AE5D-3F12EB506774}" type="parTrans" cxnId="{337689B1-4BCC-4561-AEA5-B40E94522B34}">
      <dgm:prSet/>
      <dgm:spPr/>
      <dgm:t>
        <a:bodyPr/>
        <a:lstStyle/>
        <a:p>
          <a:endParaRPr lang="en-US" sz="1600"/>
        </a:p>
      </dgm:t>
    </dgm:pt>
    <dgm:pt modelId="{EF27B7C3-2AA7-48FE-9C1E-5D42A8B880BE}" type="sibTrans" cxnId="{337689B1-4BCC-4561-AEA5-B40E94522B34}">
      <dgm:prSet/>
      <dgm:spPr/>
      <dgm:t>
        <a:bodyPr/>
        <a:lstStyle/>
        <a:p>
          <a:endParaRPr lang="en-US" sz="1600"/>
        </a:p>
      </dgm:t>
    </dgm:pt>
    <dgm:pt modelId="{548F874A-BE5C-4529-AC68-E4F61854CDA0}">
      <dgm:prSet custT="1"/>
      <dgm:spPr/>
      <dgm:t>
        <a:bodyPr/>
        <a:lstStyle/>
        <a:p>
          <a:r>
            <a:rPr lang="en-US" sz="2000" dirty="0" smtClean="0"/>
            <a:t>The velocity is the expected rate of new data generation when the algorithm is used. It can be zero</a:t>
          </a:r>
          <a:r>
            <a:rPr lang="en-US" sz="1400" dirty="0" smtClean="0"/>
            <a:t>.</a:t>
          </a:r>
          <a:endParaRPr lang="en-US" sz="1400" dirty="0"/>
        </a:p>
      </dgm:t>
    </dgm:pt>
    <dgm:pt modelId="{EC7D1113-1EEC-4B29-AFA9-8AB624C167FF}" type="parTrans" cxnId="{137C5658-5364-4A86-B932-289DAB2B0777}">
      <dgm:prSet/>
      <dgm:spPr/>
      <dgm:t>
        <a:bodyPr/>
        <a:lstStyle/>
        <a:p>
          <a:endParaRPr lang="en-US" sz="1600"/>
        </a:p>
      </dgm:t>
    </dgm:pt>
    <dgm:pt modelId="{1B8BA487-0814-4385-84A7-8EE2127510C1}" type="sibTrans" cxnId="{137C5658-5364-4A86-B932-289DAB2B0777}">
      <dgm:prSet/>
      <dgm:spPr/>
      <dgm:t>
        <a:bodyPr/>
        <a:lstStyle/>
        <a:p>
          <a:endParaRPr lang="en-US" sz="1600"/>
        </a:p>
      </dgm:t>
    </dgm:pt>
    <dgm:pt modelId="{25E7854C-C3A7-4290-A827-21C5A4D76B92}">
      <dgm:prSet custT="1"/>
      <dgm:spPr/>
      <dgm:t>
        <a:bodyPr/>
        <a:lstStyle/>
        <a:p>
          <a:r>
            <a:rPr lang="en-US" sz="2000" dirty="0" smtClean="0"/>
            <a:t>The variety quantifies how many different types of data the designed algorithm is expected to deal with.</a:t>
          </a:r>
          <a:endParaRPr lang="en-US" sz="2000" dirty="0"/>
        </a:p>
      </dgm:t>
    </dgm:pt>
    <dgm:pt modelId="{70715059-1581-43B7-83EF-A77CC512EF68}" type="parTrans" cxnId="{659EF1D8-3525-4EB1-9A12-12E6F8988D7C}">
      <dgm:prSet/>
      <dgm:spPr/>
      <dgm:t>
        <a:bodyPr/>
        <a:lstStyle/>
        <a:p>
          <a:endParaRPr lang="en-US" sz="1600"/>
        </a:p>
      </dgm:t>
    </dgm:pt>
    <dgm:pt modelId="{AAD3F2F4-6716-4084-B6DB-47CD6B52B4B1}" type="sibTrans" cxnId="{659EF1D8-3525-4EB1-9A12-12E6F8988D7C}">
      <dgm:prSet/>
      <dgm:spPr/>
      <dgm:t>
        <a:bodyPr/>
        <a:lstStyle/>
        <a:p>
          <a:endParaRPr lang="en-US" sz="1600"/>
        </a:p>
      </dgm:t>
    </dgm:pt>
    <dgm:pt modelId="{D47B5E1E-434C-4B66-8C65-2EF8430851D1}" type="pres">
      <dgm:prSet presAssocID="{C7C8A9A7-852F-453D-B5DD-1C7EE9ED387F}" presName="Name0" presStyleCnt="0">
        <dgm:presLayoutVars>
          <dgm:dir/>
          <dgm:animLvl val="lvl"/>
          <dgm:resizeHandles val="exact"/>
        </dgm:presLayoutVars>
      </dgm:prSet>
      <dgm:spPr/>
      <dgm:t>
        <a:bodyPr/>
        <a:lstStyle/>
        <a:p>
          <a:endParaRPr lang="en-US"/>
        </a:p>
      </dgm:t>
    </dgm:pt>
    <dgm:pt modelId="{2BDD6E4C-1B7C-4A56-8D7A-1819CB9002BF}" type="pres">
      <dgm:prSet presAssocID="{301EB8FD-2196-4E9E-AD83-ED2FD0086105}" presName="linNode" presStyleCnt="0"/>
      <dgm:spPr/>
    </dgm:pt>
    <dgm:pt modelId="{6932180A-C344-4FAF-9152-D6D9D325793E}" type="pres">
      <dgm:prSet presAssocID="{301EB8FD-2196-4E9E-AD83-ED2FD0086105}" presName="parentText" presStyleLbl="node1" presStyleIdx="0" presStyleCnt="3">
        <dgm:presLayoutVars>
          <dgm:chMax val="1"/>
          <dgm:bulletEnabled val="1"/>
        </dgm:presLayoutVars>
      </dgm:prSet>
      <dgm:spPr/>
      <dgm:t>
        <a:bodyPr/>
        <a:lstStyle/>
        <a:p>
          <a:endParaRPr lang="en-US"/>
        </a:p>
      </dgm:t>
    </dgm:pt>
    <dgm:pt modelId="{942424F3-0B3D-457D-A4C9-C42B6DE979D7}" type="pres">
      <dgm:prSet presAssocID="{301EB8FD-2196-4E9E-AD83-ED2FD0086105}" presName="descendantText" presStyleLbl="alignAccFollowNode1" presStyleIdx="0" presStyleCnt="3">
        <dgm:presLayoutVars>
          <dgm:bulletEnabled val="1"/>
        </dgm:presLayoutVars>
      </dgm:prSet>
      <dgm:spPr/>
      <dgm:t>
        <a:bodyPr/>
        <a:lstStyle/>
        <a:p>
          <a:endParaRPr lang="en-US"/>
        </a:p>
      </dgm:t>
    </dgm:pt>
    <dgm:pt modelId="{9FDE3846-5988-4AED-A319-9A3AAF92645E}" type="pres">
      <dgm:prSet presAssocID="{CCB799BD-B549-44BE-8A9E-9784F34517CA}" presName="sp" presStyleCnt="0"/>
      <dgm:spPr/>
    </dgm:pt>
    <dgm:pt modelId="{BC78FD2B-BD3E-4AED-AB24-E2F3DF04974A}" type="pres">
      <dgm:prSet presAssocID="{A9423573-EC30-4C66-8D4D-100903D88D9C}" presName="linNode" presStyleCnt="0"/>
      <dgm:spPr/>
    </dgm:pt>
    <dgm:pt modelId="{0B27CC30-AD0B-4B17-AB84-BDEDCBEA922E}" type="pres">
      <dgm:prSet presAssocID="{A9423573-EC30-4C66-8D4D-100903D88D9C}" presName="parentText" presStyleLbl="node1" presStyleIdx="1" presStyleCnt="3">
        <dgm:presLayoutVars>
          <dgm:chMax val="1"/>
          <dgm:bulletEnabled val="1"/>
        </dgm:presLayoutVars>
      </dgm:prSet>
      <dgm:spPr/>
      <dgm:t>
        <a:bodyPr/>
        <a:lstStyle/>
        <a:p>
          <a:endParaRPr lang="en-US"/>
        </a:p>
      </dgm:t>
    </dgm:pt>
    <dgm:pt modelId="{A2D03284-A3FB-45E7-8E64-D82BD067C407}" type="pres">
      <dgm:prSet presAssocID="{A9423573-EC30-4C66-8D4D-100903D88D9C}" presName="descendantText" presStyleLbl="alignAccFollowNode1" presStyleIdx="1" presStyleCnt="3">
        <dgm:presLayoutVars>
          <dgm:bulletEnabled val="1"/>
        </dgm:presLayoutVars>
      </dgm:prSet>
      <dgm:spPr/>
      <dgm:t>
        <a:bodyPr/>
        <a:lstStyle/>
        <a:p>
          <a:endParaRPr lang="en-US"/>
        </a:p>
      </dgm:t>
    </dgm:pt>
    <dgm:pt modelId="{3226F54D-9074-4572-AFC8-8927C212FFDF}" type="pres">
      <dgm:prSet presAssocID="{92DFFA12-94DE-44EC-8996-4EDA4B07F99E}" presName="sp" presStyleCnt="0"/>
      <dgm:spPr/>
    </dgm:pt>
    <dgm:pt modelId="{F8320734-EC5D-4925-BEA7-6D303091D2D5}" type="pres">
      <dgm:prSet presAssocID="{3734A555-DC3C-45F1-B493-018CCCCB7EC2}" presName="linNode" presStyleCnt="0"/>
      <dgm:spPr/>
    </dgm:pt>
    <dgm:pt modelId="{E79A1122-B47E-4B63-84DB-FEB192064378}" type="pres">
      <dgm:prSet presAssocID="{3734A555-DC3C-45F1-B493-018CCCCB7EC2}" presName="parentText" presStyleLbl="node1" presStyleIdx="2" presStyleCnt="3">
        <dgm:presLayoutVars>
          <dgm:chMax val="1"/>
          <dgm:bulletEnabled val="1"/>
        </dgm:presLayoutVars>
      </dgm:prSet>
      <dgm:spPr/>
      <dgm:t>
        <a:bodyPr/>
        <a:lstStyle/>
        <a:p>
          <a:endParaRPr lang="en-US"/>
        </a:p>
      </dgm:t>
    </dgm:pt>
    <dgm:pt modelId="{9295391E-655E-4A0C-8EF8-1DF3522458D1}" type="pres">
      <dgm:prSet presAssocID="{3734A555-DC3C-45F1-B493-018CCCCB7EC2}" presName="descendantText" presStyleLbl="alignAccFollowNode1" presStyleIdx="2" presStyleCnt="3">
        <dgm:presLayoutVars>
          <dgm:bulletEnabled val="1"/>
        </dgm:presLayoutVars>
      </dgm:prSet>
      <dgm:spPr/>
      <dgm:t>
        <a:bodyPr/>
        <a:lstStyle/>
        <a:p>
          <a:endParaRPr lang="en-US"/>
        </a:p>
      </dgm:t>
    </dgm:pt>
  </dgm:ptLst>
  <dgm:cxnLst>
    <dgm:cxn modelId="{2BED3695-B206-4B89-BCA4-FD297C3E1F96}" type="presOf" srcId="{548F874A-BE5C-4529-AC68-E4F61854CDA0}" destId="{A2D03284-A3FB-45E7-8E64-D82BD067C407}" srcOrd="0" destOrd="0" presId="urn:microsoft.com/office/officeart/2005/8/layout/vList5"/>
    <dgm:cxn modelId="{137C5658-5364-4A86-B932-289DAB2B0777}" srcId="{A9423573-EC30-4C66-8D4D-100903D88D9C}" destId="{548F874A-BE5C-4529-AC68-E4F61854CDA0}" srcOrd="0" destOrd="0" parTransId="{EC7D1113-1EEC-4B29-AFA9-8AB624C167FF}" sibTransId="{1B8BA487-0814-4385-84A7-8EE2127510C1}"/>
    <dgm:cxn modelId="{321F449C-C01E-4575-B908-85405FB000E9}" srcId="{C7C8A9A7-852F-453D-B5DD-1C7EE9ED387F}" destId="{A9423573-EC30-4C66-8D4D-100903D88D9C}" srcOrd="1" destOrd="0" parTransId="{3EC452E4-B426-4343-959D-52C6455850A3}" sibTransId="{92DFFA12-94DE-44EC-8996-4EDA4B07F99E}"/>
    <dgm:cxn modelId="{25252259-2C15-40FC-9BBA-397635D4DB7F}" type="presOf" srcId="{3734A555-DC3C-45F1-B493-018CCCCB7EC2}" destId="{E79A1122-B47E-4B63-84DB-FEB192064378}" srcOrd="0" destOrd="0" presId="urn:microsoft.com/office/officeart/2005/8/layout/vList5"/>
    <dgm:cxn modelId="{FFCFAA5D-0F6F-41C6-8818-78F3099E5510}" type="presOf" srcId="{C7C8A9A7-852F-453D-B5DD-1C7EE9ED387F}" destId="{D47B5E1E-434C-4B66-8C65-2EF8430851D1}" srcOrd="0" destOrd="0" presId="urn:microsoft.com/office/officeart/2005/8/layout/vList5"/>
    <dgm:cxn modelId="{A019DED6-DCB5-4EA5-A7EA-2E59E3173404}" type="presOf" srcId="{301EB8FD-2196-4E9E-AD83-ED2FD0086105}" destId="{6932180A-C344-4FAF-9152-D6D9D325793E}" srcOrd="0" destOrd="0" presId="urn:microsoft.com/office/officeart/2005/8/layout/vList5"/>
    <dgm:cxn modelId="{337689B1-4BCC-4561-AEA5-B40E94522B34}" srcId="{301EB8FD-2196-4E9E-AD83-ED2FD0086105}" destId="{DF888F2C-9412-4EE2-B3FE-3362064BEFB1}" srcOrd="0" destOrd="0" parTransId="{B1B452AD-3EDE-40BC-AE5D-3F12EB506774}" sibTransId="{EF27B7C3-2AA7-48FE-9C1E-5D42A8B880BE}"/>
    <dgm:cxn modelId="{2ED976B4-C98F-400E-B9F3-13573931BA17}" type="presOf" srcId="{A9423573-EC30-4C66-8D4D-100903D88D9C}" destId="{0B27CC30-AD0B-4B17-AB84-BDEDCBEA922E}" srcOrd="0" destOrd="0" presId="urn:microsoft.com/office/officeart/2005/8/layout/vList5"/>
    <dgm:cxn modelId="{583C9AE9-22C1-411F-A514-50D559534F4B}" type="presOf" srcId="{DF888F2C-9412-4EE2-B3FE-3362064BEFB1}" destId="{942424F3-0B3D-457D-A4C9-C42B6DE979D7}" srcOrd="0" destOrd="0" presId="urn:microsoft.com/office/officeart/2005/8/layout/vList5"/>
    <dgm:cxn modelId="{659EF1D8-3525-4EB1-9A12-12E6F8988D7C}" srcId="{3734A555-DC3C-45F1-B493-018CCCCB7EC2}" destId="{25E7854C-C3A7-4290-A827-21C5A4D76B92}" srcOrd="0" destOrd="0" parTransId="{70715059-1581-43B7-83EF-A77CC512EF68}" sibTransId="{AAD3F2F4-6716-4084-B6DB-47CD6B52B4B1}"/>
    <dgm:cxn modelId="{9C88C83D-2B00-4408-8380-238B7116F78B}" type="presOf" srcId="{25E7854C-C3A7-4290-A827-21C5A4D76B92}" destId="{9295391E-655E-4A0C-8EF8-1DF3522458D1}" srcOrd="0" destOrd="0" presId="urn:microsoft.com/office/officeart/2005/8/layout/vList5"/>
    <dgm:cxn modelId="{F6844263-1342-4EE7-B524-9BEB2F8F843A}" srcId="{C7C8A9A7-852F-453D-B5DD-1C7EE9ED387F}" destId="{3734A555-DC3C-45F1-B493-018CCCCB7EC2}" srcOrd="2" destOrd="0" parTransId="{909DFF3E-30A7-4B2F-B686-0B23A478090F}" sibTransId="{128CAA43-5AF1-471A-82B6-C4ABF547C496}"/>
    <dgm:cxn modelId="{C15A0A22-4C42-410A-B24A-C812F492FE26}" srcId="{C7C8A9A7-852F-453D-B5DD-1C7EE9ED387F}" destId="{301EB8FD-2196-4E9E-AD83-ED2FD0086105}" srcOrd="0" destOrd="0" parTransId="{367BE3E5-6484-4505-9789-13BA79F09EB8}" sibTransId="{CCB799BD-B549-44BE-8A9E-9784F34517CA}"/>
    <dgm:cxn modelId="{A6FD70BC-1535-483B-985B-88613EE6C5F6}" type="presParOf" srcId="{D47B5E1E-434C-4B66-8C65-2EF8430851D1}" destId="{2BDD6E4C-1B7C-4A56-8D7A-1819CB9002BF}" srcOrd="0" destOrd="0" presId="urn:microsoft.com/office/officeart/2005/8/layout/vList5"/>
    <dgm:cxn modelId="{291B55EB-6D3E-4BB8-93A7-51AA9B256A27}" type="presParOf" srcId="{2BDD6E4C-1B7C-4A56-8D7A-1819CB9002BF}" destId="{6932180A-C344-4FAF-9152-D6D9D325793E}" srcOrd="0" destOrd="0" presId="urn:microsoft.com/office/officeart/2005/8/layout/vList5"/>
    <dgm:cxn modelId="{DFF9C6C4-F8A4-447C-98CB-54287ADD4963}" type="presParOf" srcId="{2BDD6E4C-1B7C-4A56-8D7A-1819CB9002BF}" destId="{942424F3-0B3D-457D-A4C9-C42B6DE979D7}" srcOrd="1" destOrd="0" presId="urn:microsoft.com/office/officeart/2005/8/layout/vList5"/>
    <dgm:cxn modelId="{6F3A6B92-303F-4135-924D-F2C586B99B33}" type="presParOf" srcId="{D47B5E1E-434C-4B66-8C65-2EF8430851D1}" destId="{9FDE3846-5988-4AED-A319-9A3AAF92645E}" srcOrd="1" destOrd="0" presId="urn:microsoft.com/office/officeart/2005/8/layout/vList5"/>
    <dgm:cxn modelId="{6DF31D29-898F-41E3-BF3F-2074D9270710}" type="presParOf" srcId="{D47B5E1E-434C-4B66-8C65-2EF8430851D1}" destId="{BC78FD2B-BD3E-4AED-AB24-E2F3DF04974A}" srcOrd="2" destOrd="0" presId="urn:microsoft.com/office/officeart/2005/8/layout/vList5"/>
    <dgm:cxn modelId="{AA0E5E16-8566-472E-A6AF-F429DA19890A}" type="presParOf" srcId="{BC78FD2B-BD3E-4AED-AB24-E2F3DF04974A}" destId="{0B27CC30-AD0B-4B17-AB84-BDEDCBEA922E}" srcOrd="0" destOrd="0" presId="urn:microsoft.com/office/officeart/2005/8/layout/vList5"/>
    <dgm:cxn modelId="{A1BE7D5E-1E86-4C84-8D2F-932684BB05FA}" type="presParOf" srcId="{BC78FD2B-BD3E-4AED-AB24-E2F3DF04974A}" destId="{A2D03284-A3FB-45E7-8E64-D82BD067C407}" srcOrd="1" destOrd="0" presId="urn:microsoft.com/office/officeart/2005/8/layout/vList5"/>
    <dgm:cxn modelId="{C622AD76-09F5-4762-9D07-9EE883C3EC8A}" type="presParOf" srcId="{D47B5E1E-434C-4B66-8C65-2EF8430851D1}" destId="{3226F54D-9074-4572-AFC8-8927C212FFDF}" srcOrd="3" destOrd="0" presId="urn:microsoft.com/office/officeart/2005/8/layout/vList5"/>
    <dgm:cxn modelId="{A3D82389-C276-4DFD-A889-BDA03C875B6E}" type="presParOf" srcId="{D47B5E1E-434C-4B66-8C65-2EF8430851D1}" destId="{F8320734-EC5D-4925-BEA7-6D303091D2D5}" srcOrd="4" destOrd="0" presId="urn:microsoft.com/office/officeart/2005/8/layout/vList5"/>
    <dgm:cxn modelId="{61D271DE-139C-4CB8-8A4A-306FDBCD9D4E}" type="presParOf" srcId="{F8320734-EC5D-4925-BEA7-6D303091D2D5}" destId="{E79A1122-B47E-4B63-84DB-FEB192064378}" srcOrd="0" destOrd="0" presId="urn:microsoft.com/office/officeart/2005/8/layout/vList5"/>
    <dgm:cxn modelId="{372A10DC-4D67-47DE-9FCE-E1919DE9A55D}" type="presParOf" srcId="{F8320734-EC5D-4925-BEA7-6D303091D2D5}" destId="{9295391E-655E-4A0C-8EF8-1DF3522458D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C8A9A7-852F-453D-B5DD-1C7EE9ED387F}"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301EB8FD-2196-4E9E-AD83-ED2FD0086105}">
      <dgm:prSet phldrT="[Text]"/>
      <dgm:spPr>
        <a:solidFill>
          <a:srgbClr val="FFFFFF">
            <a:alpha val="32941"/>
          </a:srgbClr>
        </a:solidFill>
      </dgm:spPr>
      <dgm:t>
        <a:bodyPr/>
        <a:lstStyle/>
        <a:p>
          <a:r>
            <a:rPr lang="en-US" dirty="0" smtClean="0"/>
            <a:t>The compute dimension is about the processing and computing needs of the problem at hand. </a:t>
          </a:r>
          <a:endParaRPr lang="en-US" dirty="0"/>
        </a:p>
      </dgm:t>
    </dgm:pt>
    <dgm:pt modelId="{367BE3E5-6484-4505-9789-13BA79F09EB8}" type="parTrans" cxnId="{C15A0A22-4C42-410A-B24A-C812F492FE26}">
      <dgm:prSet/>
      <dgm:spPr/>
      <dgm:t>
        <a:bodyPr/>
        <a:lstStyle/>
        <a:p>
          <a:endParaRPr lang="en-US"/>
        </a:p>
      </dgm:t>
    </dgm:pt>
    <dgm:pt modelId="{CCB799BD-B549-44BE-8A9E-9784F34517CA}" type="sibTrans" cxnId="{C15A0A22-4C42-410A-B24A-C812F492FE26}">
      <dgm:prSet/>
      <dgm:spPr/>
      <dgm:t>
        <a:bodyPr/>
        <a:lstStyle/>
        <a:p>
          <a:endParaRPr lang="en-US"/>
        </a:p>
      </dgm:t>
    </dgm:pt>
    <dgm:pt modelId="{9B3E28AE-E66F-44F9-B06C-706319139C83}">
      <dgm:prSet phldrT="[Text]"/>
      <dgm:spPr>
        <a:solidFill>
          <a:srgbClr val="FFFFFF">
            <a:alpha val="35686"/>
          </a:srgbClr>
        </a:solidFill>
      </dgm:spPr>
      <dgm:t>
        <a:bodyPr/>
        <a:lstStyle/>
        <a:p>
          <a:r>
            <a:rPr lang="en-US" dirty="0" smtClean="0"/>
            <a:t>The processing requirements of an algorithm will determine what sort of design is most efficient for it. </a:t>
          </a:r>
          <a:endParaRPr lang="en-US" dirty="0"/>
        </a:p>
      </dgm:t>
    </dgm:pt>
    <dgm:pt modelId="{F17A1266-C7DD-424E-9AC3-3A7012A385EF}" type="parTrans" cxnId="{41995D79-2284-49FA-AEBE-5D701A77BECA}">
      <dgm:prSet/>
      <dgm:spPr/>
      <dgm:t>
        <a:bodyPr/>
        <a:lstStyle/>
        <a:p>
          <a:endParaRPr lang="en-US"/>
        </a:p>
      </dgm:t>
    </dgm:pt>
    <dgm:pt modelId="{74E561EC-DBB4-461C-9E40-242B9AF041FA}" type="sibTrans" cxnId="{41995D79-2284-49FA-AEBE-5D701A77BECA}">
      <dgm:prSet/>
      <dgm:spPr/>
      <dgm:t>
        <a:bodyPr/>
        <a:lstStyle/>
        <a:p>
          <a:endParaRPr lang="en-US"/>
        </a:p>
      </dgm:t>
    </dgm:pt>
    <dgm:pt modelId="{77E72F5D-B811-4409-BFD2-AFDDB2EB9C3E}">
      <dgm:prSet phldrT="[Text]"/>
      <dgm:spPr/>
      <dgm:t>
        <a:bodyPr/>
        <a:lstStyle/>
        <a:p>
          <a:r>
            <a:rPr lang="en-US" dirty="0" smtClean="0"/>
            <a:t>For example, deep learning algorithms, in general, require lots of processing power. It means that for deep learning algorithms, it is important to have multi-node parallel architecture wherever possible</a:t>
          </a:r>
          <a:endParaRPr lang="en-US" dirty="0"/>
        </a:p>
      </dgm:t>
    </dgm:pt>
    <dgm:pt modelId="{DF18066D-B29A-4DA5-A88F-E1344D671AB3}" type="parTrans" cxnId="{42330C39-50A4-4C10-BD47-03EB8EAF512D}">
      <dgm:prSet/>
      <dgm:spPr/>
      <dgm:t>
        <a:bodyPr/>
        <a:lstStyle/>
        <a:p>
          <a:endParaRPr lang="en-US"/>
        </a:p>
      </dgm:t>
    </dgm:pt>
    <dgm:pt modelId="{A81369C4-7822-4FD2-802C-DB048D9D8E9F}" type="sibTrans" cxnId="{42330C39-50A4-4C10-BD47-03EB8EAF512D}">
      <dgm:prSet/>
      <dgm:spPr/>
      <dgm:t>
        <a:bodyPr/>
        <a:lstStyle/>
        <a:p>
          <a:endParaRPr lang="en-US"/>
        </a:p>
      </dgm:t>
    </dgm:pt>
    <dgm:pt modelId="{91A4729F-8C63-4833-A16C-3D56ED85D668}" type="pres">
      <dgm:prSet presAssocID="{C7C8A9A7-852F-453D-B5DD-1C7EE9ED387F}" presName="Name0" presStyleCnt="0">
        <dgm:presLayoutVars>
          <dgm:chMax val="7"/>
          <dgm:dir/>
          <dgm:animLvl val="lvl"/>
          <dgm:resizeHandles val="exact"/>
        </dgm:presLayoutVars>
      </dgm:prSet>
      <dgm:spPr/>
      <dgm:t>
        <a:bodyPr/>
        <a:lstStyle/>
        <a:p>
          <a:endParaRPr lang="en-US"/>
        </a:p>
      </dgm:t>
    </dgm:pt>
    <dgm:pt modelId="{4D471A43-9E15-43B8-B9E5-39DE6839C87D}" type="pres">
      <dgm:prSet presAssocID="{301EB8FD-2196-4E9E-AD83-ED2FD0086105}" presName="circle1" presStyleLbl="node1" presStyleIdx="0" presStyleCnt="3"/>
      <dgm:spPr/>
    </dgm:pt>
    <dgm:pt modelId="{DFAB5B5E-B4A7-45FD-8B71-07AD7149E782}" type="pres">
      <dgm:prSet presAssocID="{301EB8FD-2196-4E9E-AD83-ED2FD0086105}" presName="space" presStyleCnt="0"/>
      <dgm:spPr/>
    </dgm:pt>
    <dgm:pt modelId="{97A90222-BC5E-49B2-A44A-BBC596DBFF55}" type="pres">
      <dgm:prSet presAssocID="{301EB8FD-2196-4E9E-AD83-ED2FD0086105}" presName="rect1" presStyleLbl="alignAcc1" presStyleIdx="0" presStyleCnt="3"/>
      <dgm:spPr/>
      <dgm:t>
        <a:bodyPr/>
        <a:lstStyle/>
        <a:p>
          <a:endParaRPr lang="en-US"/>
        </a:p>
      </dgm:t>
    </dgm:pt>
    <dgm:pt modelId="{FB87C488-FA90-4BD0-AC1D-124785F2A3E5}" type="pres">
      <dgm:prSet presAssocID="{9B3E28AE-E66F-44F9-B06C-706319139C83}" presName="vertSpace2" presStyleLbl="node1" presStyleIdx="0" presStyleCnt="3"/>
      <dgm:spPr/>
    </dgm:pt>
    <dgm:pt modelId="{C28A938A-DE3B-4531-896B-1AB2CB4AAD17}" type="pres">
      <dgm:prSet presAssocID="{9B3E28AE-E66F-44F9-B06C-706319139C83}" presName="circle2" presStyleLbl="node1" presStyleIdx="1" presStyleCnt="3"/>
      <dgm:spPr/>
    </dgm:pt>
    <dgm:pt modelId="{EB6E1977-4F30-48CD-8AA0-F6024D049A0D}" type="pres">
      <dgm:prSet presAssocID="{9B3E28AE-E66F-44F9-B06C-706319139C83}" presName="rect2" presStyleLbl="alignAcc1" presStyleIdx="1" presStyleCnt="3"/>
      <dgm:spPr/>
      <dgm:t>
        <a:bodyPr/>
        <a:lstStyle/>
        <a:p>
          <a:endParaRPr lang="en-US"/>
        </a:p>
      </dgm:t>
    </dgm:pt>
    <dgm:pt modelId="{B253BC9C-7562-4A05-8926-DD9E17683D86}" type="pres">
      <dgm:prSet presAssocID="{77E72F5D-B811-4409-BFD2-AFDDB2EB9C3E}" presName="vertSpace3" presStyleLbl="node1" presStyleIdx="1" presStyleCnt="3"/>
      <dgm:spPr/>
    </dgm:pt>
    <dgm:pt modelId="{A0B0FF2E-623D-4CF5-9118-2D60D7D81EDC}" type="pres">
      <dgm:prSet presAssocID="{77E72F5D-B811-4409-BFD2-AFDDB2EB9C3E}" presName="circle3" presStyleLbl="node1" presStyleIdx="2" presStyleCnt="3"/>
      <dgm:spPr/>
    </dgm:pt>
    <dgm:pt modelId="{DF6D3620-47F5-4B54-9BC2-16BF2BF6B1B0}" type="pres">
      <dgm:prSet presAssocID="{77E72F5D-B811-4409-BFD2-AFDDB2EB9C3E}" presName="rect3" presStyleLbl="alignAcc1" presStyleIdx="2" presStyleCnt="3"/>
      <dgm:spPr/>
      <dgm:t>
        <a:bodyPr/>
        <a:lstStyle/>
        <a:p>
          <a:endParaRPr lang="en-US"/>
        </a:p>
      </dgm:t>
    </dgm:pt>
    <dgm:pt modelId="{FE2E478B-0892-4DCE-A886-9AF5B233CE4A}" type="pres">
      <dgm:prSet presAssocID="{301EB8FD-2196-4E9E-AD83-ED2FD0086105}" presName="rect1ParTxNoCh" presStyleLbl="alignAcc1" presStyleIdx="2" presStyleCnt="3">
        <dgm:presLayoutVars>
          <dgm:chMax val="1"/>
          <dgm:bulletEnabled val="1"/>
        </dgm:presLayoutVars>
      </dgm:prSet>
      <dgm:spPr/>
      <dgm:t>
        <a:bodyPr/>
        <a:lstStyle/>
        <a:p>
          <a:endParaRPr lang="en-US"/>
        </a:p>
      </dgm:t>
    </dgm:pt>
    <dgm:pt modelId="{CE11FBDA-F890-4F49-BEE3-60BC240B6F71}" type="pres">
      <dgm:prSet presAssocID="{9B3E28AE-E66F-44F9-B06C-706319139C83}" presName="rect2ParTxNoCh" presStyleLbl="alignAcc1" presStyleIdx="2" presStyleCnt="3">
        <dgm:presLayoutVars>
          <dgm:chMax val="1"/>
          <dgm:bulletEnabled val="1"/>
        </dgm:presLayoutVars>
      </dgm:prSet>
      <dgm:spPr/>
      <dgm:t>
        <a:bodyPr/>
        <a:lstStyle/>
        <a:p>
          <a:endParaRPr lang="en-US"/>
        </a:p>
      </dgm:t>
    </dgm:pt>
    <dgm:pt modelId="{75D3A956-00DC-4A36-A832-EB1641D0A698}" type="pres">
      <dgm:prSet presAssocID="{77E72F5D-B811-4409-BFD2-AFDDB2EB9C3E}" presName="rect3ParTxNoCh" presStyleLbl="alignAcc1" presStyleIdx="2" presStyleCnt="3">
        <dgm:presLayoutVars>
          <dgm:chMax val="1"/>
          <dgm:bulletEnabled val="1"/>
        </dgm:presLayoutVars>
      </dgm:prSet>
      <dgm:spPr/>
      <dgm:t>
        <a:bodyPr/>
        <a:lstStyle/>
        <a:p>
          <a:endParaRPr lang="en-US"/>
        </a:p>
      </dgm:t>
    </dgm:pt>
  </dgm:ptLst>
  <dgm:cxnLst>
    <dgm:cxn modelId="{195EAAA7-3EE8-4A63-8806-3939619BA70D}" type="presOf" srcId="{77E72F5D-B811-4409-BFD2-AFDDB2EB9C3E}" destId="{DF6D3620-47F5-4B54-9BC2-16BF2BF6B1B0}" srcOrd="0" destOrd="0" presId="urn:microsoft.com/office/officeart/2005/8/layout/target3"/>
    <dgm:cxn modelId="{BB218DBC-11C3-44E4-A373-69095978FC11}" type="presOf" srcId="{9B3E28AE-E66F-44F9-B06C-706319139C83}" destId="{CE11FBDA-F890-4F49-BEE3-60BC240B6F71}" srcOrd="1" destOrd="0" presId="urn:microsoft.com/office/officeart/2005/8/layout/target3"/>
    <dgm:cxn modelId="{D187655C-45C5-401F-977F-6E4B472BA973}" type="presOf" srcId="{301EB8FD-2196-4E9E-AD83-ED2FD0086105}" destId="{97A90222-BC5E-49B2-A44A-BBC596DBFF55}" srcOrd="0" destOrd="0" presId="urn:microsoft.com/office/officeart/2005/8/layout/target3"/>
    <dgm:cxn modelId="{4105529D-EEEC-45B4-991B-F70C5620AC1D}" type="presOf" srcId="{C7C8A9A7-852F-453D-B5DD-1C7EE9ED387F}" destId="{91A4729F-8C63-4833-A16C-3D56ED85D668}" srcOrd="0" destOrd="0" presId="urn:microsoft.com/office/officeart/2005/8/layout/target3"/>
    <dgm:cxn modelId="{42330C39-50A4-4C10-BD47-03EB8EAF512D}" srcId="{C7C8A9A7-852F-453D-B5DD-1C7EE9ED387F}" destId="{77E72F5D-B811-4409-BFD2-AFDDB2EB9C3E}" srcOrd="2" destOrd="0" parTransId="{DF18066D-B29A-4DA5-A88F-E1344D671AB3}" sibTransId="{A81369C4-7822-4FD2-802C-DB048D9D8E9F}"/>
    <dgm:cxn modelId="{B8827EB9-3238-4BCD-A2DD-5D92E6A44E9E}" type="presOf" srcId="{77E72F5D-B811-4409-BFD2-AFDDB2EB9C3E}" destId="{75D3A956-00DC-4A36-A832-EB1641D0A698}" srcOrd="1" destOrd="0" presId="urn:microsoft.com/office/officeart/2005/8/layout/target3"/>
    <dgm:cxn modelId="{4F6FA26D-5E8D-4A80-8A34-B3FE24498F89}" type="presOf" srcId="{9B3E28AE-E66F-44F9-B06C-706319139C83}" destId="{EB6E1977-4F30-48CD-8AA0-F6024D049A0D}" srcOrd="0" destOrd="0" presId="urn:microsoft.com/office/officeart/2005/8/layout/target3"/>
    <dgm:cxn modelId="{41995D79-2284-49FA-AEBE-5D701A77BECA}" srcId="{C7C8A9A7-852F-453D-B5DD-1C7EE9ED387F}" destId="{9B3E28AE-E66F-44F9-B06C-706319139C83}" srcOrd="1" destOrd="0" parTransId="{F17A1266-C7DD-424E-9AC3-3A7012A385EF}" sibTransId="{74E561EC-DBB4-461C-9E40-242B9AF041FA}"/>
    <dgm:cxn modelId="{C15A0A22-4C42-410A-B24A-C812F492FE26}" srcId="{C7C8A9A7-852F-453D-B5DD-1C7EE9ED387F}" destId="{301EB8FD-2196-4E9E-AD83-ED2FD0086105}" srcOrd="0" destOrd="0" parTransId="{367BE3E5-6484-4505-9789-13BA79F09EB8}" sibTransId="{CCB799BD-B549-44BE-8A9E-9784F34517CA}"/>
    <dgm:cxn modelId="{49EC4778-9F15-4E5C-A886-60F62730FB2A}" type="presOf" srcId="{301EB8FD-2196-4E9E-AD83-ED2FD0086105}" destId="{FE2E478B-0892-4DCE-A886-9AF5B233CE4A}" srcOrd="1" destOrd="0" presId="urn:microsoft.com/office/officeart/2005/8/layout/target3"/>
    <dgm:cxn modelId="{5400D76A-6858-4524-9BC0-2B497348D50E}" type="presParOf" srcId="{91A4729F-8C63-4833-A16C-3D56ED85D668}" destId="{4D471A43-9E15-43B8-B9E5-39DE6839C87D}" srcOrd="0" destOrd="0" presId="urn:microsoft.com/office/officeart/2005/8/layout/target3"/>
    <dgm:cxn modelId="{4752B75C-880B-436C-9EA1-43F171BE8439}" type="presParOf" srcId="{91A4729F-8C63-4833-A16C-3D56ED85D668}" destId="{DFAB5B5E-B4A7-45FD-8B71-07AD7149E782}" srcOrd="1" destOrd="0" presId="urn:microsoft.com/office/officeart/2005/8/layout/target3"/>
    <dgm:cxn modelId="{775B0A04-DAFC-4CF3-8557-454A3B0549A1}" type="presParOf" srcId="{91A4729F-8C63-4833-A16C-3D56ED85D668}" destId="{97A90222-BC5E-49B2-A44A-BBC596DBFF55}" srcOrd="2" destOrd="0" presId="urn:microsoft.com/office/officeart/2005/8/layout/target3"/>
    <dgm:cxn modelId="{85193AB8-86D0-43F1-B89C-499FB3BF468B}" type="presParOf" srcId="{91A4729F-8C63-4833-A16C-3D56ED85D668}" destId="{FB87C488-FA90-4BD0-AC1D-124785F2A3E5}" srcOrd="3" destOrd="0" presId="urn:microsoft.com/office/officeart/2005/8/layout/target3"/>
    <dgm:cxn modelId="{34A9E9AB-0D28-45CC-9871-15FB2E1AFC0F}" type="presParOf" srcId="{91A4729F-8C63-4833-A16C-3D56ED85D668}" destId="{C28A938A-DE3B-4531-896B-1AB2CB4AAD17}" srcOrd="4" destOrd="0" presId="urn:microsoft.com/office/officeart/2005/8/layout/target3"/>
    <dgm:cxn modelId="{5194BFB9-C4AC-426B-8220-437624612A78}" type="presParOf" srcId="{91A4729F-8C63-4833-A16C-3D56ED85D668}" destId="{EB6E1977-4F30-48CD-8AA0-F6024D049A0D}" srcOrd="5" destOrd="0" presId="urn:microsoft.com/office/officeart/2005/8/layout/target3"/>
    <dgm:cxn modelId="{61976920-CAEC-46C7-96A3-9C4B456BF73D}" type="presParOf" srcId="{91A4729F-8C63-4833-A16C-3D56ED85D668}" destId="{B253BC9C-7562-4A05-8926-DD9E17683D86}" srcOrd="6" destOrd="0" presId="urn:microsoft.com/office/officeart/2005/8/layout/target3"/>
    <dgm:cxn modelId="{006E676B-297C-410E-8412-68C6160160E3}" type="presParOf" srcId="{91A4729F-8C63-4833-A16C-3D56ED85D668}" destId="{A0B0FF2E-623D-4CF5-9118-2D60D7D81EDC}" srcOrd="7" destOrd="0" presId="urn:microsoft.com/office/officeart/2005/8/layout/target3"/>
    <dgm:cxn modelId="{CBD62C56-5467-4843-8921-1C416E75FC9B}" type="presParOf" srcId="{91A4729F-8C63-4833-A16C-3D56ED85D668}" destId="{DF6D3620-47F5-4B54-9BC2-16BF2BF6B1B0}" srcOrd="8" destOrd="0" presId="urn:microsoft.com/office/officeart/2005/8/layout/target3"/>
    <dgm:cxn modelId="{6DB35D1A-A6A5-4854-A034-57A1CF7D3985}" type="presParOf" srcId="{91A4729F-8C63-4833-A16C-3D56ED85D668}" destId="{FE2E478B-0892-4DCE-A886-9AF5B233CE4A}" srcOrd="9" destOrd="0" presId="urn:microsoft.com/office/officeart/2005/8/layout/target3"/>
    <dgm:cxn modelId="{ADC7D313-E5A1-483D-A443-62200D4CE690}" type="presParOf" srcId="{91A4729F-8C63-4833-A16C-3D56ED85D668}" destId="{CE11FBDA-F890-4F49-BEE3-60BC240B6F71}" srcOrd="10" destOrd="0" presId="urn:microsoft.com/office/officeart/2005/8/layout/target3"/>
    <dgm:cxn modelId="{BED49338-5216-4DEB-801D-3DFE3F5EAFA4}" type="presParOf" srcId="{91A4729F-8C63-4833-A16C-3D56ED85D668}" destId="{75D3A956-00DC-4A36-A832-EB1641D0A698}"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C8A9A7-852F-453D-B5DD-1C7EE9ED38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1EB8FD-2196-4E9E-AD83-ED2FD0086105}">
      <dgm:prSet phldrT="[Text]"/>
      <dgm:spPr/>
      <dgm:t>
        <a:bodyPr/>
        <a:lstStyle/>
        <a:p>
          <a:r>
            <a:rPr lang="en-US" dirty="0" smtClean="0"/>
            <a:t>Complexity theory is the study of how complicated algorithms are. To be useful, any algorithm should have three key features:</a:t>
          </a:r>
          <a:endParaRPr lang="en-US" dirty="0"/>
        </a:p>
      </dgm:t>
    </dgm:pt>
    <dgm:pt modelId="{367BE3E5-6484-4505-9789-13BA79F09EB8}" type="parTrans" cxnId="{C15A0A22-4C42-410A-B24A-C812F492FE26}">
      <dgm:prSet/>
      <dgm:spPr/>
      <dgm:t>
        <a:bodyPr/>
        <a:lstStyle/>
        <a:p>
          <a:endParaRPr lang="en-US"/>
        </a:p>
      </dgm:t>
    </dgm:pt>
    <dgm:pt modelId="{CCB799BD-B549-44BE-8A9E-9784F34517CA}" type="sibTrans" cxnId="{C15A0A22-4C42-410A-B24A-C812F492FE26}">
      <dgm:prSet/>
      <dgm:spPr/>
      <dgm:t>
        <a:bodyPr/>
        <a:lstStyle/>
        <a:p>
          <a:endParaRPr lang="en-US"/>
        </a:p>
      </dgm:t>
    </dgm:pt>
    <dgm:pt modelId="{1CABB089-A924-4C26-AE23-E68B84724905}" type="pres">
      <dgm:prSet presAssocID="{C7C8A9A7-852F-453D-B5DD-1C7EE9ED387F}" presName="linear" presStyleCnt="0">
        <dgm:presLayoutVars>
          <dgm:animLvl val="lvl"/>
          <dgm:resizeHandles val="exact"/>
        </dgm:presLayoutVars>
      </dgm:prSet>
      <dgm:spPr/>
      <dgm:t>
        <a:bodyPr/>
        <a:lstStyle/>
        <a:p>
          <a:endParaRPr lang="en-US"/>
        </a:p>
      </dgm:t>
    </dgm:pt>
    <dgm:pt modelId="{EF6853FD-C63D-43D0-BFE3-4A6F12EEC3A8}" type="pres">
      <dgm:prSet presAssocID="{301EB8FD-2196-4E9E-AD83-ED2FD0086105}" presName="parentText" presStyleLbl="node1" presStyleIdx="0" presStyleCnt="1" custLinFactNeighborY="-2103">
        <dgm:presLayoutVars>
          <dgm:chMax val="0"/>
          <dgm:bulletEnabled val="1"/>
        </dgm:presLayoutVars>
      </dgm:prSet>
      <dgm:spPr/>
      <dgm:t>
        <a:bodyPr/>
        <a:lstStyle/>
        <a:p>
          <a:endParaRPr lang="en-US"/>
        </a:p>
      </dgm:t>
    </dgm:pt>
  </dgm:ptLst>
  <dgm:cxnLst>
    <dgm:cxn modelId="{36361E8A-0FB5-4329-B7D3-64AAACA196E6}" type="presOf" srcId="{C7C8A9A7-852F-453D-B5DD-1C7EE9ED387F}" destId="{1CABB089-A924-4C26-AE23-E68B84724905}" srcOrd="0" destOrd="0" presId="urn:microsoft.com/office/officeart/2005/8/layout/vList2"/>
    <dgm:cxn modelId="{F95E4E5B-6D72-4657-9FB5-27B8A3354C52}" type="presOf" srcId="{301EB8FD-2196-4E9E-AD83-ED2FD0086105}" destId="{EF6853FD-C63D-43D0-BFE3-4A6F12EEC3A8}" srcOrd="0" destOrd="0" presId="urn:microsoft.com/office/officeart/2005/8/layout/vList2"/>
    <dgm:cxn modelId="{C15A0A22-4C42-410A-B24A-C812F492FE26}" srcId="{C7C8A9A7-852F-453D-B5DD-1C7EE9ED387F}" destId="{301EB8FD-2196-4E9E-AD83-ED2FD0086105}" srcOrd="0" destOrd="0" parTransId="{367BE3E5-6484-4505-9789-13BA79F09EB8}" sibTransId="{CCB799BD-B549-44BE-8A9E-9784F34517CA}"/>
    <dgm:cxn modelId="{EC71BABE-5FBB-4F53-80C7-DA16A206D699}" type="presParOf" srcId="{1CABB089-A924-4C26-AE23-E68B84724905}" destId="{EF6853FD-C63D-43D0-BFE3-4A6F12EEC3A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B59A51-AC47-4564-A83C-A7522749F4F9}"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4DFE0788-7EC6-43C1-AC0D-235E59179879}">
      <dgm:prSet phldrT="[Text]"/>
      <dgm:spPr/>
      <dgm:t>
        <a:bodyPr/>
        <a:lstStyle/>
        <a:p>
          <a:r>
            <a:rPr lang="en-US" dirty="0" smtClean="0"/>
            <a:t>A good algorithm should be correct</a:t>
          </a:r>
          <a:endParaRPr lang="en-US" dirty="0"/>
        </a:p>
      </dgm:t>
    </dgm:pt>
    <dgm:pt modelId="{B8C5D636-7056-4B27-8852-5159C89E5815}" type="parTrans" cxnId="{EA61E55C-C091-4EE0-915B-680B253201B4}">
      <dgm:prSet/>
      <dgm:spPr/>
      <dgm:t>
        <a:bodyPr/>
        <a:lstStyle/>
        <a:p>
          <a:endParaRPr lang="en-US"/>
        </a:p>
      </dgm:t>
    </dgm:pt>
    <dgm:pt modelId="{820652D1-B1DA-4F44-9777-5AFA2C7F7B56}" type="sibTrans" cxnId="{EA61E55C-C091-4EE0-915B-680B253201B4}">
      <dgm:prSet/>
      <dgm:spPr/>
      <dgm:t>
        <a:bodyPr/>
        <a:lstStyle/>
        <a:p>
          <a:endParaRPr lang="en-US"/>
        </a:p>
      </dgm:t>
    </dgm:pt>
    <dgm:pt modelId="{FB6E8B1A-F8E9-4D3F-8FF3-E7DC7AC994E6}">
      <dgm:prSet phldrT="[Text]"/>
      <dgm:spPr/>
      <dgm:t>
        <a:bodyPr/>
        <a:lstStyle/>
        <a:p>
          <a:r>
            <a:rPr lang="en-US" dirty="0" smtClean="0"/>
            <a:t>A good algorithm should be understandable.</a:t>
          </a:r>
          <a:endParaRPr lang="en-US" dirty="0"/>
        </a:p>
      </dgm:t>
    </dgm:pt>
    <dgm:pt modelId="{5141FD7A-8007-442F-8A7B-0EA9900ED2DF}" type="parTrans" cxnId="{B9B19DB3-4672-41EC-862F-B55B248166BF}">
      <dgm:prSet/>
      <dgm:spPr/>
      <dgm:t>
        <a:bodyPr/>
        <a:lstStyle/>
        <a:p>
          <a:endParaRPr lang="en-US"/>
        </a:p>
      </dgm:t>
    </dgm:pt>
    <dgm:pt modelId="{1788442D-AB35-4F5C-B271-D0BB995991F1}" type="sibTrans" cxnId="{B9B19DB3-4672-41EC-862F-B55B248166BF}">
      <dgm:prSet/>
      <dgm:spPr/>
      <dgm:t>
        <a:bodyPr/>
        <a:lstStyle/>
        <a:p>
          <a:endParaRPr lang="en-US"/>
        </a:p>
      </dgm:t>
    </dgm:pt>
    <dgm:pt modelId="{E6D2B61C-E60D-4F75-87F6-265C153E4EC9}">
      <dgm:prSet phldrT="[Text]"/>
      <dgm:spPr/>
      <dgm:t>
        <a:bodyPr/>
        <a:lstStyle/>
        <a:p>
          <a:r>
            <a:rPr lang="en-US" dirty="0" smtClean="0"/>
            <a:t>A good algorithm should be efficient.</a:t>
          </a:r>
          <a:endParaRPr lang="en-US" dirty="0"/>
        </a:p>
      </dgm:t>
    </dgm:pt>
    <dgm:pt modelId="{E0F5F2AF-4F9C-4291-BF73-24F97ED75149}" type="parTrans" cxnId="{2645A85F-FF94-4A04-860A-9B6F50DB3737}">
      <dgm:prSet/>
      <dgm:spPr/>
      <dgm:t>
        <a:bodyPr/>
        <a:lstStyle/>
        <a:p>
          <a:endParaRPr lang="en-US"/>
        </a:p>
      </dgm:t>
    </dgm:pt>
    <dgm:pt modelId="{AF248A84-E809-45E0-B7D2-502E9C80A087}" type="sibTrans" cxnId="{2645A85F-FF94-4A04-860A-9B6F50DB3737}">
      <dgm:prSet/>
      <dgm:spPr/>
      <dgm:t>
        <a:bodyPr/>
        <a:lstStyle/>
        <a:p>
          <a:endParaRPr lang="en-US"/>
        </a:p>
      </dgm:t>
    </dgm:pt>
    <dgm:pt modelId="{8331386E-C2E0-4E46-B988-277D966E3E40}" type="pres">
      <dgm:prSet presAssocID="{1CB59A51-AC47-4564-A83C-A7522749F4F9}" presName="Name0" presStyleCnt="0">
        <dgm:presLayoutVars>
          <dgm:chMax val="11"/>
          <dgm:chPref val="11"/>
          <dgm:dir/>
          <dgm:resizeHandles/>
        </dgm:presLayoutVars>
      </dgm:prSet>
      <dgm:spPr/>
      <dgm:t>
        <a:bodyPr/>
        <a:lstStyle/>
        <a:p>
          <a:endParaRPr lang="en-US"/>
        </a:p>
      </dgm:t>
    </dgm:pt>
    <dgm:pt modelId="{8DB86FFA-B9D1-4CF6-ABCB-B57C5386E035}" type="pres">
      <dgm:prSet presAssocID="{E6D2B61C-E60D-4F75-87F6-265C153E4EC9}" presName="Accent3" presStyleCnt="0"/>
      <dgm:spPr/>
    </dgm:pt>
    <dgm:pt modelId="{72C8E1F0-E3F7-49A4-8B63-79F1358BEB87}" type="pres">
      <dgm:prSet presAssocID="{E6D2B61C-E60D-4F75-87F6-265C153E4EC9}" presName="Accent" presStyleLbl="node1" presStyleIdx="0" presStyleCnt="3"/>
      <dgm:spPr/>
    </dgm:pt>
    <dgm:pt modelId="{578CC179-EB3B-45AA-8658-6F1219435778}" type="pres">
      <dgm:prSet presAssocID="{E6D2B61C-E60D-4F75-87F6-265C153E4EC9}" presName="ParentBackground3" presStyleCnt="0"/>
      <dgm:spPr/>
    </dgm:pt>
    <dgm:pt modelId="{AFA97272-0957-4E0C-97D4-27BCA746550E}" type="pres">
      <dgm:prSet presAssocID="{E6D2B61C-E60D-4F75-87F6-265C153E4EC9}" presName="ParentBackground" presStyleLbl="fgAcc1" presStyleIdx="0" presStyleCnt="3"/>
      <dgm:spPr/>
      <dgm:t>
        <a:bodyPr/>
        <a:lstStyle/>
        <a:p>
          <a:endParaRPr lang="en-US"/>
        </a:p>
      </dgm:t>
    </dgm:pt>
    <dgm:pt modelId="{A2587670-68E1-45A0-8BCA-D9D414CFE4A8}" type="pres">
      <dgm:prSet presAssocID="{E6D2B61C-E60D-4F75-87F6-265C153E4EC9}" presName="Parent3" presStyleLbl="revTx" presStyleIdx="0" presStyleCnt="0">
        <dgm:presLayoutVars>
          <dgm:chMax val="1"/>
          <dgm:chPref val="1"/>
          <dgm:bulletEnabled val="1"/>
        </dgm:presLayoutVars>
      </dgm:prSet>
      <dgm:spPr/>
      <dgm:t>
        <a:bodyPr/>
        <a:lstStyle/>
        <a:p>
          <a:endParaRPr lang="en-US"/>
        </a:p>
      </dgm:t>
    </dgm:pt>
    <dgm:pt modelId="{FF778694-FFA2-4234-B72D-69DA9548FF18}" type="pres">
      <dgm:prSet presAssocID="{FB6E8B1A-F8E9-4D3F-8FF3-E7DC7AC994E6}" presName="Accent2" presStyleCnt="0"/>
      <dgm:spPr/>
    </dgm:pt>
    <dgm:pt modelId="{23901536-C7D9-4A89-87ED-1A1376A9C7A4}" type="pres">
      <dgm:prSet presAssocID="{FB6E8B1A-F8E9-4D3F-8FF3-E7DC7AC994E6}" presName="Accent" presStyleLbl="node1" presStyleIdx="1" presStyleCnt="3"/>
      <dgm:spPr/>
    </dgm:pt>
    <dgm:pt modelId="{894E4B38-42CA-48D3-8EED-C72402B4F886}" type="pres">
      <dgm:prSet presAssocID="{FB6E8B1A-F8E9-4D3F-8FF3-E7DC7AC994E6}" presName="ParentBackground2" presStyleCnt="0"/>
      <dgm:spPr/>
    </dgm:pt>
    <dgm:pt modelId="{32B63994-3908-4A49-919A-8ABCDA197481}" type="pres">
      <dgm:prSet presAssocID="{FB6E8B1A-F8E9-4D3F-8FF3-E7DC7AC994E6}" presName="ParentBackground" presStyleLbl="fgAcc1" presStyleIdx="1" presStyleCnt="3"/>
      <dgm:spPr/>
      <dgm:t>
        <a:bodyPr/>
        <a:lstStyle/>
        <a:p>
          <a:endParaRPr lang="en-US"/>
        </a:p>
      </dgm:t>
    </dgm:pt>
    <dgm:pt modelId="{02CA5833-70AD-4182-9871-A520FE07FACE}" type="pres">
      <dgm:prSet presAssocID="{FB6E8B1A-F8E9-4D3F-8FF3-E7DC7AC994E6}" presName="Parent2" presStyleLbl="revTx" presStyleIdx="0" presStyleCnt="0">
        <dgm:presLayoutVars>
          <dgm:chMax val="1"/>
          <dgm:chPref val="1"/>
          <dgm:bulletEnabled val="1"/>
        </dgm:presLayoutVars>
      </dgm:prSet>
      <dgm:spPr/>
      <dgm:t>
        <a:bodyPr/>
        <a:lstStyle/>
        <a:p>
          <a:endParaRPr lang="en-US"/>
        </a:p>
      </dgm:t>
    </dgm:pt>
    <dgm:pt modelId="{F235C933-EC1C-4ECB-A6A5-77212B41D471}" type="pres">
      <dgm:prSet presAssocID="{4DFE0788-7EC6-43C1-AC0D-235E59179879}" presName="Accent1" presStyleCnt="0"/>
      <dgm:spPr/>
    </dgm:pt>
    <dgm:pt modelId="{B7BF2795-4273-4501-9FEA-B5B191C96831}" type="pres">
      <dgm:prSet presAssocID="{4DFE0788-7EC6-43C1-AC0D-235E59179879}" presName="Accent" presStyleLbl="node1" presStyleIdx="2" presStyleCnt="3"/>
      <dgm:spPr/>
    </dgm:pt>
    <dgm:pt modelId="{FCC84A73-8D02-4956-9A3B-79E0E59FD624}" type="pres">
      <dgm:prSet presAssocID="{4DFE0788-7EC6-43C1-AC0D-235E59179879}" presName="ParentBackground1" presStyleCnt="0"/>
      <dgm:spPr/>
    </dgm:pt>
    <dgm:pt modelId="{7B4ECE5D-2D52-4593-8195-E2BD841FBB4E}" type="pres">
      <dgm:prSet presAssocID="{4DFE0788-7EC6-43C1-AC0D-235E59179879}" presName="ParentBackground" presStyleLbl="fgAcc1" presStyleIdx="2" presStyleCnt="3"/>
      <dgm:spPr/>
      <dgm:t>
        <a:bodyPr/>
        <a:lstStyle/>
        <a:p>
          <a:endParaRPr lang="en-US"/>
        </a:p>
      </dgm:t>
    </dgm:pt>
    <dgm:pt modelId="{ED464808-1960-478F-943E-049E8745277A}" type="pres">
      <dgm:prSet presAssocID="{4DFE0788-7EC6-43C1-AC0D-235E59179879}" presName="Parent1" presStyleLbl="revTx" presStyleIdx="0" presStyleCnt="0">
        <dgm:presLayoutVars>
          <dgm:chMax val="1"/>
          <dgm:chPref val="1"/>
          <dgm:bulletEnabled val="1"/>
        </dgm:presLayoutVars>
      </dgm:prSet>
      <dgm:spPr/>
      <dgm:t>
        <a:bodyPr/>
        <a:lstStyle/>
        <a:p>
          <a:endParaRPr lang="en-US"/>
        </a:p>
      </dgm:t>
    </dgm:pt>
  </dgm:ptLst>
  <dgm:cxnLst>
    <dgm:cxn modelId="{78A51D0E-82FB-4F3A-961D-3F47DF408EB7}" type="presOf" srcId="{E6D2B61C-E60D-4F75-87F6-265C153E4EC9}" destId="{AFA97272-0957-4E0C-97D4-27BCA746550E}" srcOrd="0" destOrd="0" presId="urn:microsoft.com/office/officeart/2011/layout/CircleProcess"/>
    <dgm:cxn modelId="{9209AA0B-957E-4BF6-AD1D-44135C1A79F8}" type="presOf" srcId="{1CB59A51-AC47-4564-A83C-A7522749F4F9}" destId="{8331386E-C2E0-4E46-B988-277D966E3E40}" srcOrd="0" destOrd="0" presId="urn:microsoft.com/office/officeart/2011/layout/CircleProcess"/>
    <dgm:cxn modelId="{B4903E02-4F8E-4193-A147-F7EACF8AF270}" type="presOf" srcId="{FB6E8B1A-F8E9-4D3F-8FF3-E7DC7AC994E6}" destId="{32B63994-3908-4A49-919A-8ABCDA197481}" srcOrd="0" destOrd="0" presId="urn:microsoft.com/office/officeart/2011/layout/CircleProcess"/>
    <dgm:cxn modelId="{9B5F413D-4C96-495F-8186-88E53ABB1CC3}" type="presOf" srcId="{4DFE0788-7EC6-43C1-AC0D-235E59179879}" destId="{7B4ECE5D-2D52-4593-8195-E2BD841FBB4E}" srcOrd="0" destOrd="0" presId="urn:microsoft.com/office/officeart/2011/layout/CircleProcess"/>
    <dgm:cxn modelId="{E6C2D1AD-3A43-48AC-99D5-A0F8EB9E75CD}" type="presOf" srcId="{4DFE0788-7EC6-43C1-AC0D-235E59179879}" destId="{ED464808-1960-478F-943E-049E8745277A}" srcOrd="1" destOrd="0" presId="urn:microsoft.com/office/officeart/2011/layout/CircleProcess"/>
    <dgm:cxn modelId="{F08F1E3D-2591-4CEF-AC07-504DBFEDFA63}" type="presOf" srcId="{FB6E8B1A-F8E9-4D3F-8FF3-E7DC7AC994E6}" destId="{02CA5833-70AD-4182-9871-A520FE07FACE}" srcOrd="1" destOrd="0" presId="urn:microsoft.com/office/officeart/2011/layout/CircleProcess"/>
    <dgm:cxn modelId="{2645A85F-FF94-4A04-860A-9B6F50DB3737}" srcId="{1CB59A51-AC47-4564-A83C-A7522749F4F9}" destId="{E6D2B61C-E60D-4F75-87F6-265C153E4EC9}" srcOrd="2" destOrd="0" parTransId="{E0F5F2AF-4F9C-4291-BF73-24F97ED75149}" sibTransId="{AF248A84-E809-45E0-B7D2-502E9C80A087}"/>
    <dgm:cxn modelId="{3006EC30-67F2-4BB8-9D26-527A0A412592}" type="presOf" srcId="{E6D2B61C-E60D-4F75-87F6-265C153E4EC9}" destId="{A2587670-68E1-45A0-8BCA-D9D414CFE4A8}" srcOrd="1" destOrd="0" presId="urn:microsoft.com/office/officeart/2011/layout/CircleProcess"/>
    <dgm:cxn modelId="{B9B19DB3-4672-41EC-862F-B55B248166BF}" srcId="{1CB59A51-AC47-4564-A83C-A7522749F4F9}" destId="{FB6E8B1A-F8E9-4D3F-8FF3-E7DC7AC994E6}" srcOrd="1" destOrd="0" parTransId="{5141FD7A-8007-442F-8A7B-0EA9900ED2DF}" sibTransId="{1788442D-AB35-4F5C-B271-D0BB995991F1}"/>
    <dgm:cxn modelId="{EA61E55C-C091-4EE0-915B-680B253201B4}" srcId="{1CB59A51-AC47-4564-A83C-A7522749F4F9}" destId="{4DFE0788-7EC6-43C1-AC0D-235E59179879}" srcOrd="0" destOrd="0" parTransId="{B8C5D636-7056-4B27-8852-5159C89E5815}" sibTransId="{820652D1-B1DA-4F44-9777-5AFA2C7F7B56}"/>
    <dgm:cxn modelId="{FCF2B1D8-AE7E-4342-BC0E-D8187C840D3F}" type="presParOf" srcId="{8331386E-C2E0-4E46-B988-277D966E3E40}" destId="{8DB86FFA-B9D1-4CF6-ABCB-B57C5386E035}" srcOrd="0" destOrd="0" presId="urn:microsoft.com/office/officeart/2011/layout/CircleProcess"/>
    <dgm:cxn modelId="{A8EA607C-815A-40E6-9FEC-660A1A4C9098}" type="presParOf" srcId="{8DB86FFA-B9D1-4CF6-ABCB-B57C5386E035}" destId="{72C8E1F0-E3F7-49A4-8B63-79F1358BEB87}" srcOrd="0" destOrd="0" presId="urn:microsoft.com/office/officeart/2011/layout/CircleProcess"/>
    <dgm:cxn modelId="{33864B55-8DB4-4A5E-9517-1F2166B36045}" type="presParOf" srcId="{8331386E-C2E0-4E46-B988-277D966E3E40}" destId="{578CC179-EB3B-45AA-8658-6F1219435778}" srcOrd="1" destOrd="0" presId="urn:microsoft.com/office/officeart/2011/layout/CircleProcess"/>
    <dgm:cxn modelId="{6A79C5AD-B368-4D0E-B9C7-93C30EF26CE5}" type="presParOf" srcId="{578CC179-EB3B-45AA-8658-6F1219435778}" destId="{AFA97272-0957-4E0C-97D4-27BCA746550E}" srcOrd="0" destOrd="0" presId="urn:microsoft.com/office/officeart/2011/layout/CircleProcess"/>
    <dgm:cxn modelId="{DE9FB735-E1AE-4E7F-BA3D-9783BB610AC7}" type="presParOf" srcId="{8331386E-C2E0-4E46-B988-277D966E3E40}" destId="{A2587670-68E1-45A0-8BCA-D9D414CFE4A8}" srcOrd="2" destOrd="0" presId="urn:microsoft.com/office/officeart/2011/layout/CircleProcess"/>
    <dgm:cxn modelId="{CAA6D365-1C2A-493D-85A8-A923702BDD25}" type="presParOf" srcId="{8331386E-C2E0-4E46-B988-277D966E3E40}" destId="{FF778694-FFA2-4234-B72D-69DA9548FF18}" srcOrd="3" destOrd="0" presId="urn:microsoft.com/office/officeart/2011/layout/CircleProcess"/>
    <dgm:cxn modelId="{3E3BF70D-1202-4FDE-8D9A-E521C9EF9A2C}" type="presParOf" srcId="{FF778694-FFA2-4234-B72D-69DA9548FF18}" destId="{23901536-C7D9-4A89-87ED-1A1376A9C7A4}" srcOrd="0" destOrd="0" presId="urn:microsoft.com/office/officeart/2011/layout/CircleProcess"/>
    <dgm:cxn modelId="{3924F558-9E32-458B-AAAB-37399E2D691B}" type="presParOf" srcId="{8331386E-C2E0-4E46-B988-277D966E3E40}" destId="{894E4B38-42CA-48D3-8EED-C72402B4F886}" srcOrd="4" destOrd="0" presId="urn:microsoft.com/office/officeart/2011/layout/CircleProcess"/>
    <dgm:cxn modelId="{51F3EF38-0DD8-4907-912F-79FD21EA5DD0}" type="presParOf" srcId="{894E4B38-42CA-48D3-8EED-C72402B4F886}" destId="{32B63994-3908-4A49-919A-8ABCDA197481}" srcOrd="0" destOrd="0" presId="urn:microsoft.com/office/officeart/2011/layout/CircleProcess"/>
    <dgm:cxn modelId="{4F033635-8FE9-44E4-8E68-BF951ABF2DFE}" type="presParOf" srcId="{8331386E-C2E0-4E46-B988-277D966E3E40}" destId="{02CA5833-70AD-4182-9871-A520FE07FACE}" srcOrd="5" destOrd="0" presId="urn:microsoft.com/office/officeart/2011/layout/CircleProcess"/>
    <dgm:cxn modelId="{6D17863B-2F6F-4D41-80A2-653310EAC84C}" type="presParOf" srcId="{8331386E-C2E0-4E46-B988-277D966E3E40}" destId="{F235C933-EC1C-4ECB-A6A5-77212B41D471}" srcOrd="6" destOrd="0" presId="urn:microsoft.com/office/officeart/2011/layout/CircleProcess"/>
    <dgm:cxn modelId="{CBDE17CD-B75A-4D34-8E5E-BC5665A83714}" type="presParOf" srcId="{F235C933-EC1C-4ECB-A6A5-77212B41D471}" destId="{B7BF2795-4273-4501-9FEA-B5B191C96831}" srcOrd="0" destOrd="0" presId="urn:microsoft.com/office/officeart/2011/layout/CircleProcess"/>
    <dgm:cxn modelId="{68FF55F8-996C-4F6D-8E76-FEE1F5D4FDC5}" type="presParOf" srcId="{8331386E-C2E0-4E46-B988-277D966E3E40}" destId="{FCC84A73-8D02-4956-9A3B-79E0E59FD624}" srcOrd="7" destOrd="0" presId="urn:microsoft.com/office/officeart/2011/layout/CircleProcess"/>
    <dgm:cxn modelId="{FDDD6C7A-0CF6-48D8-AD16-038629D647B2}" type="presParOf" srcId="{FCC84A73-8D02-4956-9A3B-79E0E59FD624}" destId="{7B4ECE5D-2D52-4593-8195-E2BD841FBB4E}" srcOrd="0" destOrd="0" presId="urn:microsoft.com/office/officeart/2011/layout/CircleProcess"/>
    <dgm:cxn modelId="{167F607F-66FA-4A8C-BEA1-A51413EA5674}" type="presParOf" srcId="{8331386E-C2E0-4E46-B988-277D966E3E40}" destId="{ED464808-1960-478F-943E-049E8745277A}" srcOrd="8" destOrd="0" presId="urn:microsoft.com/office/officeart/2011/layout/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C8A9A7-852F-453D-B5DD-1C7EE9ED387F}"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301EB8FD-2196-4E9E-AD83-ED2FD0086105}">
      <dgm:prSet phldrT="[Text]" custT="1"/>
      <dgm:spPr/>
      <dgm:t>
        <a:bodyPr/>
        <a:lstStyle/>
        <a:p>
          <a:r>
            <a:rPr lang="en-US" sz="2000" dirty="0" smtClean="0"/>
            <a:t>There are two possible types of analysis to quantify the complexity of an algorithm:</a:t>
          </a:r>
          <a:endParaRPr lang="en-US" sz="2000" dirty="0"/>
        </a:p>
      </dgm:t>
    </dgm:pt>
    <dgm:pt modelId="{367BE3E5-6484-4505-9789-13BA79F09EB8}" type="parTrans" cxnId="{C15A0A22-4C42-410A-B24A-C812F492FE26}">
      <dgm:prSet/>
      <dgm:spPr/>
      <dgm:t>
        <a:bodyPr/>
        <a:lstStyle/>
        <a:p>
          <a:endParaRPr lang="en-US" sz="2400"/>
        </a:p>
      </dgm:t>
    </dgm:pt>
    <dgm:pt modelId="{CCB799BD-B549-44BE-8A9E-9784F34517CA}" type="sibTrans" cxnId="{C15A0A22-4C42-410A-B24A-C812F492FE26}">
      <dgm:prSet/>
      <dgm:spPr/>
      <dgm:t>
        <a:bodyPr/>
        <a:lstStyle/>
        <a:p>
          <a:endParaRPr lang="en-US" sz="2400"/>
        </a:p>
      </dgm:t>
    </dgm:pt>
    <dgm:pt modelId="{9943DE31-D757-4EB8-910E-51290078574F}" type="pres">
      <dgm:prSet presAssocID="{C7C8A9A7-852F-453D-B5DD-1C7EE9ED387F}" presName="Name0" presStyleCnt="0">
        <dgm:presLayoutVars>
          <dgm:chMax/>
          <dgm:chPref/>
          <dgm:dir/>
        </dgm:presLayoutVars>
      </dgm:prSet>
      <dgm:spPr/>
      <dgm:t>
        <a:bodyPr/>
        <a:lstStyle/>
        <a:p>
          <a:endParaRPr lang="en-US"/>
        </a:p>
      </dgm:t>
    </dgm:pt>
    <dgm:pt modelId="{772AD98B-ECDA-4533-AFA7-2149ED948726}" type="pres">
      <dgm:prSet presAssocID="{301EB8FD-2196-4E9E-AD83-ED2FD0086105}" presName="parenttextcomposite" presStyleCnt="0"/>
      <dgm:spPr/>
    </dgm:pt>
    <dgm:pt modelId="{BFD7B810-10F9-414A-A706-A3B64E613150}" type="pres">
      <dgm:prSet presAssocID="{301EB8FD-2196-4E9E-AD83-ED2FD0086105}" presName="parenttext" presStyleLbl="revTx" presStyleIdx="0" presStyleCnt="1" custScaleX="125253">
        <dgm:presLayoutVars>
          <dgm:chMax/>
          <dgm:chPref val="2"/>
          <dgm:bulletEnabled val="1"/>
        </dgm:presLayoutVars>
      </dgm:prSet>
      <dgm:spPr/>
      <dgm:t>
        <a:bodyPr/>
        <a:lstStyle/>
        <a:p>
          <a:endParaRPr lang="en-US"/>
        </a:p>
      </dgm:t>
    </dgm:pt>
    <dgm:pt modelId="{1C729DF5-2DFB-4ECE-9896-BD8BB8FD704B}" type="pres">
      <dgm:prSet presAssocID="{301EB8FD-2196-4E9E-AD83-ED2FD0086105}" presName="parallelogramComposite" presStyleCnt="0"/>
      <dgm:spPr/>
    </dgm:pt>
    <dgm:pt modelId="{A6EB9065-7CEB-4FDD-AA0B-905B61BECF01}" type="pres">
      <dgm:prSet presAssocID="{301EB8FD-2196-4E9E-AD83-ED2FD0086105}" presName="parallelogram1" presStyleLbl="alignNode1" presStyleIdx="0" presStyleCnt="7"/>
      <dgm:spPr/>
    </dgm:pt>
    <dgm:pt modelId="{EA667CEB-751D-4AAC-B407-13CE3F3E12BB}" type="pres">
      <dgm:prSet presAssocID="{301EB8FD-2196-4E9E-AD83-ED2FD0086105}" presName="parallelogram2" presStyleLbl="alignNode1" presStyleIdx="1" presStyleCnt="7"/>
      <dgm:spPr/>
    </dgm:pt>
    <dgm:pt modelId="{C41BA990-102A-436B-8A1C-E9AF524DC002}" type="pres">
      <dgm:prSet presAssocID="{301EB8FD-2196-4E9E-AD83-ED2FD0086105}" presName="parallelogram3" presStyleLbl="alignNode1" presStyleIdx="2" presStyleCnt="7"/>
      <dgm:spPr/>
    </dgm:pt>
    <dgm:pt modelId="{14F53DEC-47E1-4591-8BE6-00236053D809}" type="pres">
      <dgm:prSet presAssocID="{301EB8FD-2196-4E9E-AD83-ED2FD0086105}" presName="parallelogram4" presStyleLbl="alignNode1" presStyleIdx="3" presStyleCnt="7"/>
      <dgm:spPr/>
    </dgm:pt>
    <dgm:pt modelId="{7CBD7B98-4F7F-4863-B319-E41D1DC8C3D4}" type="pres">
      <dgm:prSet presAssocID="{301EB8FD-2196-4E9E-AD83-ED2FD0086105}" presName="parallelogram5" presStyleLbl="alignNode1" presStyleIdx="4" presStyleCnt="7"/>
      <dgm:spPr/>
    </dgm:pt>
    <dgm:pt modelId="{8312BD4D-9E5F-429D-8992-C36C1B696F04}" type="pres">
      <dgm:prSet presAssocID="{301EB8FD-2196-4E9E-AD83-ED2FD0086105}" presName="parallelogram6" presStyleLbl="alignNode1" presStyleIdx="5" presStyleCnt="7"/>
      <dgm:spPr/>
    </dgm:pt>
    <dgm:pt modelId="{52232008-E24C-4231-A9C3-1B46F2E967B0}" type="pres">
      <dgm:prSet presAssocID="{301EB8FD-2196-4E9E-AD83-ED2FD0086105}" presName="parallelogram7" presStyleLbl="alignNode1" presStyleIdx="6" presStyleCnt="7"/>
      <dgm:spPr/>
    </dgm:pt>
  </dgm:ptLst>
  <dgm:cxnLst>
    <dgm:cxn modelId="{C15A0A22-4C42-410A-B24A-C812F492FE26}" srcId="{C7C8A9A7-852F-453D-B5DD-1C7EE9ED387F}" destId="{301EB8FD-2196-4E9E-AD83-ED2FD0086105}" srcOrd="0" destOrd="0" parTransId="{367BE3E5-6484-4505-9789-13BA79F09EB8}" sibTransId="{CCB799BD-B549-44BE-8A9E-9784F34517CA}"/>
    <dgm:cxn modelId="{0464D15F-5A37-4EDC-9FCD-AD6CACD6BDA3}" type="presOf" srcId="{C7C8A9A7-852F-453D-B5DD-1C7EE9ED387F}" destId="{9943DE31-D757-4EB8-910E-51290078574F}" srcOrd="0" destOrd="0" presId="urn:microsoft.com/office/officeart/2008/layout/VerticalAccentList"/>
    <dgm:cxn modelId="{E6DCCFCA-FD5D-4199-9FE8-8B8FD4DA15AD}" type="presOf" srcId="{301EB8FD-2196-4E9E-AD83-ED2FD0086105}" destId="{BFD7B810-10F9-414A-A706-A3B64E613150}" srcOrd="0" destOrd="0" presId="urn:microsoft.com/office/officeart/2008/layout/VerticalAccentList"/>
    <dgm:cxn modelId="{4F6B1C35-FE81-41A1-816E-C9F2B61C0C7F}" type="presParOf" srcId="{9943DE31-D757-4EB8-910E-51290078574F}" destId="{772AD98B-ECDA-4533-AFA7-2149ED948726}" srcOrd="0" destOrd="0" presId="urn:microsoft.com/office/officeart/2008/layout/VerticalAccentList"/>
    <dgm:cxn modelId="{38A98930-2142-43CC-91FA-CA55FA6A3368}" type="presParOf" srcId="{772AD98B-ECDA-4533-AFA7-2149ED948726}" destId="{BFD7B810-10F9-414A-A706-A3B64E613150}" srcOrd="0" destOrd="0" presId="urn:microsoft.com/office/officeart/2008/layout/VerticalAccentList"/>
    <dgm:cxn modelId="{62B02DC7-8530-44C6-853C-A1B60269C4BD}" type="presParOf" srcId="{9943DE31-D757-4EB8-910E-51290078574F}" destId="{1C729DF5-2DFB-4ECE-9896-BD8BB8FD704B}" srcOrd="1" destOrd="0" presId="urn:microsoft.com/office/officeart/2008/layout/VerticalAccentList"/>
    <dgm:cxn modelId="{0210BF3C-DD25-4677-8A5D-7E768AA33F12}" type="presParOf" srcId="{1C729DF5-2DFB-4ECE-9896-BD8BB8FD704B}" destId="{A6EB9065-7CEB-4FDD-AA0B-905B61BECF01}" srcOrd="0" destOrd="0" presId="urn:microsoft.com/office/officeart/2008/layout/VerticalAccentList"/>
    <dgm:cxn modelId="{C413EB46-3AA1-4BC4-81B3-8C32A52ADAB3}" type="presParOf" srcId="{1C729DF5-2DFB-4ECE-9896-BD8BB8FD704B}" destId="{EA667CEB-751D-4AAC-B407-13CE3F3E12BB}" srcOrd="1" destOrd="0" presId="urn:microsoft.com/office/officeart/2008/layout/VerticalAccentList"/>
    <dgm:cxn modelId="{43D4D01A-8228-49F9-8C25-6C33AEE4ED75}" type="presParOf" srcId="{1C729DF5-2DFB-4ECE-9896-BD8BB8FD704B}" destId="{C41BA990-102A-436B-8A1C-E9AF524DC002}" srcOrd="2" destOrd="0" presId="urn:microsoft.com/office/officeart/2008/layout/VerticalAccentList"/>
    <dgm:cxn modelId="{DC708469-7DA8-410E-8BC2-BF806714E9CC}" type="presParOf" srcId="{1C729DF5-2DFB-4ECE-9896-BD8BB8FD704B}" destId="{14F53DEC-47E1-4591-8BE6-00236053D809}" srcOrd="3" destOrd="0" presId="urn:microsoft.com/office/officeart/2008/layout/VerticalAccentList"/>
    <dgm:cxn modelId="{633F83FF-66B0-45B6-811A-D5D6E89D02E1}" type="presParOf" srcId="{1C729DF5-2DFB-4ECE-9896-BD8BB8FD704B}" destId="{7CBD7B98-4F7F-4863-B319-E41D1DC8C3D4}" srcOrd="4" destOrd="0" presId="urn:microsoft.com/office/officeart/2008/layout/VerticalAccentList"/>
    <dgm:cxn modelId="{553E2B4E-2D02-4658-86FD-B789C113062B}" type="presParOf" srcId="{1C729DF5-2DFB-4ECE-9896-BD8BB8FD704B}" destId="{8312BD4D-9E5F-429D-8992-C36C1B696F04}" srcOrd="5" destOrd="0" presId="urn:microsoft.com/office/officeart/2008/layout/VerticalAccentList"/>
    <dgm:cxn modelId="{75165D43-18E9-4254-B863-0D8743B93D16}" type="presParOf" srcId="{1C729DF5-2DFB-4ECE-9896-BD8BB8FD704B}" destId="{52232008-E24C-4231-A9C3-1B46F2E967B0}"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DC52C-3130-40C7-8D19-1B2DCF0D976C}">
      <dsp:nvSpPr>
        <dsp:cNvPr id="0" name=""/>
        <dsp:cNvSpPr/>
      </dsp:nvSpPr>
      <dsp:spPr>
        <a:xfrm rot="5400000">
          <a:off x="-98150" y="100095"/>
          <a:ext cx="654335" cy="45803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US" sz="2200" kern="1200"/>
        </a:p>
      </dsp:txBody>
      <dsp:txXfrm rot="-5400000">
        <a:off x="1" y="230963"/>
        <a:ext cx="458035" cy="196300"/>
      </dsp:txXfrm>
    </dsp:sp>
    <dsp:sp modelId="{397AEA35-F584-4F12-AD17-E89CEBBC8422}">
      <dsp:nvSpPr>
        <dsp:cNvPr id="0" name=""/>
        <dsp:cNvSpPr/>
      </dsp:nvSpPr>
      <dsp:spPr>
        <a:xfrm rot="5400000">
          <a:off x="3530794" y="-3070814"/>
          <a:ext cx="425318" cy="6570837"/>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Steps for problem solving</a:t>
          </a:r>
          <a:endParaRPr lang="en-US" sz="2200" kern="1200" dirty="0"/>
        </a:p>
      </dsp:txBody>
      <dsp:txXfrm rot="-5400000">
        <a:off x="458035" y="22707"/>
        <a:ext cx="6550075" cy="383794"/>
      </dsp:txXfrm>
    </dsp:sp>
    <dsp:sp modelId="{8D5000EE-74E8-4D79-B856-CE5EE1BEA69C}">
      <dsp:nvSpPr>
        <dsp:cNvPr id="0" name=""/>
        <dsp:cNvSpPr/>
      </dsp:nvSpPr>
      <dsp:spPr>
        <a:xfrm rot="5400000">
          <a:off x="-98150" y="680147"/>
          <a:ext cx="654335" cy="458035"/>
        </a:xfrm>
        <a:prstGeom prst="chevron">
          <a:avLst/>
        </a:prstGeom>
        <a:solidFill>
          <a:schemeClr val="accent2">
            <a:hueOff val="-1673"/>
            <a:satOff val="0"/>
            <a:lumOff val="8684"/>
            <a:alphaOff val="0"/>
          </a:schemeClr>
        </a:solidFill>
        <a:ln w="25400" cap="flat" cmpd="sng" algn="ctr">
          <a:solidFill>
            <a:schemeClr val="accent2">
              <a:hueOff val="-1673"/>
              <a:satOff val="0"/>
              <a:lumOff val="86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US" sz="2200" kern="1200"/>
        </a:p>
      </dsp:txBody>
      <dsp:txXfrm rot="-5400000">
        <a:off x="1" y="811015"/>
        <a:ext cx="458035" cy="196300"/>
      </dsp:txXfrm>
    </dsp:sp>
    <dsp:sp modelId="{8FA3BEE4-4B6D-4707-A201-9B45B9F7C42C}">
      <dsp:nvSpPr>
        <dsp:cNvPr id="0" name=""/>
        <dsp:cNvSpPr/>
      </dsp:nvSpPr>
      <dsp:spPr>
        <a:xfrm rot="5400000">
          <a:off x="3530794" y="-2490762"/>
          <a:ext cx="425318" cy="6570837"/>
        </a:xfrm>
        <a:prstGeom prst="round2SameRect">
          <a:avLst/>
        </a:prstGeom>
        <a:solidFill>
          <a:schemeClr val="lt1">
            <a:alpha val="90000"/>
            <a:hueOff val="0"/>
            <a:satOff val="0"/>
            <a:lumOff val="0"/>
            <a:alphaOff val="0"/>
          </a:schemeClr>
        </a:solidFill>
        <a:ln w="25400" cap="flat" cmpd="sng" algn="ctr">
          <a:solidFill>
            <a:schemeClr val="accent2">
              <a:hueOff val="-1673"/>
              <a:satOff val="0"/>
              <a:lumOff val="86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Algorithm design techniques</a:t>
          </a:r>
          <a:endParaRPr lang="en-US" sz="2200" kern="1200" dirty="0"/>
        </a:p>
      </dsp:txBody>
      <dsp:txXfrm rot="-5400000">
        <a:off x="458035" y="602759"/>
        <a:ext cx="6550075" cy="383794"/>
      </dsp:txXfrm>
    </dsp:sp>
    <dsp:sp modelId="{18159393-178C-4C41-991A-DEDE46FE9CED}">
      <dsp:nvSpPr>
        <dsp:cNvPr id="0" name=""/>
        <dsp:cNvSpPr/>
      </dsp:nvSpPr>
      <dsp:spPr>
        <a:xfrm rot="5400000">
          <a:off x="-98150" y="1260199"/>
          <a:ext cx="654335" cy="458035"/>
        </a:xfrm>
        <a:prstGeom prst="chevron">
          <a:avLst/>
        </a:prstGeom>
        <a:solidFill>
          <a:schemeClr val="accent2">
            <a:hueOff val="-3347"/>
            <a:satOff val="0"/>
            <a:lumOff val="17367"/>
            <a:alphaOff val="0"/>
          </a:schemeClr>
        </a:solidFill>
        <a:ln w="25400" cap="flat" cmpd="sng" algn="ctr">
          <a:solidFill>
            <a:schemeClr val="accent2">
              <a:hueOff val="-3347"/>
              <a:satOff val="0"/>
              <a:lumOff val="173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US" sz="2200" kern="1200" dirty="0"/>
        </a:p>
      </dsp:txBody>
      <dsp:txXfrm rot="-5400000">
        <a:off x="1" y="1391067"/>
        <a:ext cx="458035" cy="196300"/>
      </dsp:txXfrm>
    </dsp:sp>
    <dsp:sp modelId="{1AEE336C-9149-4FCE-9AA2-68773AACA2D8}">
      <dsp:nvSpPr>
        <dsp:cNvPr id="0" name=""/>
        <dsp:cNvSpPr/>
      </dsp:nvSpPr>
      <dsp:spPr>
        <a:xfrm rot="5400000">
          <a:off x="3530794" y="-1910710"/>
          <a:ext cx="425318" cy="6570837"/>
        </a:xfrm>
        <a:prstGeom prst="round2SameRect">
          <a:avLst/>
        </a:prstGeom>
        <a:solidFill>
          <a:schemeClr val="lt1">
            <a:alpha val="90000"/>
            <a:hueOff val="0"/>
            <a:satOff val="0"/>
            <a:lumOff val="0"/>
            <a:alphaOff val="0"/>
          </a:schemeClr>
        </a:solidFill>
        <a:ln w="25400" cap="flat" cmpd="sng" algn="ctr">
          <a:solidFill>
            <a:schemeClr val="accent2">
              <a:hueOff val="-3347"/>
              <a:satOff val="0"/>
              <a:lumOff val="173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Types of algorithms</a:t>
          </a:r>
          <a:endParaRPr lang="en-US" sz="2200" kern="1200" dirty="0"/>
        </a:p>
      </dsp:txBody>
      <dsp:txXfrm rot="-5400000">
        <a:off x="458035" y="1182811"/>
        <a:ext cx="6550075" cy="383794"/>
      </dsp:txXfrm>
    </dsp:sp>
    <dsp:sp modelId="{88EA06E2-7188-4F14-B698-3A8EF57D5472}">
      <dsp:nvSpPr>
        <dsp:cNvPr id="0" name=""/>
        <dsp:cNvSpPr/>
      </dsp:nvSpPr>
      <dsp:spPr>
        <a:xfrm rot="5400000">
          <a:off x="-98150" y="1840251"/>
          <a:ext cx="654335" cy="458035"/>
        </a:xfrm>
        <a:prstGeom prst="chevron">
          <a:avLst/>
        </a:prstGeom>
        <a:solidFill>
          <a:schemeClr val="accent2">
            <a:hueOff val="-5020"/>
            <a:satOff val="0"/>
            <a:lumOff val="26051"/>
            <a:alphaOff val="0"/>
          </a:schemeClr>
        </a:solidFill>
        <a:ln w="25400" cap="flat" cmpd="sng" algn="ctr">
          <a:solidFill>
            <a:schemeClr val="accent2">
              <a:hueOff val="-5020"/>
              <a:satOff val="0"/>
              <a:lumOff val="260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US" sz="2200" kern="1200" dirty="0"/>
        </a:p>
      </dsp:txBody>
      <dsp:txXfrm rot="-5400000">
        <a:off x="1" y="1971119"/>
        <a:ext cx="458035" cy="196300"/>
      </dsp:txXfrm>
    </dsp:sp>
    <dsp:sp modelId="{FB27DEF0-2B8A-4AA1-A80D-DCC1EC572F34}">
      <dsp:nvSpPr>
        <dsp:cNvPr id="0" name=""/>
        <dsp:cNvSpPr/>
      </dsp:nvSpPr>
      <dsp:spPr>
        <a:xfrm rot="5400000">
          <a:off x="3530794" y="-1330658"/>
          <a:ext cx="425318" cy="6570837"/>
        </a:xfrm>
        <a:prstGeom prst="round2SameRect">
          <a:avLst/>
        </a:prstGeom>
        <a:solidFill>
          <a:schemeClr val="lt1">
            <a:alpha val="90000"/>
            <a:hueOff val="0"/>
            <a:satOff val="0"/>
            <a:lumOff val="0"/>
            <a:alphaOff val="0"/>
          </a:schemeClr>
        </a:solidFill>
        <a:ln w="25400" cap="flat" cmpd="sng" algn="ctr">
          <a:solidFill>
            <a:schemeClr val="accent2">
              <a:hueOff val="-5020"/>
              <a:satOff val="0"/>
              <a:lumOff val="260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Algorithm performance analysis</a:t>
          </a:r>
          <a:endParaRPr lang="en-US" sz="2200" kern="1200" dirty="0"/>
        </a:p>
      </dsp:txBody>
      <dsp:txXfrm rot="-5400000">
        <a:off x="458035" y="1762863"/>
        <a:ext cx="6550075" cy="383794"/>
      </dsp:txXfrm>
    </dsp:sp>
    <dsp:sp modelId="{3EADDFA8-AC25-46FB-A7C4-D7135F338F72}">
      <dsp:nvSpPr>
        <dsp:cNvPr id="0" name=""/>
        <dsp:cNvSpPr/>
      </dsp:nvSpPr>
      <dsp:spPr>
        <a:xfrm rot="5400000">
          <a:off x="-98150" y="2420304"/>
          <a:ext cx="654335" cy="458035"/>
        </a:xfrm>
        <a:prstGeom prst="chevron">
          <a:avLst/>
        </a:prstGeom>
        <a:solidFill>
          <a:schemeClr val="accent2">
            <a:hueOff val="-6693"/>
            <a:satOff val="0"/>
            <a:lumOff val="34734"/>
            <a:alphaOff val="0"/>
          </a:schemeClr>
        </a:solidFill>
        <a:ln w="25400" cap="flat" cmpd="sng" algn="ctr">
          <a:solidFill>
            <a:schemeClr val="accent2">
              <a:hueOff val="-6693"/>
              <a:satOff val="0"/>
              <a:lumOff val="347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US" sz="2200" kern="1200" dirty="0"/>
        </a:p>
      </dsp:txBody>
      <dsp:txXfrm rot="-5400000">
        <a:off x="1" y="2551172"/>
        <a:ext cx="458035" cy="196300"/>
      </dsp:txXfrm>
    </dsp:sp>
    <dsp:sp modelId="{F6CCAF9D-F7F1-4BE9-8D3B-71662443BE00}">
      <dsp:nvSpPr>
        <dsp:cNvPr id="0" name=""/>
        <dsp:cNvSpPr/>
      </dsp:nvSpPr>
      <dsp:spPr>
        <a:xfrm rot="5400000">
          <a:off x="3530794" y="-750606"/>
          <a:ext cx="425318" cy="6570837"/>
        </a:xfrm>
        <a:prstGeom prst="round2SameRect">
          <a:avLst/>
        </a:prstGeom>
        <a:solidFill>
          <a:schemeClr val="lt1">
            <a:alpha val="90000"/>
            <a:hueOff val="0"/>
            <a:satOff val="0"/>
            <a:lumOff val="0"/>
            <a:alphaOff val="0"/>
          </a:schemeClr>
        </a:solidFill>
        <a:ln w="25400" cap="flat" cmpd="sng" algn="ctr">
          <a:solidFill>
            <a:schemeClr val="accent2">
              <a:hueOff val="-6693"/>
              <a:satOff val="0"/>
              <a:lumOff val="347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Complexities of algorithm</a:t>
          </a:r>
          <a:endParaRPr lang="en-US" sz="2200" kern="1200" dirty="0"/>
        </a:p>
      </dsp:txBody>
      <dsp:txXfrm rot="-5400000">
        <a:off x="458035" y="2342915"/>
        <a:ext cx="6550075" cy="383794"/>
      </dsp:txXfrm>
    </dsp:sp>
    <dsp:sp modelId="{B42F742D-D78D-4F4E-93B3-C65BEFE32F39}">
      <dsp:nvSpPr>
        <dsp:cNvPr id="0" name=""/>
        <dsp:cNvSpPr/>
      </dsp:nvSpPr>
      <dsp:spPr>
        <a:xfrm rot="5400000">
          <a:off x="-98150" y="3000356"/>
          <a:ext cx="654335" cy="458035"/>
        </a:xfrm>
        <a:prstGeom prst="chevron">
          <a:avLst/>
        </a:prstGeom>
        <a:solidFill>
          <a:schemeClr val="accent2">
            <a:hueOff val="-8367"/>
            <a:satOff val="0"/>
            <a:lumOff val="43418"/>
            <a:alphaOff val="0"/>
          </a:schemeClr>
        </a:solidFill>
        <a:ln w="25400" cap="flat" cmpd="sng" algn="ctr">
          <a:solidFill>
            <a:schemeClr val="accent2">
              <a:hueOff val="-8367"/>
              <a:satOff val="0"/>
              <a:lumOff val="434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US" sz="2200" kern="1200" dirty="0"/>
        </a:p>
      </dsp:txBody>
      <dsp:txXfrm rot="-5400000">
        <a:off x="1" y="3131224"/>
        <a:ext cx="458035" cy="196300"/>
      </dsp:txXfrm>
    </dsp:sp>
    <dsp:sp modelId="{7607376E-AF9D-4EFB-9117-4DEFF1B6F20B}">
      <dsp:nvSpPr>
        <dsp:cNvPr id="0" name=""/>
        <dsp:cNvSpPr/>
      </dsp:nvSpPr>
      <dsp:spPr>
        <a:xfrm rot="5400000">
          <a:off x="3530794" y="-170554"/>
          <a:ext cx="425318" cy="6570837"/>
        </a:xfrm>
        <a:prstGeom prst="round2SameRect">
          <a:avLst/>
        </a:prstGeom>
        <a:solidFill>
          <a:schemeClr val="lt1">
            <a:alpha val="90000"/>
            <a:hueOff val="0"/>
            <a:satOff val="0"/>
            <a:lumOff val="0"/>
            <a:alphaOff val="0"/>
          </a:schemeClr>
        </a:solidFill>
        <a:ln w="25400" cap="flat" cmpd="sng" algn="ctr">
          <a:solidFill>
            <a:schemeClr val="accent2">
              <a:hueOff val="-8367"/>
              <a:satOff val="0"/>
              <a:lumOff val="434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Estimating the performance of an algorithm</a:t>
          </a:r>
          <a:endParaRPr lang="en-US" sz="2200" kern="1200" dirty="0"/>
        </a:p>
      </dsp:txBody>
      <dsp:txXfrm rot="-5400000">
        <a:off x="458035" y="2922967"/>
        <a:ext cx="6550075" cy="383794"/>
      </dsp:txXfrm>
    </dsp:sp>
    <dsp:sp modelId="{25D939D4-CF9B-47FF-A86A-63820261DFCD}">
      <dsp:nvSpPr>
        <dsp:cNvPr id="0" name=""/>
        <dsp:cNvSpPr/>
      </dsp:nvSpPr>
      <dsp:spPr>
        <a:xfrm rot="5400000">
          <a:off x="-98150" y="3580408"/>
          <a:ext cx="654335" cy="458035"/>
        </a:xfrm>
        <a:prstGeom prst="chevron">
          <a:avLst/>
        </a:prstGeom>
        <a:solidFill>
          <a:schemeClr val="accent2">
            <a:hueOff val="-10040"/>
            <a:satOff val="0"/>
            <a:lumOff val="52101"/>
            <a:alphaOff val="0"/>
          </a:schemeClr>
        </a:solidFill>
        <a:ln w="25400" cap="flat" cmpd="sng" algn="ctr">
          <a:solidFill>
            <a:schemeClr val="accent2">
              <a:hueOff val="-10040"/>
              <a:satOff val="0"/>
              <a:lumOff val="5210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US" sz="2200" kern="1200" dirty="0"/>
        </a:p>
      </dsp:txBody>
      <dsp:txXfrm rot="-5400000">
        <a:off x="1" y="3711276"/>
        <a:ext cx="458035" cy="196300"/>
      </dsp:txXfrm>
    </dsp:sp>
    <dsp:sp modelId="{90AC9331-79B7-454F-BBD8-842022F36BE3}">
      <dsp:nvSpPr>
        <dsp:cNvPr id="0" name=""/>
        <dsp:cNvSpPr/>
      </dsp:nvSpPr>
      <dsp:spPr>
        <a:xfrm rot="5400000">
          <a:off x="3530794" y="409498"/>
          <a:ext cx="425318" cy="6570837"/>
        </a:xfrm>
        <a:prstGeom prst="round2SameRect">
          <a:avLst/>
        </a:prstGeom>
        <a:solidFill>
          <a:schemeClr val="lt1">
            <a:alpha val="90000"/>
            <a:hueOff val="0"/>
            <a:satOff val="0"/>
            <a:lumOff val="0"/>
            <a:alphaOff val="0"/>
          </a:schemeClr>
        </a:solidFill>
        <a:ln w="25400" cap="flat" cmpd="sng" algn="ctr">
          <a:solidFill>
            <a:schemeClr val="accent2">
              <a:hueOff val="-10040"/>
              <a:satOff val="0"/>
              <a:lumOff val="52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Big O notation</a:t>
          </a:r>
          <a:endParaRPr lang="en-US" sz="2200" kern="1200" dirty="0"/>
        </a:p>
      </dsp:txBody>
      <dsp:txXfrm rot="-5400000">
        <a:off x="458035" y="3503019"/>
        <a:ext cx="6550075" cy="383794"/>
      </dsp:txXfrm>
    </dsp:sp>
    <dsp:sp modelId="{3BAF9CCF-B5A8-4271-BE1B-CB21FFB6CE73}">
      <dsp:nvSpPr>
        <dsp:cNvPr id="0" name=""/>
        <dsp:cNvSpPr/>
      </dsp:nvSpPr>
      <dsp:spPr>
        <a:xfrm rot="5400000">
          <a:off x="-98150" y="4160460"/>
          <a:ext cx="654335" cy="458035"/>
        </a:xfrm>
        <a:prstGeom prst="chevron">
          <a:avLst/>
        </a:prstGeom>
        <a:solidFill>
          <a:schemeClr val="accent2">
            <a:hueOff val="-11713"/>
            <a:satOff val="0"/>
            <a:lumOff val="60785"/>
            <a:alphaOff val="0"/>
          </a:schemeClr>
        </a:solidFill>
        <a:ln w="25400" cap="flat" cmpd="sng" algn="ctr">
          <a:solidFill>
            <a:schemeClr val="accent2">
              <a:hueOff val="-11713"/>
              <a:satOff val="0"/>
              <a:lumOff val="6078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US" sz="2200" kern="1200" dirty="0"/>
        </a:p>
      </dsp:txBody>
      <dsp:txXfrm rot="-5400000">
        <a:off x="1" y="4291328"/>
        <a:ext cx="458035" cy="196300"/>
      </dsp:txXfrm>
    </dsp:sp>
    <dsp:sp modelId="{531C7886-7B52-46AC-8D4E-D230CC139126}">
      <dsp:nvSpPr>
        <dsp:cNvPr id="0" name=""/>
        <dsp:cNvSpPr/>
      </dsp:nvSpPr>
      <dsp:spPr>
        <a:xfrm rot="5400000">
          <a:off x="3530794" y="989550"/>
          <a:ext cx="425318" cy="6570837"/>
        </a:xfrm>
        <a:prstGeom prst="round2SameRect">
          <a:avLst/>
        </a:prstGeom>
        <a:solidFill>
          <a:schemeClr val="lt1">
            <a:alpha val="90000"/>
            <a:hueOff val="0"/>
            <a:satOff val="0"/>
            <a:lumOff val="0"/>
            <a:alphaOff val="0"/>
          </a:schemeClr>
        </a:solidFill>
        <a:ln w="25400" cap="flat" cmpd="sng" algn="ctr">
          <a:solidFill>
            <a:schemeClr val="accent2">
              <a:hueOff val="-11713"/>
              <a:satOff val="0"/>
              <a:lumOff val="60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Types of Big O notation</a:t>
          </a:r>
          <a:endParaRPr lang="en-US" sz="2200" kern="1200" dirty="0"/>
        </a:p>
      </dsp:txBody>
      <dsp:txXfrm rot="-5400000">
        <a:off x="458035" y="4083071"/>
        <a:ext cx="6550075" cy="3837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9FFDF-EC55-417C-B233-B11F4BF43EC9}">
      <dsp:nvSpPr>
        <dsp:cNvPr id="0" name=""/>
        <dsp:cNvSpPr/>
      </dsp:nvSpPr>
      <dsp:spPr>
        <a:xfrm>
          <a:off x="3170" y="227116"/>
          <a:ext cx="2721495" cy="12489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lvl="0" algn="l" defTabSz="977900">
            <a:lnSpc>
              <a:spcPct val="90000"/>
            </a:lnSpc>
            <a:spcBef>
              <a:spcPct val="0"/>
            </a:spcBef>
            <a:spcAft>
              <a:spcPct val="35000"/>
            </a:spcAft>
          </a:pPr>
          <a:r>
            <a:rPr lang="en-US" sz="2200" kern="1200" dirty="0" smtClean="0"/>
            <a:t>Space complexity analysis:</a:t>
          </a:r>
          <a:endParaRPr lang="en-US" sz="2200" kern="1200" dirty="0"/>
        </a:p>
      </dsp:txBody>
      <dsp:txXfrm>
        <a:off x="3170" y="227116"/>
        <a:ext cx="2721495" cy="832661"/>
      </dsp:txXfrm>
    </dsp:sp>
    <dsp:sp modelId="{639B8023-BA0F-4219-A3FC-28FCD63B0190}">
      <dsp:nvSpPr>
        <dsp:cNvPr id="0" name=""/>
        <dsp:cNvSpPr/>
      </dsp:nvSpPr>
      <dsp:spPr>
        <a:xfrm>
          <a:off x="560584" y="1059778"/>
          <a:ext cx="2721495" cy="2178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smtClean="0"/>
            <a:t>Estimates the runtime memory requirements needed to execute the algorithm.</a:t>
          </a:r>
          <a:endParaRPr lang="en-US" sz="2200" kern="1200" dirty="0"/>
        </a:p>
      </dsp:txBody>
      <dsp:txXfrm>
        <a:off x="624375" y="1123569"/>
        <a:ext cx="2593913" cy="2050418"/>
      </dsp:txXfrm>
    </dsp:sp>
    <dsp:sp modelId="{FE6708E8-6F17-4B55-83E5-E185CF150D50}">
      <dsp:nvSpPr>
        <dsp:cNvPr id="0" name=""/>
        <dsp:cNvSpPr/>
      </dsp:nvSpPr>
      <dsp:spPr>
        <a:xfrm>
          <a:off x="3137234" y="304660"/>
          <a:ext cx="874645" cy="67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137234" y="440175"/>
        <a:ext cx="671373" cy="406543"/>
      </dsp:txXfrm>
    </dsp:sp>
    <dsp:sp modelId="{2C2FB113-F543-4FD4-AD36-6B8409725033}">
      <dsp:nvSpPr>
        <dsp:cNvPr id="0" name=""/>
        <dsp:cNvSpPr/>
      </dsp:nvSpPr>
      <dsp:spPr>
        <a:xfrm>
          <a:off x="4374940" y="227116"/>
          <a:ext cx="2721495" cy="12489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lvl="0" algn="l" defTabSz="977900">
            <a:lnSpc>
              <a:spcPct val="90000"/>
            </a:lnSpc>
            <a:spcBef>
              <a:spcPct val="0"/>
            </a:spcBef>
            <a:spcAft>
              <a:spcPct val="35000"/>
            </a:spcAft>
          </a:pPr>
          <a:r>
            <a:rPr lang="en-US" sz="2200" kern="1200" dirty="0" smtClean="0"/>
            <a:t>Time complexity analysis:</a:t>
          </a:r>
        </a:p>
      </dsp:txBody>
      <dsp:txXfrm>
        <a:off x="4374940" y="227116"/>
        <a:ext cx="2721495" cy="832661"/>
      </dsp:txXfrm>
    </dsp:sp>
    <dsp:sp modelId="{1B5E9408-5748-4949-B224-EDB933FF0EF7}">
      <dsp:nvSpPr>
        <dsp:cNvPr id="0" name=""/>
        <dsp:cNvSpPr/>
      </dsp:nvSpPr>
      <dsp:spPr>
        <a:xfrm>
          <a:off x="4932355" y="1059778"/>
          <a:ext cx="2721495" cy="2178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smtClean="0"/>
            <a:t>Estimates </a:t>
          </a:r>
          <a:r>
            <a:rPr lang="en-US" sz="2200" kern="1200" dirty="0" smtClean="0"/>
            <a:t>the time the algorithm will take to run</a:t>
          </a:r>
        </a:p>
      </dsp:txBody>
      <dsp:txXfrm>
        <a:off x="4996146" y="1123569"/>
        <a:ext cx="2593913" cy="20504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1F20B-0AF8-496A-B7DA-AE97696A2553}">
      <dsp:nvSpPr>
        <dsp:cNvPr id="0" name=""/>
        <dsp:cNvSpPr/>
      </dsp:nvSpPr>
      <dsp:spPr>
        <a:xfrm>
          <a:off x="0" y="0"/>
          <a:ext cx="7834728" cy="4321277"/>
        </a:xfrm>
        <a:prstGeom prst="roundRect">
          <a:avLst>
            <a:gd name="adj" fmla="val 85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3353791" numCol="1" spcCol="1270" anchor="t" anchorCtr="0">
          <a:noAutofit/>
        </a:bodyPr>
        <a:lstStyle/>
        <a:p>
          <a:pPr lvl="0" algn="l" defTabSz="800100">
            <a:lnSpc>
              <a:spcPct val="90000"/>
            </a:lnSpc>
            <a:spcBef>
              <a:spcPct val="0"/>
            </a:spcBef>
            <a:spcAft>
              <a:spcPct val="35000"/>
            </a:spcAft>
          </a:pPr>
          <a:r>
            <a:rPr lang="en-US" sz="1800" kern="1200" dirty="0" smtClean="0"/>
            <a:t>Space complexity analysis estimates the amount of memory required by the algorithm to process input data. </a:t>
          </a:r>
          <a:endParaRPr lang="en-US" sz="1800" kern="1200" dirty="0"/>
        </a:p>
      </dsp:txBody>
      <dsp:txXfrm>
        <a:off x="107581" y="107581"/>
        <a:ext cx="7619566" cy="4106115"/>
      </dsp:txXfrm>
    </dsp:sp>
    <dsp:sp modelId="{BBF2AE4F-1CB0-4343-924C-57627D86CCBB}">
      <dsp:nvSpPr>
        <dsp:cNvPr id="0" name=""/>
        <dsp:cNvSpPr/>
      </dsp:nvSpPr>
      <dsp:spPr>
        <a:xfrm>
          <a:off x="195868" y="1080319"/>
          <a:ext cx="7442991" cy="3024893"/>
        </a:xfrm>
        <a:prstGeom prst="roundRect">
          <a:avLst>
            <a:gd name="adj" fmla="val 105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1920808" numCol="1" spcCol="1270" anchor="t" anchorCtr="0">
          <a:noAutofit/>
        </a:bodyPr>
        <a:lstStyle/>
        <a:p>
          <a:pPr lvl="0" algn="l" defTabSz="800100">
            <a:lnSpc>
              <a:spcPct val="90000"/>
            </a:lnSpc>
            <a:spcBef>
              <a:spcPct val="0"/>
            </a:spcBef>
            <a:spcAft>
              <a:spcPct val="35000"/>
            </a:spcAft>
          </a:pPr>
          <a:r>
            <a:rPr lang="en-US" sz="1800" kern="1200" dirty="0" smtClean="0"/>
            <a:t>The way the algorithm is designed affects the number, type, and size of these data structures. </a:t>
          </a:r>
          <a:endParaRPr lang="en-US" sz="1800" kern="1200" dirty="0"/>
        </a:p>
      </dsp:txBody>
      <dsp:txXfrm>
        <a:off x="288894" y="1173345"/>
        <a:ext cx="7256939" cy="2838841"/>
      </dsp:txXfrm>
    </dsp:sp>
    <dsp:sp modelId="{18378DCB-F6FA-4530-9518-3A1D44504BBA}">
      <dsp:nvSpPr>
        <dsp:cNvPr id="0" name=""/>
        <dsp:cNvSpPr/>
      </dsp:nvSpPr>
      <dsp:spPr>
        <a:xfrm>
          <a:off x="391736" y="2160638"/>
          <a:ext cx="7051255" cy="1728510"/>
        </a:xfrm>
        <a:prstGeom prst="roundRect">
          <a:avLst>
            <a:gd name="adj" fmla="val 105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128016" numCol="1" spcCol="1270" anchor="t" anchorCtr="0">
          <a:noAutofit/>
        </a:bodyPr>
        <a:lstStyle/>
        <a:p>
          <a:pPr lvl="0" algn="l" defTabSz="800100">
            <a:lnSpc>
              <a:spcPct val="90000"/>
            </a:lnSpc>
            <a:spcBef>
              <a:spcPct val="0"/>
            </a:spcBef>
            <a:spcAft>
              <a:spcPct val="35000"/>
            </a:spcAft>
          </a:pPr>
          <a:r>
            <a:rPr lang="en-US" sz="1800" kern="1200" dirty="0" smtClean="0"/>
            <a:t>Space complexity analysis is a must for the efficient design of algorithms. If proper space complexity analysis is not conducted while designing a particular algorithm, insufficient memory availability for the transient temporary data structures may trigger unnecessary disk spillovers, which could potentially considerably affect the performance and efficiency of the algorithm.</a:t>
          </a:r>
        </a:p>
      </dsp:txBody>
      <dsp:txXfrm>
        <a:off x="444894" y="2213796"/>
        <a:ext cx="6944939" cy="16221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34FEC-E5FD-48A1-97BB-99D7998018E0}">
      <dsp:nvSpPr>
        <dsp:cNvPr id="0" name=""/>
        <dsp:cNvSpPr/>
      </dsp:nvSpPr>
      <dsp:spPr>
        <a:xfrm>
          <a:off x="0" y="329125"/>
          <a:ext cx="7834728" cy="96173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Time complexity analysis estimates how long it will take for an algorithm to complete its assigned job based on its structure. </a:t>
          </a:r>
          <a:endParaRPr lang="en-US" sz="1800" kern="1200" dirty="0"/>
        </a:p>
      </dsp:txBody>
      <dsp:txXfrm>
        <a:off x="46948" y="376073"/>
        <a:ext cx="7740832" cy="867838"/>
      </dsp:txXfrm>
    </dsp:sp>
    <dsp:sp modelId="{CD0B6DE4-D3F7-4A6C-85C6-EA30BA182CFA}">
      <dsp:nvSpPr>
        <dsp:cNvPr id="0" name=""/>
        <dsp:cNvSpPr/>
      </dsp:nvSpPr>
      <dsp:spPr>
        <a:xfrm>
          <a:off x="0" y="1478060"/>
          <a:ext cx="7834728" cy="12168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 contrast to space complexity, time complexity is not dependent on any hardware that the algorithm will run on. </a:t>
          </a:r>
          <a:endParaRPr lang="en-US" sz="1800" kern="1200" dirty="0"/>
        </a:p>
      </dsp:txBody>
      <dsp:txXfrm>
        <a:off x="59399" y="1537459"/>
        <a:ext cx="7715930" cy="1098002"/>
      </dsp:txXfrm>
    </dsp:sp>
    <dsp:sp modelId="{D287B8F1-CA3E-43F3-AF68-1131C5C1AF0B}">
      <dsp:nvSpPr>
        <dsp:cNvPr id="0" name=""/>
        <dsp:cNvSpPr/>
      </dsp:nvSpPr>
      <dsp:spPr>
        <a:xfrm>
          <a:off x="0" y="2882060"/>
          <a:ext cx="7834728" cy="12168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Time </a:t>
          </a:r>
          <a:r>
            <a:rPr lang="en-US" sz="1800" kern="1200" dirty="0" smtClean="0"/>
            <a:t>complexity analysis solely depends on the structure of the algorithm itself. The overall goal of time complexity analysis is to try to answer these important questions—will this algorithm scale? How well will this algorithm handle larger datasets?</a:t>
          </a:r>
          <a:endParaRPr lang="en-US" sz="1800" kern="1200" dirty="0"/>
        </a:p>
      </dsp:txBody>
      <dsp:txXfrm>
        <a:off x="59399" y="2941459"/>
        <a:ext cx="7715930" cy="1098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2FC6F-CC28-417E-A80E-CDE6A4E7054B}">
      <dsp:nvSpPr>
        <dsp:cNvPr id="0" name=""/>
        <dsp:cNvSpPr/>
      </dsp:nvSpPr>
      <dsp:spPr>
        <a:xfrm>
          <a:off x="0" y="39029"/>
          <a:ext cx="8953289" cy="1303940"/>
        </a:xfrm>
        <a:prstGeom prst="rightArrow">
          <a:avLst>
            <a:gd name="adj1" fmla="val 50000"/>
            <a:gd name="adj2" fmla="val 5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07000" numCol="1" spcCol="1270" anchor="ctr" anchorCtr="0">
          <a:noAutofit/>
        </a:bodyPr>
        <a:lstStyle/>
        <a:p>
          <a:pPr lvl="0" algn="l" defTabSz="800100">
            <a:lnSpc>
              <a:spcPct val="90000"/>
            </a:lnSpc>
            <a:spcBef>
              <a:spcPct val="0"/>
            </a:spcBef>
            <a:spcAft>
              <a:spcPct val="35000"/>
            </a:spcAft>
          </a:pPr>
          <a:r>
            <a:rPr lang="en-US" sz="1800" kern="1200" dirty="0" smtClean="0"/>
            <a:t>The best case</a:t>
          </a:r>
          <a:endParaRPr lang="en-US" sz="1800" kern="1200" dirty="0"/>
        </a:p>
      </dsp:txBody>
      <dsp:txXfrm>
        <a:off x="0" y="365014"/>
        <a:ext cx="8627304" cy="651970"/>
      </dsp:txXfrm>
    </dsp:sp>
    <dsp:sp modelId="{75181A30-5D0D-4889-93A9-3670E4AB0A42}">
      <dsp:nvSpPr>
        <dsp:cNvPr id="0" name=""/>
        <dsp:cNvSpPr/>
      </dsp:nvSpPr>
      <dsp:spPr>
        <a:xfrm>
          <a:off x="0" y="1044555"/>
          <a:ext cx="2757613" cy="251186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In the best case, the data given as input is organized in a way that the algorithm will give its best performance. Best-case analysis gives the upper bound of the performance.</a:t>
          </a:r>
          <a:endParaRPr lang="en-US" sz="1800" kern="1200" dirty="0"/>
        </a:p>
      </dsp:txBody>
      <dsp:txXfrm>
        <a:off x="0" y="1044555"/>
        <a:ext cx="2757613" cy="2511868"/>
      </dsp:txXfrm>
    </dsp:sp>
    <dsp:sp modelId="{359BFAE9-5C45-469D-ACA3-88C6B91567C8}">
      <dsp:nvSpPr>
        <dsp:cNvPr id="0" name=""/>
        <dsp:cNvSpPr/>
      </dsp:nvSpPr>
      <dsp:spPr>
        <a:xfrm>
          <a:off x="2757613" y="473676"/>
          <a:ext cx="6195675" cy="1303940"/>
        </a:xfrm>
        <a:prstGeom prst="rightArrow">
          <a:avLst>
            <a:gd name="adj1" fmla="val 50000"/>
            <a:gd name="adj2" fmla="val 5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07000" numCol="1" spcCol="1270" anchor="ctr" anchorCtr="0">
          <a:noAutofit/>
        </a:bodyPr>
        <a:lstStyle/>
        <a:p>
          <a:pPr lvl="0" algn="l" defTabSz="800100">
            <a:lnSpc>
              <a:spcPct val="90000"/>
            </a:lnSpc>
            <a:spcBef>
              <a:spcPct val="0"/>
            </a:spcBef>
            <a:spcAft>
              <a:spcPct val="35000"/>
            </a:spcAft>
          </a:pPr>
          <a:r>
            <a:rPr lang="en-US" sz="1800" kern="1200" dirty="0" smtClean="0"/>
            <a:t>The worst case</a:t>
          </a:r>
          <a:endParaRPr lang="en-US" sz="1800" kern="1200" dirty="0"/>
        </a:p>
      </dsp:txBody>
      <dsp:txXfrm>
        <a:off x="2757613" y="799661"/>
        <a:ext cx="5869690" cy="651970"/>
      </dsp:txXfrm>
    </dsp:sp>
    <dsp:sp modelId="{B56DEE1F-1E6A-4B63-B493-E47E2F7CE334}">
      <dsp:nvSpPr>
        <dsp:cNvPr id="0" name=""/>
        <dsp:cNvSpPr/>
      </dsp:nvSpPr>
      <dsp:spPr>
        <a:xfrm>
          <a:off x="2757613" y="1479202"/>
          <a:ext cx="2757613" cy="251186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The worst case, find the maximum possible time it will take to get the job done under a given set of conditions.</a:t>
          </a:r>
          <a:endParaRPr lang="en-US" sz="1800" kern="1200" dirty="0"/>
        </a:p>
      </dsp:txBody>
      <dsp:txXfrm>
        <a:off x="2757613" y="1479202"/>
        <a:ext cx="2757613" cy="2511868"/>
      </dsp:txXfrm>
    </dsp:sp>
    <dsp:sp modelId="{D8E70423-A77E-458C-8A7F-3BCA63E764B4}">
      <dsp:nvSpPr>
        <dsp:cNvPr id="0" name=""/>
        <dsp:cNvSpPr/>
      </dsp:nvSpPr>
      <dsp:spPr>
        <a:xfrm>
          <a:off x="5515226" y="908323"/>
          <a:ext cx="3438062" cy="1303940"/>
        </a:xfrm>
        <a:prstGeom prst="rightArrow">
          <a:avLst>
            <a:gd name="adj1" fmla="val 50000"/>
            <a:gd name="adj2" fmla="val 5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07000" numCol="1" spcCol="1270" anchor="ctr" anchorCtr="0">
          <a:noAutofit/>
        </a:bodyPr>
        <a:lstStyle/>
        <a:p>
          <a:pPr lvl="0" algn="l" defTabSz="800100">
            <a:lnSpc>
              <a:spcPct val="90000"/>
            </a:lnSpc>
            <a:spcBef>
              <a:spcPct val="0"/>
            </a:spcBef>
            <a:spcAft>
              <a:spcPct val="35000"/>
            </a:spcAft>
          </a:pPr>
          <a:r>
            <a:rPr lang="en-US" sz="1800" kern="1200" dirty="0" smtClean="0"/>
            <a:t>Average case</a:t>
          </a:r>
          <a:endParaRPr lang="en-US" sz="1800" kern="1200" dirty="0"/>
        </a:p>
      </dsp:txBody>
      <dsp:txXfrm>
        <a:off x="5515226" y="1234308"/>
        <a:ext cx="3112077" cy="651970"/>
      </dsp:txXfrm>
    </dsp:sp>
    <dsp:sp modelId="{6F16BA4F-A861-4D0B-8064-50AD3A333678}">
      <dsp:nvSpPr>
        <dsp:cNvPr id="0" name=""/>
        <dsp:cNvSpPr/>
      </dsp:nvSpPr>
      <dsp:spPr>
        <a:xfrm>
          <a:off x="5515226" y="1913848"/>
          <a:ext cx="2757613" cy="247510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The average case divides the various possible inputs into various groups. Then, it conducts the performance analysis one from another. Finally, it calculates the average of the performance of each of the groups.</a:t>
          </a:r>
          <a:endParaRPr lang="en-US" sz="1800" kern="1200" dirty="0"/>
        </a:p>
      </dsp:txBody>
      <dsp:txXfrm>
        <a:off x="5515226" y="1913848"/>
        <a:ext cx="2757613" cy="247510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4778E-2795-42E5-BA93-16185BD3ADE9}">
      <dsp:nvSpPr>
        <dsp:cNvPr id="0" name=""/>
        <dsp:cNvSpPr/>
      </dsp:nvSpPr>
      <dsp:spPr>
        <a:xfrm>
          <a:off x="0" y="52121"/>
          <a:ext cx="8944552" cy="828179"/>
        </a:xfrm>
        <a:prstGeom prst="roundRect">
          <a:avLst>
            <a:gd name="adj" fmla="val 1667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How do you know which one is a better solution? How do you know which algorithm runs faster? </a:t>
          </a:r>
          <a:endParaRPr lang="en-US" sz="1800" kern="1200" dirty="0"/>
        </a:p>
      </dsp:txBody>
      <dsp:txXfrm>
        <a:off x="40436" y="92557"/>
        <a:ext cx="8863680" cy="74730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47944-5CB0-47D2-9721-504DD456A16F}">
      <dsp:nvSpPr>
        <dsp:cNvPr id="0" name=""/>
        <dsp:cNvSpPr/>
      </dsp:nvSpPr>
      <dsp:spPr>
        <a:xfrm rot="21300000">
          <a:off x="18706" y="1685100"/>
          <a:ext cx="6058586" cy="693799"/>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CC9008-7A5B-45BB-BD0E-012E4357FFE4}">
      <dsp:nvSpPr>
        <dsp:cNvPr id="0" name=""/>
        <dsp:cNvSpPr/>
      </dsp:nvSpPr>
      <dsp:spPr>
        <a:xfrm>
          <a:off x="731520" y="203200"/>
          <a:ext cx="1828800" cy="162560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463E79-ABEF-4538-8945-196568EF499C}">
      <dsp:nvSpPr>
        <dsp:cNvPr id="0" name=""/>
        <dsp:cNvSpPr/>
      </dsp:nvSpPr>
      <dsp:spPr>
        <a:xfrm>
          <a:off x="3230880" y="0"/>
          <a:ext cx="1950720"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Time Complexity</a:t>
          </a:r>
          <a:endParaRPr lang="en-US" sz="2500" kern="1200" dirty="0"/>
        </a:p>
      </dsp:txBody>
      <dsp:txXfrm>
        <a:off x="3230880" y="0"/>
        <a:ext cx="1950720" cy="1706880"/>
      </dsp:txXfrm>
    </dsp:sp>
    <dsp:sp modelId="{8D119EDD-0901-4770-ADCC-93A3C6E87B5E}">
      <dsp:nvSpPr>
        <dsp:cNvPr id="0" name=""/>
        <dsp:cNvSpPr/>
      </dsp:nvSpPr>
      <dsp:spPr>
        <a:xfrm>
          <a:off x="3535680" y="2235200"/>
          <a:ext cx="1828800" cy="162560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6818F-B805-4263-AA18-DAE02B3CF6D7}">
      <dsp:nvSpPr>
        <dsp:cNvPr id="0" name=""/>
        <dsp:cNvSpPr/>
      </dsp:nvSpPr>
      <dsp:spPr>
        <a:xfrm>
          <a:off x="914400" y="2357120"/>
          <a:ext cx="1950720"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Big O notation</a:t>
          </a:r>
          <a:endParaRPr lang="en-US" sz="2500" kern="1200" dirty="0"/>
        </a:p>
      </dsp:txBody>
      <dsp:txXfrm>
        <a:off x="914400" y="2357120"/>
        <a:ext cx="1950720" cy="17068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722A8-46C8-4C80-BAF9-2AF9B202A456}">
      <dsp:nvSpPr>
        <dsp:cNvPr id="0" name=""/>
        <dsp:cNvSpPr/>
      </dsp:nvSpPr>
      <dsp:spPr>
        <a:xfrm rot="16200000">
          <a:off x="1803947" y="-1803947"/>
          <a:ext cx="4269629" cy="7877524"/>
        </a:xfrm>
        <a:prstGeom prst="flowChartManualOperati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t>Big O notation is used to quantify the performance of various algorithms as the input size grows. Big O notation is one of the most popular methodologies used to conduct worst-case analysis.</a:t>
          </a:r>
          <a:endParaRPr lang="en-US" sz="2800" kern="1200" dirty="0"/>
        </a:p>
      </dsp:txBody>
      <dsp:txXfrm rot="5400000">
        <a:off x="0" y="853926"/>
        <a:ext cx="7877524" cy="256177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2A247-4894-4C5D-BAC1-2D3249EC85D0}">
      <dsp:nvSpPr>
        <dsp:cNvPr id="0" name=""/>
        <dsp:cNvSpPr/>
      </dsp:nvSpPr>
      <dsp:spPr>
        <a:xfrm>
          <a:off x="0" y="23291"/>
          <a:ext cx="7877524" cy="101201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lvl="0" algn="l" defTabSz="1244600">
            <a:lnSpc>
              <a:spcPct val="90000"/>
            </a:lnSpc>
            <a:spcBef>
              <a:spcPct val="0"/>
            </a:spcBef>
            <a:spcAft>
              <a:spcPct val="35000"/>
            </a:spcAft>
          </a:pPr>
          <a:r>
            <a:rPr lang="en-US" sz="2800" kern="1200" dirty="0" smtClean="0"/>
            <a:t>Big O notation is simplified analysis of an algorithm’s efficiency.</a:t>
          </a:r>
          <a:endParaRPr lang="en-US" sz="2800" kern="1200" dirty="0"/>
        </a:p>
      </dsp:txBody>
      <dsp:txXfrm>
        <a:off x="0" y="23291"/>
        <a:ext cx="7877524" cy="1012014"/>
      </dsp:txXfrm>
    </dsp:sp>
    <dsp:sp modelId="{083BBBA8-86EB-4CF0-8DB9-9D2DE3664FEF}">
      <dsp:nvSpPr>
        <dsp:cNvPr id="0" name=""/>
        <dsp:cNvSpPr/>
      </dsp:nvSpPr>
      <dsp:spPr>
        <a:xfrm>
          <a:off x="0" y="1035306"/>
          <a:ext cx="7877524" cy="7905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2FFC6-D9E4-4096-8DC8-A6B07768D4DC}">
      <dsp:nvSpPr>
        <dsp:cNvPr id="0" name=""/>
        <dsp:cNvSpPr/>
      </dsp:nvSpPr>
      <dsp:spPr>
        <a:xfrm>
          <a:off x="0" y="66669"/>
          <a:ext cx="7877524" cy="874575"/>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solidFill>
                <a:schemeClr val="accent6"/>
              </a:solidFill>
            </a:rPr>
            <a:t>The algorithms complexity in terms of input size, N</a:t>
          </a:r>
          <a:endParaRPr lang="en-US" sz="2300" kern="1200">
            <a:solidFill>
              <a:schemeClr val="accent6"/>
            </a:solidFill>
          </a:endParaRPr>
        </a:p>
      </dsp:txBody>
      <dsp:txXfrm>
        <a:off x="42693" y="109362"/>
        <a:ext cx="7792138" cy="789189"/>
      </dsp:txXfrm>
    </dsp:sp>
    <dsp:sp modelId="{90DE1651-E543-4D37-94BE-D71E96FF6CFA}">
      <dsp:nvSpPr>
        <dsp:cNvPr id="0" name=""/>
        <dsp:cNvSpPr/>
      </dsp:nvSpPr>
      <dsp:spPr>
        <a:xfrm>
          <a:off x="0" y="1007484"/>
          <a:ext cx="7877524" cy="874575"/>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solidFill>
                <a:schemeClr val="accent6"/>
              </a:solidFill>
            </a:rPr>
            <a:t>A way to abstract the efficiency of algorithms or codes from the machine they run on</a:t>
          </a:r>
          <a:endParaRPr lang="en-US" sz="2300" kern="1200" dirty="0">
            <a:solidFill>
              <a:schemeClr val="accent6"/>
            </a:solidFill>
          </a:endParaRPr>
        </a:p>
      </dsp:txBody>
      <dsp:txXfrm>
        <a:off x="42693" y="1050177"/>
        <a:ext cx="7792138" cy="789189"/>
      </dsp:txXfrm>
    </dsp:sp>
    <dsp:sp modelId="{7C7DBCCB-B522-4740-AAA4-9DE3112EFC8C}">
      <dsp:nvSpPr>
        <dsp:cNvPr id="0" name=""/>
        <dsp:cNvSpPr/>
      </dsp:nvSpPr>
      <dsp:spPr>
        <a:xfrm>
          <a:off x="0" y="1948299"/>
          <a:ext cx="7877524" cy="874575"/>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solidFill>
                <a:schemeClr val="accent6"/>
              </a:solidFill>
            </a:rPr>
            <a:t>It doesn’t care of the specs of the machine rather the basic computer steps</a:t>
          </a:r>
          <a:endParaRPr lang="en-US" sz="2300" kern="1200" dirty="0">
            <a:solidFill>
              <a:schemeClr val="accent6"/>
            </a:solidFill>
          </a:endParaRPr>
        </a:p>
      </dsp:txBody>
      <dsp:txXfrm>
        <a:off x="42693" y="1990992"/>
        <a:ext cx="7792138" cy="789189"/>
      </dsp:txXfrm>
    </dsp:sp>
    <dsp:sp modelId="{21300CD7-5CA1-45BB-AF02-C865D4C0F918}">
      <dsp:nvSpPr>
        <dsp:cNvPr id="0" name=""/>
        <dsp:cNvSpPr/>
      </dsp:nvSpPr>
      <dsp:spPr>
        <a:xfrm>
          <a:off x="0" y="2889114"/>
          <a:ext cx="7877524" cy="874575"/>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solidFill>
                <a:schemeClr val="accent6"/>
              </a:solidFill>
            </a:rPr>
            <a:t>We can use Big O to analyze both time and space</a:t>
          </a:r>
          <a:endParaRPr lang="en-US" sz="2300" kern="1200" dirty="0">
            <a:solidFill>
              <a:schemeClr val="accent6"/>
            </a:solidFill>
          </a:endParaRPr>
        </a:p>
      </dsp:txBody>
      <dsp:txXfrm>
        <a:off x="42693" y="2931807"/>
        <a:ext cx="7792138" cy="7891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E1B97-3254-459D-AB9E-CAA6A789C5E0}">
      <dsp:nvSpPr>
        <dsp:cNvPr id="0" name=""/>
        <dsp:cNvSpPr/>
      </dsp:nvSpPr>
      <dsp:spPr>
        <a:xfrm>
          <a:off x="2103495" y="0"/>
          <a:ext cx="4716929" cy="4716929"/>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15486-846A-40E9-851D-072B21EAF206}">
      <dsp:nvSpPr>
        <dsp:cNvPr id="0" name=""/>
        <dsp:cNvSpPr/>
      </dsp:nvSpPr>
      <dsp:spPr>
        <a:xfrm>
          <a:off x="1426182" y="306600"/>
          <a:ext cx="2829289" cy="18867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Constant time (O(1)) complexity</a:t>
          </a:r>
          <a:endParaRPr lang="en-US" sz="2400" kern="1200" dirty="0"/>
        </a:p>
      </dsp:txBody>
      <dsp:txXfrm>
        <a:off x="1518287" y="398705"/>
        <a:ext cx="2645079" cy="1702561"/>
      </dsp:txXfrm>
    </dsp:sp>
    <dsp:sp modelId="{9D132EDB-E69F-4E95-A0B2-DF65AF102421}">
      <dsp:nvSpPr>
        <dsp:cNvPr id="0" name=""/>
        <dsp:cNvSpPr/>
      </dsp:nvSpPr>
      <dsp:spPr>
        <a:xfrm>
          <a:off x="4670202" y="306600"/>
          <a:ext cx="3047777" cy="18867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Linear time (O(n)) complexity</a:t>
          </a:r>
          <a:endParaRPr lang="en-US" sz="2400" kern="1200" dirty="0"/>
        </a:p>
      </dsp:txBody>
      <dsp:txXfrm>
        <a:off x="4762307" y="398705"/>
        <a:ext cx="2863567" cy="1702561"/>
      </dsp:txXfrm>
    </dsp:sp>
    <dsp:sp modelId="{CD42F551-BD6C-4049-8B0C-83CC277B6BA7}">
      <dsp:nvSpPr>
        <dsp:cNvPr id="0" name=""/>
        <dsp:cNvSpPr/>
      </dsp:nvSpPr>
      <dsp:spPr>
        <a:xfrm>
          <a:off x="1426182" y="2523557"/>
          <a:ext cx="2829289" cy="18867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Quadratic time (O(n</a:t>
          </a:r>
          <a:r>
            <a:rPr lang="en-US" sz="2400" kern="1200" baseline="30000" dirty="0" smtClean="0"/>
            <a:t>2</a:t>
          </a:r>
          <a:r>
            <a:rPr lang="en-US" sz="2400" kern="1200" dirty="0" smtClean="0"/>
            <a:t>)) complexity</a:t>
          </a:r>
          <a:endParaRPr lang="en-US" sz="2400" kern="1200" dirty="0"/>
        </a:p>
      </dsp:txBody>
      <dsp:txXfrm>
        <a:off x="1518287" y="2615662"/>
        <a:ext cx="2645079" cy="1702561"/>
      </dsp:txXfrm>
    </dsp:sp>
    <dsp:sp modelId="{1782874F-016B-4484-A408-7A0DE3A3190B}">
      <dsp:nvSpPr>
        <dsp:cNvPr id="0" name=""/>
        <dsp:cNvSpPr/>
      </dsp:nvSpPr>
      <dsp:spPr>
        <a:xfrm>
          <a:off x="4670202" y="2523557"/>
          <a:ext cx="3047777" cy="18867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Logarithmic time (O(</a:t>
          </a:r>
          <a:r>
            <a:rPr lang="en-US" sz="2400" kern="1200" dirty="0" err="1" smtClean="0"/>
            <a:t>logn</a:t>
          </a:r>
          <a:r>
            <a:rPr lang="en-US" sz="2400" kern="1200" dirty="0" smtClean="0"/>
            <a:t>)) complexity</a:t>
          </a:r>
          <a:endParaRPr lang="en-US" sz="2400" kern="1200" dirty="0"/>
        </a:p>
      </dsp:txBody>
      <dsp:txXfrm>
        <a:off x="4762307" y="2615662"/>
        <a:ext cx="2863567" cy="1702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FA7A8-3E1D-4543-BD39-A34C96C2170C}">
      <dsp:nvSpPr>
        <dsp:cNvPr id="0" name=""/>
        <dsp:cNvSpPr/>
      </dsp:nvSpPr>
      <dsp:spPr>
        <a:xfrm>
          <a:off x="1799243" y="568482"/>
          <a:ext cx="3786079" cy="3786079"/>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03FA255-33DE-47B6-850C-CE2E11040BD3}">
      <dsp:nvSpPr>
        <dsp:cNvPr id="0" name=""/>
        <dsp:cNvSpPr/>
      </dsp:nvSpPr>
      <dsp:spPr>
        <a:xfrm>
          <a:off x="1799243" y="568482"/>
          <a:ext cx="3786079" cy="3786079"/>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3EB635B-A51B-43A2-A3BD-6DB7D0CE3CCF}">
      <dsp:nvSpPr>
        <dsp:cNvPr id="0" name=""/>
        <dsp:cNvSpPr/>
      </dsp:nvSpPr>
      <dsp:spPr>
        <a:xfrm>
          <a:off x="1799243" y="568482"/>
          <a:ext cx="3786079" cy="3786079"/>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AD39BB0-7E12-4CF9-A089-510C5AB9553C}">
      <dsp:nvSpPr>
        <dsp:cNvPr id="0" name=""/>
        <dsp:cNvSpPr/>
      </dsp:nvSpPr>
      <dsp:spPr>
        <a:xfrm>
          <a:off x="1799243" y="568482"/>
          <a:ext cx="3786079" cy="3786079"/>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A867124-E38C-401A-855B-FA39EDF7F440}">
      <dsp:nvSpPr>
        <dsp:cNvPr id="0" name=""/>
        <dsp:cNvSpPr/>
      </dsp:nvSpPr>
      <dsp:spPr>
        <a:xfrm>
          <a:off x="2820594" y="1589833"/>
          <a:ext cx="1743378" cy="1743378"/>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GB" sz="2300" b="1" kern="1200" dirty="0" smtClean="0"/>
            <a:t>Problem Solving Steps</a:t>
          </a:r>
          <a:endParaRPr lang="en-US" sz="2300" b="1" kern="1200" dirty="0"/>
        </a:p>
      </dsp:txBody>
      <dsp:txXfrm>
        <a:off x="3075906" y="1845145"/>
        <a:ext cx="1232754" cy="1232754"/>
      </dsp:txXfrm>
    </dsp:sp>
    <dsp:sp modelId="{BC634881-E162-4360-9EA4-077AEE462B3A}">
      <dsp:nvSpPr>
        <dsp:cNvPr id="0" name=""/>
        <dsp:cNvSpPr/>
      </dsp:nvSpPr>
      <dsp:spPr>
        <a:xfrm>
          <a:off x="3082101" y="2233"/>
          <a:ext cx="1220364" cy="1220364"/>
        </a:xfrm>
        <a:prstGeom prst="ellips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1" kern="1200" dirty="0" smtClean="0"/>
            <a:t>1. </a:t>
          </a:r>
          <a:r>
            <a:rPr lang="en-GB" sz="1200" b="1" kern="1200" dirty="0" err="1" smtClean="0"/>
            <a:t>Analyzing</a:t>
          </a:r>
          <a:r>
            <a:rPr lang="en-GB" sz="1200" b="1" kern="1200" dirty="0" smtClean="0"/>
            <a:t> the Problem</a:t>
          </a:r>
          <a:endParaRPr lang="en-US" sz="1200" b="1" kern="1200" dirty="0"/>
        </a:p>
      </dsp:txBody>
      <dsp:txXfrm>
        <a:off x="3260819" y="180951"/>
        <a:ext cx="862928" cy="862928"/>
      </dsp:txXfrm>
    </dsp:sp>
    <dsp:sp modelId="{20749889-D2D4-4F9E-A3B2-66CB8457601F}">
      <dsp:nvSpPr>
        <dsp:cNvPr id="0" name=""/>
        <dsp:cNvSpPr/>
      </dsp:nvSpPr>
      <dsp:spPr>
        <a:xfrm>
          <a:off x="4931207" y="1851340"/>
          <a:ext cx="1220364" cy="1220364"/>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1" kern="1200" dirty="0" smtClean="0"/>
            <a:t>2. Developing an Algorithm</a:t>
          </a:r>
          <a:endParaRPr lang="en-US" sz="1200" b="1" kern="1200" dirty="0"/>
        </a:p>
      </dsp:txBody>
      <dsp:txXfrm>
        <a:off x="5109925" y="2030058"/>
        <a:ext cx="862928" cy="862928"/>
      </dsp:txXfrm>
    </dsp:sp>
    <dsp:sp modelId="{FB88C6AA-1AF9-4F7A-9EA9-8203BF83FBF0}">
      <dsp:nvSpPr>
        <dsp:cNvPr id="0" name=""/>
        <dsp:cNvSpPr/>
      </dsp:nvSpPr>
      <dsp:spPr>
        <a:xfrm>
          <a:off x="3082101" y="3700446"/>
          <a:ext cx="1220364" cy="1220364"/>
        </a:xfrm>
        <a:prstGeom prst="ellipse">
          <a:avLst/>
        </a:prstGeom>
        <a:solidFill>
          <a:srgbClr val="7030A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1" kern="1200" dirty="0" smtClean="0"/>
            <a:t>3. </a:t>
          </a:r>
        </a:p>
        <a:p>
          <a:pPr lvl="0" algn="ctr" defTabSz="533400">
            <a:lnSpc>
              <a:spcPct val="90000"/>
            </a:lnSpc>
            <a:spcBef>
              <a:spcPct val="0"/>
            </a:spcBef>
            <a:spcAft>
              <a:spcPct val="35000"/>
            </a:spcAft>
          </a:pPr>
          <a:r>
            <a:rPr lang="en-GB" sz="1200" b="1" kern="1200" dirty="0" smtClean="0"/>
            <a:t>Coding</a:t>
          </a:r>
          <a:endParaRPr lang="en-US" sz="1200" b="1" kern="1200" dirty="0"/>
        </a:p>
      </dsp:txBody>
      <dsp:txXfrm>
        <a:off x="3260819" y="3879164"/>
        <a:ext cx="862928" cy="862928"/>
      </dsp:txXfrm>
    </dsp:sp>
    <dsp:sp modelId="{03B402CA-C024-4755-B9E8-057BE2ABE286}">
      <dsp:nvSpPr>
        <dsp:cNvPr id="0" name=""/>
        <dsp:cNvSpPr/>
      </dsp:nvSpPr>
      <dsp:spPr>
        <a:xfrm>
          <a:off x="1232994" y="1851340"/>
          <a:ext cx="1220364" cy="1220364"/>
        </a:xfrm>
        <a:prstGeom prst="ellipse">
          <a:avLst/>
        </a:prstGeom>
        <a:solidFill>
          <a:srgbClr val="E17805"/>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1" kern="1200" dirty="0" smtClean="0"/>
            <a:t>4. </a:t>
          </a:r>
        </a:p>
        <a:p>
          <a:pPr lvl="0" algn="ctr" defTabSz="533400">
            <a:lnSpc>
              <a:spcPct val="90000"/>
            </a:lnSpc>
            <a:spcBef>
              <a:spcPct val="0"/>
            </a:spcBef>
            <a:spcAft>
              <a:spcPct val="35000"/>
            </a:spcAft>
          </a:pPr>
          <a:r>
            <a:rPr lang="en-GB" sz="1200" b="1" kern="1200" dirty="0" smtClean="0"/>
            <a:t>Testing and Debugging</a:t>
          </a:r>
          <a:endParaRPr lang="en-US" sz="1200" b="1" kern="1200" dirty="0"/>
        </a:p>
      </dsp:txBody>
      <dsp:txXfrm>
        <a:off x="1411712" y="2030058"/>
        <a:ext cx="862928" cy="86292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7451A-4E63-4601-B90B-E99AD079BE63}">
      <dsp:nvSpPr>
        <dsp:cNvPr id="0" name=""/>
        <dsp:cNvSpPr/>
      </dsp:nvSpPr>
      <dsp:spPr>
        <a:xfrm>
          <a:off x="0" y="119455"/>
          <a:ext cx="7593106"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smtClean="0"/>
            <a:t>Constant time (O(1)) complexity</a:t>
          </a:r>
          <a:endParaRPr lang="en-US" sz="3100" kern="1200"/>
        </a:p>
      </dsp:txBody>
      <dsp:txXfrm>
        <a:off x="35411" y="154866"/>
        <a:ext cx="7522284" cy="654577"/>
      </dsp:txXfrm>
    </dsp:sp>
    <dsp:sp modelId="{338A373A-2683-4E36-B0F5-3461A6D21187}">
      <dsp:nvSpPr>
        <dsp:cNvPr id="0" name=""/>
        <dsp:cNvSpPr/>
      </dsp:nvSpPr>
      <dsp:spPr>
        <a:xfrm>
          <a:off x="0" y="844855"/>
          <a:ext cx="7593106" cy="134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08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If an algorithm takes the same amount of time to run, independent of the size of the input data, it is said to run in constant time. It is represented by O(1). </a:t>
          </a:r>
          <a:endParaRPr lang="en-US" sz="2400" kern="1200" dirty="0"/>
        </a:p>
      </dsp:txBody>
      <dsp:txXfrm>
        <a:off x="0" y="844855"/>
        <a:ext cx="7593106" cy="1347570"/>
      </dsp:txXfrm>
    </dsp:sp>
    <dsp:sp modelId="{525C0CD3-FF90-4B18-A54B-6255A552CF7C}">
      <dsp:nvSpPr>
        <dsp:cNvPr id="0" name=""/>
        <dsp:cNvSpPr/>
      </dsp:nvSpPr>
      <dsp:spPr>
        <a:xfrm>
          <a:off x="0" y="2192425"/>
          <a:ext cx="7593106"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Linear time (O(n)) complexity</a:t>
          </a:r>
          <a:endParaRPr lang="en-US" sz="3100" kern="1200" dirty="0"/>
        </a:p>
      </dsp:txBody>
      <dsp:txXfrm>
        <a:off x="35411" y="2227836"/>
        <a:ext cx="7522284" cy="654577"/>
      </dsp:txXfrm>
    </dsp:sp>
    <dsp:sp modelId="{19E5211A-8D73-41C9-917C-ADB9BC85132A}">
      <dsp:nvSpPr>
        <dsp:cNvPr id="0" name=""/>
        <dsp:cNvSpPr/>
      </dsp:nvSpPr>
      <dsp:spPr>
        <a:xfrm>
          <a:off x="0" y="2917825"/>
          <a:ext cx="7593106" cy="102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08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An algorithm is said to have a complexity of linear time, represented by O(n), if the execution time is directly proportional to the size of the input. </a:t>
          </a:r>
          <a:endParaRPr lang="en-US" sz="2400" kern="1200" dirty="0"/>
        </a:p>
      </dsp:txBody>
      <dsp:txXfrm>
        <a:off x="0" y="2917825"/>
        <a:ext cx="7593106" cy="10267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7451A-4E63-4601-B90B-E99AD079BE63}">
      <dsp:nvSpPr>
        <dsp:cNvPr id="0" name=""/>
        <dsp:cNvSpPr/>
      </dsp:nvSpPr>
      <dsp:spPr>
        <a:xfrm>
          <a:off x="0" y="73602"/>
          <a:ext cx="7593106"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Quadratic time (O(n</a:t>
          </a:r>
          <a:r>
            <a:rPr lang="en-US" sz="3000" kern="1200" baseline="30000" dirty="0" smtClean="0"/>
            <a:t>2</a:t>
          </a:r>
          <a:r>
            <a:rPr lang="en-US" sz="3000" kern="1200" dirty="0" smtClean="0"/>
            <a:t>)) complexity</a:t>
          </a:r>
          <a:endParaRPr lang="en-US" sz="3000" kern="1200" dirty="0"/>
        </a:p>
      </dsp:txBody>
      <dsp:txXfrm>
        <a:off x="34269" y="107871"/>
        <a:ext cx="7524568" cy="633462"/>
      </dsp:txXfrm>
    </dsp:sp>
    <dsp:sp modelId="{338A373A-2683-4E36-B0F5-3461A6D21187}">
      <dsp:nvSpPr>
        <dsp:cNvPr id="0" name=""/>
        <dsp:cNvSpPr/>
      </dsp:nvSpPr>
      <dsp:spPr>
        <a:xfrm>
          <a:off x="0" y="847291"/>
          <a:ext cx="7593106"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08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An algorithm is said to run in quadratic time if the execution time of an algorithm is proportional to the square of the input size.</a:t>
          </a:r>
          <a:endParaRPr lang="en-US" sz="2300" kern="1200" dirty="0"/>
        </a:p>
      </dsp:txBody>
      <dsp:txXfrm>
        <a:off x="0" y="847291"/>
        <a:ext cx="7593106" cy="993600"/>
      </dsp:txXfrm>
    </dsp:sp>
    <dsp:sp modelId="{525C0CD3-FF90-4B18-A54B-6255A552CF7C}">
      <dsp:nvSpPr>
        <dsp:cNvPr id="0" name=""/>
        <dsp:cNvSpPr/>
      </dsp:nvSpPr>
      <dsp:spPr>
        <a:xfrm>
          <a:off x="0" y="1948475"/>
          <a:ext cx="7593106"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Logarithmic time (O(</a:t>
          </a:r>
          <a:r>
            <a:rPr lang="en-US" sz="3000" kern="1200" dirty="0" err="1" smtClean="0"/>
            <a:t>logn</a:t>
          </a:r>
          <a:r>
            <a:rPr lang="en-US" sz="3000" kern="1200" dirty="0" smtClean="0"/>
            <a:t>)) complexity</a:t>
          </a:r>
          <a:endParaRPr lang="en-US" sz="3000" kern="1200" dirty="0"/>
        </a:p>
      </dsp:txBody>
      <dsp:txXfrm>
        <a:off x="34269" y="1982744"/>
        <a:ext cx="7524568" cy="633462"/>
      </dsp:txXfrm>
    </dsp:sp>
    <dsp:sp modelId="{19E5211A-8D73-41C9-917C-ADB9BC85132A}">
      <dsp:nvSpPr>
        <dsp:cNvPr id="0" name=""/>
        <dsp:cNvSpPr/>
      </dsp:nvSpPr>
      <dsp:spPr>
        <a:xfrm>
          <a:off x="0" y="2722182"/>
          <a:ext cx="7593106"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08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An algorithm is said to run in logarithmic time if the execution time of the algorithm is proportional to the logarithm of the input size. With each iteration, the input size decreases by a constant multiple factor.</a:t>
          </a:r>
          <a:endParaRPr lang="en-US" sz="2300" kern="1200" dirty="0"/>
        </a:p>
      </dsp:txBody>
      <dsp:txXfrm>
        <a:off x="0" y="2722182"/>
        <a:ext cx="7593106" cy="130410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D09E7-AB98-4C6D-84DE-A70FB0AF7F33}">
      <dsp:nvSpPr>
        <dsp:cNvPr id="0" name=""/>
        <dsp:cNvSpPr/>
      </dsp:nvSpPr>
      <dsp:spPr>
        <a:xfrm>
          <a:off x="-4560586"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C68A3A-1C21-4030-B261-D91005A6C796}">
      <dsp:nvSpPr>
        <dsp:cNvPr id="0" name=""/>
        <dsp:cNvSpPr/>
      </dsp:nvSpPr>
      <dsp:spPr>
        <a:xfrm>
          <a:off x="747064" y="580583"/>
          <a:ext cx="6824603" cy="11610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3340" rIns="53340" bIns="53340" numCol="1" spcCol="1270" anchor="ctr" anchorCtr="0">
          <a:noAutofit/>
        </a:bodyPr>
        <a:lstStyle/>
        <a:p>
          <a:pPr lvl="0" algn="l" defTabSz="933450">
            <a:lnSpc>
              <a:spcPct val="90000"/>
            </a:lnSpc>
            <a:spcBef>
              <a:spcPct val="0"/>
            </a:spcBef>
            <a:spcAft>
              <a:spcPct val="35000"/>
            </a:spcAft>
          </a:pPr>
          <a:r>
            <a:rPr lang="en-US" sz="2100" kern="1200" smtClean="0"/>
            <a:t>https://www.youtube.com/watch?v=__vX2sjlpXU</a:t>
          </a:r>
          <a:endParaRPr lang="en-US" sz="2100" kern="1200" dirty="0"/>
        </a:p>
      </dsp:txBody>
      <dsp:txXfrm>
        <a:off x="747064" y="580583"/>
        <a:ext cx="6824603" cy="1161003"/>
      </dsp:txXfrm>
    </dsp:sp>
    <dsp:sp modelId="{0900A77E-68FC-4E99-80FD-EA023BD7ACD5}">
      <dsp:nvSpPr>
        <dsp:cNvPr id="0" name=""/>
        <dsp:cNvSpPr/>
      </dsp:nvSpPr>
      <dsp:spPr>
        <a:xfrm>
          <a:off x="21437" y="435457"/>
          <a:ext cx="1451254" cy="145125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FE92E4-C349-4AAC-A751-37F1FFB95ACA}">
      <dsp:nvSpPr>
        <dsp:cNvPr id="0" name=""/>
        <dsp:cNvSpPr/>
      </dsp:nvSpPr>
      <dsp:spPr>
        <a:xfrm>
          <a:off x="747064" y="2322413"/>
          <a:ext cx="6824603" cy="11610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3340" rIns="53340" bIns="53340" numCol="1" spcCol="1270" anchor="ctr" anchorCtr="0">
          <a:noAutofit/>
        </a:bodyPr>
        <a:lstStyle/>
        <a:p>
          <a:pPr lvl="0" algn="l" defTabSz="933450">
            <a:lnSpc>
              <a:spcPct val="90000"/>
            </a:lnSpc>
            <a:spcBef>
              <a:spcPct val="0"/>
            </a:spcBef>
            <a:spcAft>
              <a:spcPct val="35000"/>
            </a:spcAft>
          </a:pPr>
          <a:r>
            <a:rPr lang="en-US" sz="2100" kern="1200" smtClean="0"/>
            <a:t>https://www.youtube.com/watch?v=itn09C2ZB9Y</a:t>
          </a:r>
          <a:endParaRPr lang="en-US" sz="2100" kern="1200" dirty="0"/>
        </a:p>
      </dsp:txBody>
      <dsp:txXfrm>
        <a:off x="747064" y="2322413"/>
        <a:ext cx="6824603" cy="1161003"/>
      </dsp:txXfrm>
    </dsp:sp>
    <dsp:sp modelId="{EE1145A5-9C46-4C8D-9B0F-DDF8AC1C09A7}">
      <dsp:nvSpPr>
        <dsp:cNvPr id="0" name=""/>
        <dsp:cNvSpPr/>
      </dsp:nvSpPr>
      <dsp:spPr>
        <a:xfrm>
          <a:off x="21437" y="2177288"/>
          <a:ext cx="1451254" cy="145125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C4B8-A1FF-4CD8-8341-13CCB47EFC48}">
      <dsp:nvSpPr>
        <dsp:cNvPr id="0" name=""/>
        <dsp:cNvSpPr/>
      </dsp:nvSpPr>
      <dsp:spPr>
        <a:xfrm>
          <a:off x="0" y="0"/>
          <a:ext cx="7339875" cy="828263"/>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Commit to GitHub repository</a:t>
          </a:r>
          <a:endParaRPr lang="en-US" sz="2800" kern="1200" dirty="0"/>
        </a:p>
      </dsp:txBody>
      <dsp:txXfrm>
        <a:off x="40432" y="40432"/>
        <a:ext cx="7259011" cy="747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A5284-3A30-4F02-B3FE-0DF609864004}">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949C8-A0A6-4625-AB36-0CFFA39153AA}">
      <dsp:nvSpPr>
        <dsp:cNvPr id="0" name=""/>
        <dsp:cNvSpPr/>
      </dsp:nvSpPr>
      <dsp:spPr>
        <a:xfrm>
          <a:off x="564979" y="406400"/>
          <a:ext cx="5834710" cy="81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smtClean="0"/>
            <a:t>Is this algorithm producing the result we expected?</a:t>
          </a:r>
          <a:endParaRPr lang="en-US" sz="2500" kern="1200"/>
        </a:p>
      </dsp:txBody>
      <dsp:txXfrm>
        <a:off x="564979" y="406400"/>
        <a:ext cx="5834710" cy="812800"/>
      </dsp:txXfrm>
    </dsp:sp>
    <dsp:sp modelId="{92494CFF-3893-4691-8602-E992C09A9BF9}">
      <dsp:nvSpPr>
        <dsp:cNvPr id="0" name=""/>
        <dsp:cNvSpPr/>
      </dsp:nvSpPr>
      <dsp:spPr>
        <a:xfrm>
          <a:off x="56979" y="304800"/>
          <a:ext cx="1016000" cy="10160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46AE7E-62FD-4F4D-923A-627E785B695E}">
      <dsp:nvSpPr>
        <dsp:cNvPr id="0" name=""/>
        <dsp:cNvSpPr/>
      </dsp:nvSpPr>
      <dsp:spPr>
        <a:xfrm>
          <a:off x="860432" y="1625599"/>
          <a:ext cx="5539257" cy="81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Is this the most optimal way to get these results?</a:t>
          </a:r>
          <a:endParaRPr lang="en-US" sz="2500" kern="1200" dirty="0"/>
        </a:p>
      </dsp:txBody>
      <dsp:txXfrm>
        <a:off x="860432" y="1625599"/>
        <a:ext cx="5539257" cy="812800"/>
      </dsp:txXfrm>
    </dsp:sp>
    <dsp:sp modelId="{B866EA90-363C-4B34-B58D-6FB3775D0011}">
      <dsp:nvSpPr>
        <dsp:cNvPr id="0" name=""/>
        <dsp:cNvSpPr/>
      </dsp:nvSpPr>
      <dsp:spPr>
        <a:xfrm>
          <a:off x="352432" y="1523999"/>
          <a:ext cx="1016000" cy="10160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CDC869-3B5A-4F04-B2C0-52CD652090FE}">
      <dsp:nvSpPr>
        <dsp:cNvPr id="0" name=""/>
        <dsp:cNvSpPr/>
      </dsp:nvSpPr>
      <dsp:spPr>
        <a:xfrm>
          <a:off x="564979" y="2844800"/>
          <a:ext cx="5834710" cy="81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How is the algorithm going to perform on larger datasets?</a:t>
          </a:r>
          <a:endParaRPr lang="en-US" sz="2500" kern="1200" dirty="0"/>
        </a:p>
      </dsp:txBody>
      <dsp:txXfrm>
        <a:off x="564979" y="2844800"/>
        <a:ext cx="5834710" cy="812800"/>
      </dsp:txXfrm>
    </dsp:sp>
    <dsp:sp modelId="{42840272-8826-4F87-85F3-D26C7A1E1685}">
      <dsp:nvSpPr>
        <dsp:cNvPr id="0" name=""/>
        <dsp:cNvSpPr/>
      </dsp:nvSpPr>
      <dsp:spPr>
        <a:xfrm>
          <a:off x="56979" y="2743200"/>
          <a:ext cx="1016000" cy="10160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333D4-81FB-48DD-9939-F6731471606E}">
      <dsp:nvSpPr>
        <dsp:cNvPr id="0" name=""/>
        <dsp:cNvSpPr/>
      </dsp:nvSpPr>
      <dsp:spPr>
        <a:xfrm>
          <a:off x="2825" y="272078"/>
          <a:ext cx="2755237" cy="72912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t>Data-intensive algorithms</a:t>
          </a:r>
          <a:endParaRPr lang="en-US" sz="2100" b="1" kern="1200" dirty="0"/>
        </a:p>
      </dsp:txBody>
      <dsp:txXfrm>
        <a:off x="2825" y="272078"/>
        <a:ext cx="2755237" cy="729123"/>
      </dsp:txXfrm>
    </dsp:sp>
    <dsp:sp modelId="{E2C5CD36-E1E5-4E8C-8D49-B3C9C6B1BC3B}">
      <dsp:nvSpPr>
        <dsp:cNvPr id="0" name=""/>
        <dsp:cNvSpPr/>
      </dsp:nvSpPr>
      <dsp:spPr>
        <a:xfrm>
          <a:off x="2825" y="1001202"/>
          <a:ext cx="2755237" cy="25363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Designed to deal with a large amount of data. They are expected to have relatively simplistic processing requirements</a:t>
          </a:r>
          <a:endParaRPr lang="en-US" sz="2100" kern="1200" dirty="0"/>
        </a:p>
      </dsp:txBody>
      <dsp:txXfrm>
        <a:off x="2825" y="1001202"/>
        <a:ext cx="2755237" cy="2536380"/>
      </dsp:txXfrm>
    </dsp:sp>
    <dsp:sp modelId="{0E226928-67ED-4B3F-A0ED-C6CD615B027B}">
      <dsp:nvSpPr>
        <dsp:cNvPr id="0" name=""/>
        <dsp:cNvSpPr/>
      </dsp:nvSpPr>
      <dsp:spPr>
        <a:xfrm>
          <a:off x="3143796" y="272078"/>
          <a:ext cx="2755237" cy="72912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t>Compute-intensive algorithms</a:t>
          </a:r>
        </a:p>
      </dsp:txBody>
      <dsp:txXfrm>
        <a:off x="3143796" y="272078"/>
        <a:ext cx="2755237" cy="729123"/>
      </dsp:txXfrm>
    </dsp:sp>
    <dsp:sp modelId="{28DB25E1-6858-4F43-BC17-C72BCFC5F69E}">
      <dsp:nvSpPr>
        <dsp:cNvPr id="0" name=""/>
        <dsp:cNvSpPr/>
      </dsp:nvSpPr>
      <dsp:spPr>
        <a:xfrm>
          <a:off x="3143796" y="1001202"/>
          <a:ext cx="2755237" cy="25363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Compute-intensive algorithms have considerable processing requirements but do not involve large amounts of data</a:t>
          </a:r>
        </a:p>
      </dsp:txBody>
      <dsp:txXfrm>
        <a:off x="3143796" y="1001202"/>
        <a:ext cx="2755237" cy="2536380"/>
      </dsp:txXfrm>
    </dsp:sp>
    <dsp:sp modelId="{F0FA56DC-8062-40A7-94FA-7DDA329927D5}">
      <dsp:nvSpPr>
        <dsp:cNvPr id="0" name=""/>
        <dsp:cNvSpPr/>
      </dsp:nvSpPr>
      <dsp:spPr>
        <a:xfrm>
          <a:off x="6284766" y="272078"/>
          <a:ext cx="2755237" cy="72912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t>Hybrid-intensive algorithms</a:t>
          </a:r>
        </a:p>
      </dsp:txBody>
      <dsp:txXfrm>
        <a:off x="6284766" y="272078"/>
        <a:ext cx="2755237" cy="729123"/>
      </dsp:txXfrm>
    </dsp:sp>
    <dsp:sp modelId="{95F61F90-2C1F-40FB-BE4B-E46955CE9587}">
      <dsp:nvSpPr>
        <dsp:cNvPr id="0" name=""/>
        <dsp:cNvSpPr/>
      </dsp:nvSpPr>
      <dsp:spPr>
        <a:xfrm>
          <a:off x="6284766" y="1001202"/>
          <a:ext cx="2755237" cy="25363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There are certain algorithms that deal with a large amount of data and also have considerable computing requirements.</a:t>
          </a:r>
        </a:p>
      </dsp:txBody>
      <dsp:txXfrm>
        <a:off x="6284766" y="1001202"/>
        <a:ext cx="2755237" cy="2536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424F3-0B3D-457D-A4C9-C42B6DE979D7}">
      <dsp:nvSpPr>
        <dsp:cNvPr id="0" name=""/>
        <dsp:cNvSpPr/>
      </dsp:nvSpPr>
      <dsp:spPr>
        <a:xfrm rot="5400000">
          <a:off x="4920847" y="-1927422"/>
          <a:ext cx="991497" cy="509797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The volume is the expected size of the data that the algorithm will process.</a:t>
          </a:r>
          <a:endParaRPr lang="en-US" sz="2000" kern="1200" dirty="0"/>
        </a:p>
      </dsp:txBody>
      <dsp:txXfrm rot="-5400000">
        <a:off x="2867610" y="174216"/>
        <a:ext cx="5049572" cy="894695"/>
      </dsp:txXfrm>
    </dsp:sp>
    <dsp:sp modelId="{6932180A-C344-4FAF-9152-D6D9D325793E}">
      <dsp:nvSpPr>
        <dsp:cNvPr id="0" name=""/>
        <dsp:cNvSpPr/>
      </dsp:nvSpPr>
      <dsp:spPr>
        <a:xfrm>
          <a:off x="0" y="1877"/>
          <a:ext cx="2867609" cy="12393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Volume</a:t>
          </a:r>
          <a:endParaRPr lang="en-US" sz="3200" kern="1200" dirty="0"/>
        </a:p>
      </dsp:txBody>
      <dsp:txXfrm>
        <a:off x="60501" y="62378"/>
        <a:ext cx="2746607" cy="1118370"/>
      </dsp:txXfrm>
    </dsp:sp>
    <dsp:sp modelId="{A2D03284-A3FB-45E7-8E64-D82BD067C407}">
      <dsp:nvSpPr>
        <dsp:cNvPr id="0" name=""/>
        <dsp:cNvSpPr/>
      </dsp:nvSpPr>
      <dsp:spPr>
        <a:xfrm rot="5400000">
          <a:off x="4920847" y="-626082"/>
          <a:ext cx="991497" cy="509797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The velocity is the expected rate of new data generation when the algorithm is used. It can be zero</a:t>
          </a:r>
          <a:r>
            <a:rPr lang="en-US" sz="1400" kern="1200" dirty="0" smtClean="0"/>
            <a:t>.</a:t>
          </a:r>
          <a:endParaRPr lang="en-US" sz="1400" kern="1200" dirty="0"/>
        </a:p>
      </dsp:txBody>
      <dsp:txXfrm rot="-5400000">
        <a:off x="2867610" y="1475556"/>
        <a:ext cx="5049572" cy="894695"/>
      </dsp:txXfrm>
    </dsp:sp>
    <dsp:sp modelId="{0B27CC30-AD0B-4B17-AB84-BDEDCBEA922E}">
      <dsp:nvSpPr>
        <dsp:cNvPr id="0" name=""/>
        <dsp:cNvSpPr/>
      </dsp:nvSpPr>
      <dsp:spPr>
        <a:xfrm>
          <a:off x="0" y="1303218"/>
          <a:ext cx="2867609" cy="12393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Velocity</a:t>
          </a:r>
          <a:endParaRPr lang="en-US" sz="3200" kern="1200" dirty="0"/>
        </a:p>
      </dsp:txBody>
      <dsp:txXfrm>
        <a:off x="60501" y="1363719"/>
        <a:ext cx="2746607" cy="1118370"/>
      </dsp:txXfrm>
    </dsp:sp>
    <dsp:sp modelId="{9295391E-655E-4A0C-8EF8-1DF3522458D1}">
      <dsp:nvSpPr>
        <dsp:cNvPr id="0" name=""/>
        <dsp:cNvSpPr/>
      </dsp:nvSpPr>
      <dsp:spPr>
        <a:xfrm rot="5400000">
          <a:off x="4920847" y="675258"/>
          <a:ext cx="991497" cy="509797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The variety quantifies how many different types of data the designed algorithm is expected to deal with.</a:t>
          </a:r>
          <a:endParaRPr lang="en-US" sz="2000" kern="1200" dirty="0"/>
        </a:p>
      </dsp:txBody>
      <dsp:txXfrm rot="-5400000">
        <a:off x="2867610" y="2776897"/>
        <a:ext cx="5049572" cy="894695"/>
      </dsp:txXfrm>
    </dsp:sp>
    <dsp:sp modelId="{E79A1122-B47E-4B63-84DB-FEB192064378}">
      <dsp:nvSpPr>
        <dsp:cNvPr id="0" name=""/>
        <dsp:cNvSpPr/>
      </dsp:nvSpPr>
      <dsp:spPr>
        <a:xfrm>
          <a:off x="0" y="2604559"/>
          <a:ext cx="2867609" cy="12393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Variety</a:t>
          </a:r>
          <a:endParaRPr lang="en-US" sz="3200" kern="1200" dirty="0"/>
        </a:p>
      </dsp:txBody>
      <dsp:txXfrm>
        <a:off x="60501" y="2665060"/>
        <a:ext cx="2746607" cy="11183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71A43-9E15-43B8-B9E5-39DE6839C87D}">
      <dsp:nvSpPr>
        <dsp:cNvPr id="0" name=""/>
        <dsp:cNvSpPr/>
      </dsp:nvSpPr>
      <dsp:spPr>
        <a:xfrm>
          <a:off x="0" y="0"/>
          <a:ext cx="4616244" cy="4616244"/>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A90222-BC5E-49B2-A44A-BBC596DBFF55}">
      <dsp:nvSpPr>
        <dsp:cNvPr id="0" name=""/>
        <dsp:cNvSpPr/>
      </dsp:nvSpPr>
      <dsp:spPr>
        <a:xfrm>
          <a:off x="2308122" y="0"/>
          <a:ext cx="6160786" cy="4616244"/>
        </a:xfrm>
        <a:prstGeom prst="rect">
          <a:avLst/>
        </a:prstGeom>
        <a:solidFill>
          <a:srgbClr val="FFFFFF">
            <a:alpha val="32941"/>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compute dimension is about the processing and computing needs of the problem at hand. </a:t>
          </a:r>
          <a:endParaRPr lang="en-US" sz="2000" kern="1200" dirty="0"/>
        </a:p>
      </dsp:txBody>
      <dsp:txXfrm>
        <a:off x="2308122" y="0"/>
        <a:ext cx="6160786" cy="1384876"/>
      </dsp:txXfrm>
    </dsp:sp>
    <dsp:sp modelId="{C28A938A-DE3B-4531-896B-1AB2CB4AAD17}">
      <dsp:nvSpPr>
        <dsp:cNvPr id="0" name=""/>
        <dsp:cNvSpPr/>
      </dsp:nvSpPr>
      <dsp:spPr>
        <a:xfrm>
          <a:off x="807844" y="1384876"/>
          <a:ext cx="3000556" cy="3000556"/>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6E1977-4F30-48CD-8AA0-F6024D049A0D}">
      <dsp:nvSpPr>
        <dsp:cNvPr id="0" name=""/>
        <dsp:cNvSpPr/>
      </dsp:nvSpPr>
      <dsp:spPr>
        <a:xfrm>
          <a:off x="2308122" y="1384876"/>
          <a:ext cx="6160786" cy="3000556"/>
        </a:xfrm>
        <a:prstGeom prst="rect">
          <a:avLst/>
        </a:prstGeom>
        <a:solidFill>
          <a:srgbClr val="FFFFFF">
            <a:alpha val="35686"/>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processing requirements of an algorithm will determine what sort of design is most efficient for it. </a:t>
          </a:r>
          <a:endParaRPr lang="en-US" sz="2000" kern="1200" dirty="0"/>
        </a:p>
      </dsp:txBody>
      <dsp:txXfrm>
        <a:off x="2308122" y="1384876"/>
        <a:ext cx="6160786" cy="1384871"/>
      </dsp:txXfrm>
    </dsp:sp>
    <dsp:sp modelId="{A0B0FF2E-623D-4CF5-9118-2D60D7D81EDC}">
      <dsp:nvSpPr>
        <dsp:cNvPr id="0" name=""/>
        <dsp:cNvSpPr/>
      </dsp:nvSpPr>
      <dsp:spPr>
        <a:xfrm>
          <a:off x="1615686" y="2769748"/>
          <a:ext cx="1384872" cy="1384872"/>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D3620-47F5-4B54-9BC2-16BF2BF6B1B0}">
      <dsp:nvSpPr>
        <dsp:cNvPr id="0" name=""/>
        <dsp:cNvSpPr/>
      </dsp:nvSpPr>
      <dsp:spPr>
        <a:xfrm>
          <a:off x="2308122" y="2769748"/>
          <a:ext cx="6160786" cy="138487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For example, deep learning algorithms, in general, require lots of processing power. It means that for deep learning algorithms, it is important to have multi-node parallel architecture wherever possible</a:t>
          </a:r>
          <a:endParaRPr lang="en-US" sz="2000" kern="1200" dirty="0"/>
        </a:p>
      </dsp:txBody>
      <dsp:txXfrm>
        <a:off x="2308122" y="2769748"/>
        <a:ext cx="6160786" cy="1384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853FD-C63D-43D0-BFE3-4A6F12EEC3A8}">
      <dsp:nvSpPr>
        <dsp:cNvPr id="0" name=""/>
        <dsp:cNvSpPr/>
      </dsp:nvSpPr>
      <dsp:spPr>
        <a:xfrm>
          <a:off x="0" y="0"/>
          <a:ext cx="7923219" cy="1210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Complexity theory is the study of how complicated algorithms are. To be useful, any algorithm should have three key features:</a:t>
          </a:r>
          <a:endParaRPr lang="en-US" sz="2300" kern="1200" dirty="0"/>
        </a:p>
      </dsp:txBody>
      <dsp:txXfrm>
        <a:off x="59114" y="59114"/>
        <a:ext cx="7804991" cy="1092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8E1F0-E3F7-49A4-8B63-79F1358BEB87}">
      <dsp:nvSpPr>
        <dsp:cNvPr id="0" name=""/>
        <dsp:cNvSpPr/>
      </dsp:nvSpPr>
      <dsp:spPr>
        <a:xfrm>
          <a:off x="5888017" y="923239"/>
          <a:ext cx="2445637" cy="24460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97272-0957-4E0C-97D4-27BCA746550E}">
      <dsp:nvSpPr>
        <dsp:cNvPr id="0" name=""/>
        <dsp:cNvSpPr/>
      </dsp:nvSpPr>
      <dsp:spPr>
        <a:xfrm>
          <a:off x="5969220" y="1004789"/>
          <a:ext cx="2283231" cy="2282988"/>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A good algorithm should be efficient.</a:t>
          </a:r>
          <a:endParaRPr lang="en-US" sz="1700" kern="1200" dirty="0"/>
        </a:p>
      </dsp:txBody>
      <dsp:txXfrm>
        <a:off x="6295623" y="1330992"/>
        <a:ext cx="1630424" cy="1630583"/>
      </dsp:txXfrm>
    </dsp:sp>
    <dsp:sp modelId="{23901536-C7D9-4A89-87ED-1A1376A9C7A4}">
      <dsp:nvSpPr>
        <dsp:cNvPr id="0" name=""/>
        <dsp:cNvSpPr/>
      </dsp:nvSpPr>
      <dsp:spPr>
        <a:xfrm rot="2700000">
          <a:off x="3363326" y="926196"/>
          <a:ext cx="2439746" cy="2439746"/>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63994-3908-4A49-919A-8ABCDA197481}">
      <dsp:nvSpPr>
        <dsp:cNvPr id="0" name=""/>
        <dsp:cNvSpPr/>
      </dsp:nvSpPr>
      <dsp:spPr>
        <a:xfrm>
          <a:off x="3441584" y="1004789"/>
          <a:ext cx="2283231" cy="2282988"/>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A good algorithm should be understandable.</a:t>
          </a:r>
          <a:endParaRPr lang="en-US" sz="1700" kern="1200" dirty="0"/>
        </a:p>
      </dsp:txBody>
      <dsp:txXfrm>
        <a:off x="3767987" y="1330992"/>
        <a:ext cx="1630424" cy="1630583"/>
      </dsp:txXfrm>
    </dsp:sp>
    <dsp:sp modelId="{B7BF2795-4273-4501-9FEA-B5B191C96831}">
      <dsp:nvSpPr>
        <dsp:cNvPr id="0" name=""/>
        <dsp:cNvSpPr/>
      </dsp:nvSpPr>
      <dsp:spPr>
        <a:xfrm rot="2700000">
          <a:off x="835690" y="926196"/>
          <a:ext cx="2439746" cy="2439746"/>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ECE5D-2D52-4593-8195-E2BD841FBB4E}">
      <dsp:nvSpPr>
        <dsp:cNvPr id="0" name=""/>
        <dsp:cNvSpPr/>
      </dsp:nvSpPr>
      <dsp:spPr>
        <a:xfrm>
          <a:off x="913947" y="1004789"/>
          <a:ext cx="2283231" cy="2282988"/>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A good algorithm should be correct</a:t>
          </a:r>
          <a:endParaRPr lang="en-US" sz="1700" kern="1200" dirty="0"/>
        </a:p>
      </dsp:txBody>
      <dsp:txXfrm>
        <a:off x="1240351" y="1330992"/>
        <a:ext cx="1630424" cy="16305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7B810-10F9-414A-A706-A3B64E613150}">
      <dsp:nvSpPr>
        <dsp:cNvPr id="0" name=""/>
        <dsp:cNvSpPr/>
      </dsp:nvSpPr>
      <dsp:spPr>
        <a:xfrm>
          <a:off x="0" y="113003"/>
          <a:ext cx="7923217" cy="575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r>
            <a:rPr lang="en-US" sz="2000" kern="1200" dirty="0" smtClean="0"/>
            <a:t>There are two possible types of analysis to quantify the complexity of an algorithm:</a:t>
          </a:r>
          <a:endParaRPr lang="en-US" sz="2000" kern="1200" dirty="0"/>
        </a:p>
      </dsp:txBody>
      <dsp:txXfrm>
        <a:off x="0" y="113003"/>
        <a:ext cx="7923217" cy="575070"/>
      </dsp:txXfrm>
    </dsp:sp>
    <dsp:sp modelId="{A6EB9065-7CEB-4FDD-AA0B-905B61BECF01}">
      <dsp:nvSpPr>
        <dsp:cNvPr id="0" name=""/>
        <dsp:cNvSpPr/>
      </dsp:nvSpPr>
      <dsp:spPr>
        <a:xfrm>
          <a:off x="0" y="688073"/>
          <a:ext cx="949857" cy="158309"/>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67CEB-751D-4AAC-B407-13CE3F3E12BB}">
      <dsp:nvSpPr>
        <dsp:cNvPr id="0" name=""/>
        <dsp:cNvSpPr/>
      </dsp:nvSpPr>
      <dsp:spPr>
        <a:xfrm>
          <a:off x="1005266" y="688073"/>
          <a:ext cx="949857" cy="158309"/>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1BA990-102A-436B-8A1C-E9AF524DC002}">
      <dsp:nvSpPr>
        <dsp:cNvPr id="0" name=""/>
        <dsp:cNvSpPr/>
      </dsp:nvSpPr>
      <dsp:spPr>
        <a:xfrm>
          <a:off x="2010533" y="688073"/>
          <a:ext cx="949857" cy="158309"/>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53DEC-47E1-4591-8BE6-00236053D809}">
      <dsp:nvSpPr>
        <dsp:cNvPr id="0" name=""/>
        <dsp:cNvSpPr/>
      </dsp:nvSpPr>
      <dsp:spPr>
        <a:xfrm>
          <a:off x="3015799" y="688073"/>
          <a:ext cx="949857" cy="158309"/>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D7B98-4F7F-4863-B319-E41D1DC8C3D4}">
      <dsp:nvSpPr>
        <dsp:cNvPr id="0" name=""/>
        <dsp:cNvSpPr/>
      </dsp:nvSpPr>
      <dsp:spPr>
        <a:xfrm>
          <a:off x="4021065" y="688073"/>
          <a:ext cx="949857" cy="158309"/>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12BD4D-9E5F-429D-8992-C36C1B696F04}">
      <dsp:nvSpPr>
        <dsp:cNvPr id="0" name=""/>
        <dsp:cNvSpPr/>
      </dsp:nvSpPr>
      <dsp:spPr>
        <a:xfrm>
          <a:off x="5026331" y="688073"/>
          <a:ext cx="949857" cy="158309"/>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232008-E24C-4231-A9C3-1B46F2E967B0}">
      <dsp:nvSpPr>
        <dsp:cNvPr id="0" name=""/>
        <dsp:cNvSpPr/>
      </dsp:nvSpPr>
      <dsp:spPr>
        <a:xfrm>
          <a:off x="6031597" y="688073"/>
          <a:ext cx="949857" cy="158309"/>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t>While processing the input data, the algorithm needs to store the transient temporary data structures in memory. </a:t>
            </a:r>
          </a:p>
          <a:p>
            <a:endParaRPr lang="en-US" dirty="0" smtClean="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t>The size, type, and number of these data structures will dictate the memory requirements for the underlying hardware. </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473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345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4478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17" name="Google Shape;17;p2"/>
          <p:cNvSpPr txBox="1">
            <a:spLocks noGrp="1"/>
          </p:cNvSpPr>
          <p:nvPr>
            <p:ph type="subTitle" idx="1"/>
          </p:nvPr>
        </p:nvSpPr>
        <p:spPr>
          <a:xfrm>
            <a:off x="1371600" y="3203575"/>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A9C"/>
              </a:buClr>
              <a:buSzPts val="3200"/>
              <a:buNone/>
              <a:defRPr>
                <a:solidFill>
                  <a:srgbClr val="888A9C"/>
                </a:solidFill>
              </a:defRPr>
            </a:lvl1pPr>
            <a:lvl2pPr lvl="1" algn="ctr">
              <a:spcBef>
                <a:spcPts val="560"/>
              </a:spcBef>
              <a:spcAft>
                <a:spcPts val="0"/>
              </a:spcAft>
              <a:buClr>
                <a:srgbClr val="888A9C"/>
              </a:buClr>
              <a:buSzPts val="2800"/>
              <a:buNone/>
              <a:defRPr>
                <a:solidFill>
                  <a:srgbClr val="888A9C"/>
                </a:solidFill>
              </a:defRPr>
            </a:lvl2pPr>
            <a:lvl3pPr lvl="2" algn="ctr">
              <a:spcBef>
                <a:spcPts val="480"/>
              </a:spcBef>
              <a:spcAft>
                <a:spcPts val="0"/>
              </a:spcAft>
              <a:buClr>
                <a:srgbClr val="888A9C"/>
              </a:buClr>
              <a:buSzPts val="2400"/>
              <a:buNone/>
              <a:defRPr>
                <a:solidFill>
                  <a:srgbClr val="888A9C"/>
                </a:solidFill>
              </a:defRPr>
            </a:lvl3pPr>
            <a:lvl4pPr lvl="3" algn="ctr">
              <a:spcBef>
                <a:spcPts val="400"/>
              </a:spcBef>
              <a:spcAft>
                <a:spcPts val="0"/>
              </a:spcAft>
              <a:buClr>
                <a:srgbClr val="888A9C"/>
              </a:buClr>
              <a:buSzPts val="2000"/>
              <a:buNone/>
              <a:defRPr>
                <a:solidFill>
                  <a:srgbClr val="888A9C"/>
                </a:solidFill>
              </a:defRPr>
            </a:lvl4pPr>
            <a:lvl5pPr lvl="4" algn="ctr">
              <a:spcBef>
                <a:spcPts val="400"/>
              </a:spcBef>
              <a:spcAft>
                <a:spcPts val="0"/>
              </a:spcAft>
              <a:buClr>
                <a:srgbClr val="888A9C"/>
              </a:buClr>
              <a:buSzPts val="2000"/>
              <a:buNone/>
              <a:defRPr>
                <a:solidFill>
                  <a:srgbClr val="888A9C"/>
                </a:solidFill>
              </a:defRPr>
            </a:lvl5pPr>
            <a:lvl6pPr lvl="5" algn="ctr">
              <a:spcBef>
                <a:spcPts val="400"/>
              </a:spcBef>
              <a:spcAft>
                <a:spcPts val="0"/>
              </a:spcAft>
              <a:buClr>
                <a:srgbClr val="888A9C"/>
              </a:buClr>
              <a:buSzPts val="2000"/>
              <a:buNone/>
              <a:defRPr>
                <a:solidFill>
                  <a:srgbClr val="888A9C"/>
                </a:solidFill>
              </a:defRPr>
            </a:lvl6pPr>
            <a:lvl7pPr lvl="6" algn="ctr">
              <a:spcBef>
                <a:spcPts val="400"/>
              </a:spcBef>
              <a:spcAft>
                <a:spcPts val="0"/>
              </a:spcAft>
              <a:buClr>
                <a:srgbClr val="888A9C"/>
              </a:buClr>
              <a:buSzPts val="2000"/>
              <a:buNone/>
              <a:defRPr>
                <a:solidFill>
                  <a:srgbClr val="888A9C"/>
                </a:solidFill>
              </a:defRPr>
            </a:lvl7pPr>
            <a:lvl8pPr lvl="7" algn="ctr">
              <a:spcBef>
                <a:spcPts val="400"/>
              </a:spcBef>
              <a:spcAft>
                <a:spcPts val="0"/>
              </a:spcAft>
              <a:buClr>
                <a:srgbClr val="888A9C"/>
              </a:buClr>
              <a:buSzPts val="2000"/>
              <a:buNone/>
              <a:defRPr>
                <a:solidFill>
                  <a:srgbClr val="888A9C"/>
                </a:solidFill>
              </a:defRPr>
            </a:lvl8pPr>
            <a:lvl9pPr lvl="8" algn="ctr">
              <a:spcBef>
                <a:spcPts val="400"/>
              </a:spcBef>
              <a:spcAft>
                <a:spcPts val="0"/>
              </a:spcAft>
              <a:buClr>
                <a:srgbClr val="888A9C"/>
              </a:buClr>
              <a:buSzPts val="2000"/>
              <a:buNone/>
              <a:defRPr>
                <a:solidFill>
                  <a:srgbClr val="888A9C"/>
                </a:solidFill>
              </a:defRPr>
            </a:lvl9pPr>
          </a:lstStyle>
          <a:p>
            <a:r>
              <a:rPr lang="en-US" smtClean="0"/>
              <a:t>Click to edit Master subtitle style</a:t>
            </a:r>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21" name="Google Shape;21;p2"/>
          <p:cNvSpPr/>
          <p:nvPr/>
        </p:nvSpPr>
        <p:spPr>
          <a:xfrm>
            <a:off x="0" y="4604544"/>
            <a:ext cx="9144000" cy="2253455"/>
          </a:xfrm>
          <a:prstGeom prst="rect">
            <a:avLst/>
          </a:prstGeom>
          <a:solidFill>
            <a:srgbClr val="000F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743200" y="5111328"/>
            <a:ext cx="2741469" cy="1089076"/>
          </a:xfrm>
          <a:prstGeom prst="rect">
            <a:avLst/>
          </a:prstGeom>
          <a:noFill/>
          <a:ln>
            <a:noFill/>
          </a:ln>
          <a:effectLst>
            <a:outerShdw blurRad="50800" dist="38100" dir="2700000" algn="tl" rotWithShape="0">
              <a:srgbClr val="000000">
                <a:alpha val="40000"/>
              </a:srgbClr>
            </a:outerShdw>
          </a:effectLst>
        </p:spPr>
      </p:pic>
      <p:sp>
        <p:nvSpPr>
          <p:cNvPr id="23" name="Google Shape;23;p2"/>
          <p:cNvSpPr/>
          <p:nvPr/>
        </p:nvSpPr>
        <p:spPr>
          <a:xfrm>
            <a:off x="0" y="0"/>
            <a:ext cx="9144000" cy="609599"/>
          </a:xfrm>
          <a:prstGeom prst="rect">
            <a:avLst/>
          </a:prstGeom>
          <a:solidFill>
            <a:srgbClr val="000F2E"/>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2"/>
          <p:cNvSpPr/>
          <p:nvPr/>
        </p:nvSpPr>
        <p:spPr>
          <a:xfrm>
            <a:off x="0" y="6596855"/>
            <a:ext cx="9144000" cy="261144"/>
          </a:xfrm>
          <a:prstGeom prst="rect">
            <a:avLst/>
          </a:prstGeom>
          <a:gradFill>
            <a:gsLst>
              <a:gs pos="0">
                <a:srgbClr val="000F2E"/>
              </a:gs>
              <a:gs pos="3000">
                <a:srgbClr val="000F2E"/>
              </a:gs>
              <a:gs pos="50000">
                <a:srgbClr val="97BA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a:off x="0" y="0"/>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05183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91" name="Google Shape;9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92" name="Google Shape;9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3" name="Google Shape;9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4" name="Google Shape;9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728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
          <p:cNvSpPr/>
          <p:nvPr/>
        </p:nvSpPr>
        <p:spPr>
          <a:xfrm>
            <a:off x="0" y="6444456"/>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a:off x="-3464" y="1142254"/>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F2E"/>
              </a:buClr>
              <a:buSzPts val="4400"/>
              <a:buFont typeface="Calibri"/>
              <a:buNone/>
              <a:defRPr b="1">
                <a:solidFill>
                  <a:srgbClr val="000F2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30" name="Google Shape;3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31" name="Google Shape;3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2" name="Google Shape;32;p3"/>
          <p:cNvPicPr preferRelativeResize="0"/>
          <p:nvPr/>
        </p:nvPicPr>
        <p:blipFill rotWithShape="1">
          <a:blip r:embed="rId2">
            <a:alphaModFix/>
          </a:blip>
          <a:srcRect/>
          <a:stretch/>
        </p:blipFill>
        <p:spPr>
          <a:xfrm>
            <a:off x="4389120" y="1066800"/>
            <a:ext cx="365760" cy="405070"/>
          </a:xfrm>
          <a:prstGeom prst="rect">
            <a:avLst/>
          </a:prstGeom>
          <a:noFill/>
          <a:ln>
            <a:noFill/>
          </a:ln>
        </p:spPr>
      </p:pic>
      <p:pic>
        <p:nvPicPr>
          <p:cNvPr id="33" name="Google Shape;33;p3"/>
          <p:cNvPicPr preferRelativeResize="0"/>
          <p:nvPr/>
        </p:nvPicPr>
        <p:blipFill rotWithShape="1">
          <a:blip r:embed="rId3">
            <a:alphaModFix/>
          </a:blip>
          <a:srcRect/>
          <a:stretch/>
        </p:blipFill>
        <p:spPr>
          <a:xfrm>
            <a:off x="4449248" y="1132175"/>
            <a:ext cx="245505" cy="274320"/>
          </a:xfrm>
          <a:prstGeom prst="rect">
            <a:avLst/>
          </a:prstGeom>
          <a:noFill/>
          <a:ln>
            <a:noFill/>
          </a:ln>
        </p:spPr>
      </p:pic>
      <p:sp>
        <p:nvSpPr>
          <p:cNvPr id="34" name="Google Shape;34;p3"/>
          <p:cNvSpPr txBox="1">
            <a:spLocks noGrp="1"/>
          </p:cNvSpPr>
          <p:nvPr>
            <p:ph type="sldNum" idx="12"/>
          </p:nvPr>
        </p:nvSpPr>
        <p:spPr>
          <a:xfrm>
            <a:off x="4381500" y="1066800"/>
            <a:ext cx="381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100" b="1" i="0" u="none" strike="noStrike" cap="none">
                <a:solidFill>
                  <a:schemeClr val="lt1"/>
                </a:solidFill>
                <a:latin typeface="Calibri"/>
                <a:ea typeface="Calibri"/>
                <a:cs typeface="Calibri"/>
                <a:sym typeface="Calibri"/>
              </a:defRPr>
            </a:lvl1pPr>
            <a:lvl2pPr marL="0" lvl="1" indent="0" algn="ctr">
              <a:spcBef>
                <a:spcPts val="0"/>
              </a:spcBef>
              <a:buNone/>
              <a:defRPr sz="1100" b="1" i="0" u="none" strike="noStrike" cap="none">
                <a:solidFill>
                  <a:schemeClr val="lt1"/>
                </a:solidFill>
                <a:latin typeface="Calibri"/>
                <a:ea typeface="Calibri"/>
                <a:cs typeface="Calibri"/>
                <a:sym typeface="Calibri"/>
              </a:defRPr>
            </a:lvl2pPr>
            <a:lvl3pPr marL="0" lvl="2" indent="0" algn="ctr">
              <a:spcBef>
                <a:spcPts val="0"/>
              </a:spcBef>
              <a:buNone/>
              <a:defRPr sz="1100" b="1" i="0" u="none" strike="noStrike" cap="none">
                <a:solidFill>
                  <a:schemeClr val="lt1"/>
                </a:solidFill>
                <a:latin typeface="Calibri"/>
                <a:ea typeface="Calibri"/>
                <a:cs typeface="Calibri"/>
                <a:sym typeface="Calibri"/>
              </a:defRPr>
            </a:lvl3pPr>
            <a:lvl4pPr marL="0" lvl="3" indent="0" algn="ctr">
              <a:spcBef>
                <a:spcPts val="0"/>
              </a:spcBef>
              <a:buNone/>
              <a:defRPr sz="1100" b="1" i="0" u="none" strike="noStrike" cap="none">
                <a:solidFill>
                  <a:schemeClr val="lt1"/>
                </a:solidFill>
                <a:latin typeface="Calibri"/>
                <a:ea typeface="Calibri"/>
                <a:cs typeface="Calibri"/>
                <a:sym typeface="Calibri"/>
              </a:defRPr>
            </a:lvl4pPr>
            <a:lvl5pPr marL="0" lvl="4" indent="0" algn="ctr">
              <a:spcBef>
                <a:spcPts val="0"/>
              </a:spcBef>
              <a:buNone/>
              <a:defRPr sz="1100" b="1" i="0" u="none" strike="noStrike" cap="none">
                <a:solidFill>
                  <a:schemeClr val="lt1"/>
                </a:solidFill>
                <a:latin typeface="Calibri"/>
                <a:ea typeface="Calibri"/>
                <a:cs typeface="Calibri"/>
                <a:sym typeface="Calibri"/>
              </a:defRPr>
            </a:lvl5pPr>
            <a:lvl6pPr marL="0" lvl="5" indent="0" algn="ctr">
              <a:spcBef>
                <a:spcPts val="0"/>
              </a:spcBef>
              <a:buNone/>
              <a:defRPr sz="1100" b="1" i="0" u="none" strike="noStrike" cap="none">
                <a:solidFill>
                  <a:schemeClr val="lt1"/>
                </a:solidFill>
                <a:latin typeface="Calibri"/>
                <a:ea typeface="Calibri"/>
                <a:cs typeface="Calibri"/>
                <a:sym typeface="Calibri"/>
              </a:defRPr>
            </a:lvl6pPr>
            <a:lvl7pPr marL="0" lvl="6" indent="0" algn="ctr">
              <a:spcBef>
                <a:spcPts val="0"/>
              </a:spcBef>
              <a:buNone/>
              <a:defRPr sz="1100" b="1" i="0" u="none" strike="noStrike" cap="none">
                <a:solidFill>
                  <a:schemeClr val="lt1"/>
                </a:solidFill>
                <a:latin typeface="Calibri"/>
                <a:ea typeface="Calibri"/>
                <a:cs typeface="Calibri"/>
                <a:sym typeface="Calibri"/>
              </a:defRPr>
            </a:lvl7pPr>
            <a:lvl8pPr marL="0" lvl="7" indent="0" algn="ctr">
              <a:spcBef>
                <a:spcPts val="0"/>
              </a:spcBef>
              <a:buNone/>
              <a:defRPr sz="1100" b="1" i="0" u="none" strike="noStrike" cap="none">
                <a:solidFill>
                  <a:schemeClr val="lt1"/>
                </a:solidFill>
                <a:latin typeface="Calibri"/>
                <a:ea typeface="Calibri"/>
                <a:cs typeface="Calibri"/>
                <a:sym typeface="Calibri"/>
              </a:defRPr>
            </a:lvl8pPr>
            <a:lvl9pPr marL="0" lvl="8" indent="0" algn="ctr">
              <a:spcBef>
                <a:spcPts val="0"/>
              </a:spcBef>
              <a:buNone/>
              <a:defRPr sz="1100" b="1"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smtClean="0"/>
              <a:t>‹#›</a:t>
            </a:fld>
            <a:endParaRPr lang="en-US"/>
          </a:p>
        </p:txBody>
      </p:sp>
      <p:sp>
        <p:nvSpPr>
          <p:cNvPr id="35" name="Google Shape;35;p3"/>
          <p:cNvSpPr txBox="1">
            <a:spLocks noGrp="1"/>
          </p:cNvSpPr>
          <p:nvPr>
            <p:ph type="body" idx="1"/>
          </p:nvPr>
        </p:nvSpPr>
        <p:spPr>
          <a:xfrm>
            <a:off x="457200" y="1547325"/>
            <a:ext cx="8229600" cy="4793150"/>
          </a:xfrm>
          <a:prstGeom prst="rect">
            <a:avLst/>
          </a:prstGeom>
          <a:noFill/>
          <a:ln>
            <a:noFill/>
          </a:ln>
        </p:spPr>
        <p:txBody>
          <a:bodyPr spcFirstLastPara="1" wrap="square" lIns="91425" tIns="45700" rIns="91425" bIns="45700" anchor="t" anchorCtr="0">
            <a:noAutofit/>
          </a:bodyPr>
          <a:lstStyle>
            <a:lvl1pPr marL="457200" lvl="0" indent="-342900" algn="l">
              <a:spcBef>
                <a:spcPts val="1800"/>
              </a:spcBef>
              <a:spcAft>
                <a:spcPts val="0"/>
              </a:spcAft>
              <a:buClr>
                <a:srgbClr val="000F2E"/>
              </a:buClr>
              <a:buSzPts val="1800"/>
              <a:buFont typeface="Calibri"/>
              <a:buChar char="•"/>
              <a:defRPr sz="3000">
                <a:solidFill>
                  <a:srgbClr val="000F2E"/>
                </a:solidFill>
              </a:defRPr>
            </a:lvl1pPr>
            <a:lvl2pPr marL="914400" lvl="1" indent="-406400" algn="l">
              <a:spcBef>
                <a:spcPts val="1800"/>
              </a:spcBef>
              <a:spcAft>
                <a:spcPts val="0"/>
              </a:spcAft>
              <a:buClr>
                <a:schemeClr val="dk1"/>
              </a:buClr>
              <a:buSzPts val="2800"/>
              <a:buChar char="–"/>
              <a:defRPr/>
            </a:lvl2pPr>
            <a:lvl3pPr marL="1371600" lvl="2" indent="-381000" algn="l">
              <a:spcBef>
                <a:spcPts val="1800"/>
              </a:spcBef>
              <a:spcAft>
                <a:spcPts val="0"/>
              </a:spcAft>
              <a:buClr>
                <a:schemeClr val="dk1"/>
              </a:buClr>
              <a:buSzPts val="2400"/>
              <a:buChar char="•"/>
              <a:defRPr/>
            </a:lvl3pPr>
            <a:lvl4pPr marL="1828800" lvl="3" indent="-355600" algn="l">
              <a:spcBef>
                <a:spcPts val="1800"/>
              </a:spcBef>
              <a:spcAft>
                <a:spcPts val="0"/>
              </a:spcAft>
              <a:buClr>
                <a:schemeClr val="dk1"/>
              </a:buClr>
              <a:buSzPts val="2000"/>
              <a:buChar char="–"/>
              <a:defRPr/>
            </a:lvl4pPr>
            <a:lvl5pPr marL="2286000" lvl="4" indent="-355600" algn="l">
              <a:spcBef>
                <a:spcPts val="18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pic>
        <p:nvPicPr>
          <p:cNvPr id="11" name="Picture 10"/>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sharpenSoften amount="50000"/>
                    </a14:imgEffect>
                    <a14:imgEffect>
                      <a14:saturation sat="0"/>
                    </a14:imgEffect>
                  </a14:imgLayer>
                </a14:imgProps>
              </a:ext>
              <a:ext uri="{28A0092B-C50C-407E-A947-70E740481C1C}">
                <a14:useLocalDpi xmlns:a14="http://schemas.microsoft.com/office/drawing/2010/main" val="0"/>
              </a:ext>
            </a:extLst>
          </a:blip>
          <a:srcRect r="49506"/>
          <a:stretch/>
        </p:blipFill>
        <p:spPr>
          <a:xfrm>
            <a:off x="6325070" y="1156393"/>
            <a:ext cx="2818930" cy="5513742"/>
          </a:xfrm>
          <a:prstGeom prst="rect">
            <a:avLst/>
          </a:prstGeom>
        </p:spPr>
      </p:pic>
    </p:spTree>
    <p:extLst>
      <p:ext uri="{BB962C8B-B14F-4D97-AF65-F5344CB8AC3E}">
        <p14:creationId xmlns:p14="http://schemas.microsoft.com/office/powerpoint/2010/main" val="60977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46" name="Google Shape;46;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7" name="Google Shape;47;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8" name="Google Shape;4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49" name="Google Shape;4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0" name="Google Shape;5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083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53" name="Google Shape;5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4" name="Google Shape;5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5" name="Google Shape;5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6" name="Google Shape;5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7" name="Google Shape;5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8" name="Google Shape;5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9" name="Google Shape;5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607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62" name="Google Shape;6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3" name="Google Shape;6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4" name="Google Shape;6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19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7" name="Google Shape;6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8" name="Google Shape;6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977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1" name="Google Shape;71;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smtClean="0"/>
              <a:t>Edit Master text styles</a:t>
            </a:r>
          </a:p>
        </p:txBody>
      </p:sp>
      <p:sp>
        <p:nvSpPr>
          <p:cNvPr id="72" name="Google Shape;72;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73" name="Google Shape;7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4" name="Google Shape;7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5" name="Google Shape;7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851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8" name="Google Shape;7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9" name="Google Shape;7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80" name="Google Shape;8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1" name="Google Shape;8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2" name="Google Shape;8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273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85" name="Google Shape;8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86" name="Google Shape;8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7" name="Google Shape;8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8" name="Google Shape;8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525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A9C"/>
                </a:solidFill>
                <a:latin typeface="Calibri"/>
                <a:ea typeface="Calibri"/>
                <a:cs typeface="Calibri"/>
                <a:sym typeface="Calibri"/>
              </a:defRPr>
            </a:lvl1pPr>
            <a:lvl2pPr marL="0" marR="0" lvl="1" indent="0" algn="r" rtl="0">
              <a:spcBef>
                <a:spcPts val="0"/>
              </a:spcBef>
              <a:buNone/>
              <a:defRPr sz="1200" b="0" i="0" u="none" strike="noStrike" cap="none">
                <a:solidFill>
                  <a:srgbClr val="888A9C"/>
                </a:solidFill>
                <a:latin typeface="Calibri"/>
                <a:ea typeface="Calibri"/>
                <a:cs typeface="Calibri"/>
                <a:sym typeface="Calibri"/>
              </a:defRPr>
            </a:lvl2pPr>
            <a:lvl3pPr marL="0" marR="0" lvl="2" indent="0" algn="r" rtl="0">
              <a:spcBef>
                <a:spcPts val="0"/>
              </a:spcBef>
              <a:buNone/>
              <a:defRPr sz="1200" b="0" i="0" u="none" strike="noStrike" cap="none">
                <a:solidFill>
                  <a:srgbClr val="888A9C"/>
                </a:solidFill>
                <a:latin typeface="Calibri"/>
                <a:ea typeface="Calibri"/>
                <a:cs typeface="Calibri"/>
                <a:sym typeface="Calibri"/>
              </a:defRPr>
            </a:lvl3pPr>
            <a:lvl4pPr marL="0" marR="0" lvl="3" indent="0" algn="r" rtl="0">
              <a:spcBef>
                <a:spcPts val="0"/>
              </a:spcBef>
              <a:buNone/>
              <a:defRPr sz="1200" b="0" i="0" u="none" strike="noStrike" cap="none">
                <a:solidFill>
                  <a:srgbClr val="888A9C"/>
                </a:solidFill>
                <a:latin typeface="Calibri"/>
                <a:ea typeface="Calibri"/>
                <a:cs typeface="Calibri"/>
                <a:sym typeface="Calibri"/>
              </a:defRPr>
            </a:lvl4pPr>
            <a:lvl5pPr marL="0" marR="0" lvl="4" indent="0" algn="r" rtl="0">
              <a:spcBef>
                <a:spcPts val="0"/>
              </a:spcBef>
              <a:buNone/>
              <a:defRPr sz="1200" b="0" i="0" u="none" strike="noStrike" cap="none">
                <a:solidFill>
                  <a:srgbClr val="888A9C"/>
                </a:solidFill>
                <a:latin typeface="Calibri"/>
                <a:ea typeface="Calibri"/>
                <a:cs typeface="Calibri"/>
                <a:sym typeface="Calibri"/>
              </a:defRPr>
            </a:lvl5pPr>
            <a:lvl6pPr marL="0" marR="0" lvl="5" indent="0" algn="r" rtl="0">
              <a:spcBef>
                <a:spcPts val="0"/>
              </a:spcBef>
              <a:buNone/>
              <a:defRPr sz="1200" b="0" i="0" u="none" strike="noStrike" cap="none">
                <a:solidFill>
                  <a:srgbClr val="888A9C"/>
                </a:solidFill>
                <a:latin typeface="Calibri"/>
                <a:ea typeface="Calibri"/>
                <a:cs typeface="Calibri"/>
                <a:sym typeface="Calibri"/>
              </a:defRPr>
            </a:lvl6pPr>
            <a:lvl7pPr marL="0" marR="0" lvl="6" indent="0" algn="r" rtl="0">
              <a:spcBef>
                <a:spcPts val="0"/>
              </a:spcBef>
              <a:buNone/>
              <a:defRPr sz="1200" b="0" i="0" u="none" strike="noStrike" cap="none">
                <a:solidFill>
                  <a:srgbClr val="888A9C"/>
                </a:solidFill>
                <a:latin typeface="Calibri"/>
                <a:ea typeface="Calibri"/>
                <a:cs typeface="Calibri"/>
                <a:sym typeface="Calibri"/>
              </a:defRPr>
            </a:lvl7pPr>
            <a:lvl8pPr marL="0" marR="0" lvl="7" indent="0" algn="r" rtl="0">
              <a:spcBef>
                <a:spcPts val="0"/>
              </a:spcBef>
              <a:buNone/>
              <a:defRPr sz="1200" b="0" i="0" u="none" strike="noStrike" cap="none">
                <a:solidFill>
                  <a:srgbClr val="888A9C"/>
                </a:solidFill>
                <a:latin typeface="Calibri"/>
                <a:ea typeface="Calibri"/>
                <a:cs typeface="Calibri"/>
                <a:sym typeface="Calibri"/>
              </a:defRPr>
            </a:lvl8pPr>
            <a:lvl9pPr marL="0" marR="0" lvl="8" indent="0" algn="r" rtl="0">
              <a:spcBef>
                <a:spcPts val="0"/>
              </a:spcBef>
              <a:buNone/>
              <a:defRPr sz="1200" b="0" i="0" u="none" strike="noStrike" cap="none">
                <a:solidFill>
                  <a:srgbClr val="888A9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827368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Layout" Target="../diagrams/layout14.xml"/><Relationship Id="rId7" Type="http://schemas.openxmlformats.org/officeDocument/2006/relationships/image" Target="../media/image5.png"/><Relationship Id="rId12" Type="http://schemas.microsoft.com/office/2007/relationships/diagramDrawing" Target="../diagrams/drawing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openxmlformats.org/officeDocument/2006/relationships/diagramColors" Target="../diagrams/colors15.xml"/><Relationship Id="rId5" Type="http://schemas.openxmlformats.org/officeDocument/2006/relationships/diagramColors" Target="../diagrams/colors14.xml"/><Relationship Id="rId10" Type="http://schemas.openxmlformats.org/officeDocument/2006/relationships/diagramQuickStyle" Target="../diagrams/quickStyle15.xml"/><Relationship Id="rId4" Type="http://schemas.openxmlformats.org/officeDocument/2006/relationships/diagramQuickStyle" Target="../diagrams/quickStyle14.xml"/><Relationship Id="rId9"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ctrTitle"/>
          </p:nvPr>
        </p:nvSpPr>
        <p:spPr>
          <a:xfrm>
            <a:off x="408709" y="1163783"/>
            <a:ext cx="8402781" cy="1470025"/>
          </a:xfrm>
          <a:prstGeom prst="rect">
            <a:avLst/>
          </a:prstGeom>
          <a:noFill/>
          <a:ln>
            <a:noFill/>
          </a:ln>
        </p:spPr>
        <p:txBody>
          <a:bodyPr spcFirstLastPara="1" wrap="square" lIns="91425" tIns="45700" rIns="91425" bIns="45700" anchor="ctr" anchorCtr="0">
            <a:noAutofit/>
          </a:bodyPr>
          <a:lstStyle/>
          <a:p>
            <a:pPr lvl="0"/>
            <a:r>
              <a:rPr lang="en-US" dirty="0" smtClean="0"/>
              <a:t>CSC 102 - Problem Solving Process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an Algorithm</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graphicFrame>
        <p:nvGraphicFramePr>
          <p:cNvPr id="3" name="Diagram 2"/>
          <p:cNvGraphicFramePr/>
          <p:nvPr>
            <p:extLst>
              <p:ext uri="{D42A27DB-BD31-4B8C-83A1-F6EECF244321}">
                <p14:modId xmlns:p14="http://schemas.microsoft.com/office/powerpoint/2010/main" val="36295147"/>
              </p:ext>
            </p:extLst>
          </p:nvPr>
        </p:nvGraphicFramePr>
        <p:xfrm>
          <a:off x="715937" y="1574059"/>
          <a:ext cx="7923219" cy="959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542625259"/>
              </p:ext>
            </p:extLst>
          </p:nvPr>
        </p:nvGraphicFramePr>
        <p:xfrm>
          <a:off x="982135" y="2649873"/>
          <a:ext cx="7657021" cy="34648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6246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3FE9FFDF-EC55-417C-B233-B11F4BF43EC9}"/>
                                            </p:graphicEl>
                                          </p:spTgt>
                                        </p:tgtEl>
                                        <p:attrNameLst>
                                          <p:attrName>style.visibility</p:attrName>
                                        </p:attrNameLst>
                                      </p:cBhvr>
                                      <p:to>
                                        <p:strVal val="visible"/>
                                      </p:to>
                                    </p:set>
                                    <p:anim calcmode="lin" valueType="num">
                                      <p:cBhvr additive="base">
                                        <p:cTn id="13" dur="500" fill="hold"/>
                                        <p:tgtEl>
                                          <p:spTgt spid="5">
                                            <p:graphicEl>
                                              <a:dgm id="{3FE9FFDF-EC55-417C-B233-B11F4BF43EC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3FE9FFDF-EC55-417C-B233-B11F4BF43EC9}"/>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graphicEl>
                                              <a:dgm id="{639B8023-BA0F-4219-A3FC-28FCD63B0190}"/>
                                            </p:graphicEl>
                                          </p:spTgt>
                                        </p:tgtEl>
                                        <p:attrNameLst>
                                          <p:attrName>style.visibility</p:attrName>
                                        </p:attrNameLst>
                                      </p:cBhvr>
                                      <p:to>
                                        <p:strVal val="visible"/>
                                      </p:to>
                                    </p:set>
                                    <p:anim calcmode="lin" valueType="num">
                                      <p:cBhvr additive="base">
                                        <p:cTn id="17" dur="500" fill="hold"/>
                                        <p:tgtEl>
                                          <p:spTgt spid="5">
                                            <p:graphicEl>
                                              <a:dgm id="{639B8023-BA0F-4219-A3FC-28FCD63B0190}"/>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39B8023-BA0F-4219-A3FC-28FCD63B0190}"/>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graphicEl>
                                              <a:dgm id="{FE6708E8-6F17-4B55-83E5-E185CF150D50}"/>
                                            </p:graphicEl>
                                          </p:spTgt>
                                        </p:tgtEl>
                                        <p:attrNameLst>
                                          <p:attrName>style.visibility</p:attrName>
                                        </p:attrNameLst>
                                      </p:cBhvr>
                                      <p:to>
                                        <p:strVal val="visible"/>
                                      </p:to>
                                    </p:set>
                                    <p:anim calcmode="lin" valueType="num">
                                      <p:cBhvr additive="base">
                                        <p:cTn id="23" dur="500" fill="hold"/>
                                        <p:tgtEl>
                                          <p:spTgt spid="5">
                                            <p:graphicEl>
                                              <a:dgm id="{FE6708E8-6F17-4B55-83E5-E185CF150D50}"/>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graphicEl>
                                              <a:dgm id="{FE6708E8-6F17-4B55-83E5-E185CF150D50}"/>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graphicEl>
                                              <a:dgm id="{2C2FB113-F543-4FD4-AD36-6B8409725033}"/>
                                            </p:graphicEl>
                                          </p:spTgt>
                                        </p:tgtEl>
                                        <p:attrNameLst>
                                          <p:attrName>style.visibility</p:attrName>
                                        </p:attrNameLst>
                                      </p:cBhvr>
                                      <p:to>
                                        <p:strVal val="visible"/>
                                      </p:to>
                                    </p:set>
                                    <p:anim calcmode="lin" valueType="num">
                                      <p:cBhvr additive="base">
                                        <p:cTn id="27" dur="500" fill="hold"/>
                                        <p:tgtEl>
                                          <p:spTgt spid="5">
                                            <p:graphicEl>
                                              <a:dgm id="{2C2FB113-F543-4FD4-AD36-6B840972503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2C2FB113-F543-4FD4-AD36-6B840972503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1B5E9408-5748-4949-B224-EDB933FF0EF7}"/>
                                            </p:graphicEl>
                                          </p:spTgt>
                                        </p:tgtEl>
                                        <p:attrNameLst>
                                          <p:attrName>style.visibility</p:attrName>
                                        </p:attrNameLst>
                                      </p:cBhvr>
                                      <p:to>
                                        <p:strVal val="visible"/>
                                      </p:to>
                                    </p:set>
                                    <p:anim calcmode="lin" valueType="num">
                                      <p:cBhvr additive="base">
                                        <p:cTn id="31" dur="500" fill="hold"/>
                                        <p:tgtEl>
                                          <p:spTgt spid="5">
                                            <p:graphicEl>
                                              <a:dgm id="{1B5E9408-5748-4949-B224-EDB933FF0EF7}"/>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1B5E9408-5748-4949-B224-EDB933FF0EF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 Analysis</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graphicFrame>
        <p:nvGraphicFramePr>
          <p:cNvPr id="3" name="Diagram 2"/>
          <p:cNvGraphicFramePr/>
          <p:nvPr>
            <p:extLst>
              <p:ext uri="{D42A27DB-BD31-4B8C-83A1-F6EECF244321}">
                <p14:modId xmlns:p14="http://schemas.microsoft.com/office/powerpoint/2010/main" val="76408785"/>
              </p:ext>
            </p:extLst>
          </p:nvPr>
        </p:nvGraphicFramePr>
        <p:xfrm>
          <a:off x="654636" y="1720357"/>
          <a:ext cx="7834728" cy="4321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64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FC81F20B-0AF8-496A-B7DA-AE97696A2553}"/>
                                            </p:graphicEl>
                                          </p:spTgt>
                                        </p:tgtEl>
                                        <p:attrNameLst>
                                          <p:attrName>style.visibility</p:attrName>
                                        </p:attrNameLst>
                                      </p:cBhvr>
                                      <p:to>
                                        <p:strVal val="visible"/>
                                      </p:to>
                                    </p:set>
                                    <p:anim calcmode="lin" valueType="num">
                                      <p:cBhvr additive="base">
                                        <p:cTn id="7" dur="500" fill="hold"/>
                                        <p:tgtEl>
                                          <p:spTgt spid="3">
                                            <p:graphicEl>
                                              <a:dgm id="{FC81F20B-0AF8-496A-B7DA-AE97696A255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FC81F20B-0AF8-496A-B7DA-AE97696A255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BBF2AE4F-1CB0-4343-924C-57627D86CCBB}"/>
                                            </p:graphicEl>
                                          </p:spTgt>
                                        </p:tgtEl>
                                        <p:attrNameLst>
                                          <p:attrName>style.visibility</p:attrName>
                                        </p:attrNameLst>
                                      </p:cBhvr>
                                      <p:to>
                                        <p:strVal val="visible"/>
                                      </p:to>
                                    </p:set>
                                    <p:anim calcmode="lin" valueType="num">
                                      <p:cBhvr additive="base">
                                        <p:cTn id="13" dur="500" fill="hold"/>
                                        <p:tgtEl>
                                          <p:spTgt spid="3">
                                            <p:graphicEl>
                                              <a:dgm id="{BBF2AE4F-1CB0-4343-924C-57627D86CCB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BBF2AE4F-1CB0-4343-924C-57627D86CCB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18378DCB-F6FA-4530-9518-3A1D44504BBA}"/>
                                            </p:graphicEl>
                                          </p:spTgt>
                                        </p:tgtEl>
                                        <p:attrNameLst>
                                          <p:attrName>style.visibility</p:attrName>
                                        </p:attrNameLst>
                                      </p:cBhvr>
                                      <p:to>
                                        <p:strVal val="visible"/>
                                      </p:to>
                                    </p:set>
                                    <p:anim calcmode="lin" valueType="num">
                                      <p:cBhvr additive="base">
                                        <p:cTn id="19" dur="500" fill="hold"/>
                                        <p:tgtEl>
                                          <p:spTgt spid="3">
                                            <p:graphicEl>
                                              <a:dgm id="{18378DCB-F6FA-4530-9518-3A1D44504BB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18378DCB-F6FA-4530-9518-3A1D44504BB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Analysis</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graphicFrame>
        <p:nvGraphicFramePr>
          <p:cNvPr id="3" name="Diagram 2"/>
          <p:cNvGraphicFramePr/>
          <p:nvPr>
            <p:extLst>
              <p:ext uri="{D42A27DB-BD31-4B8C-83A1-F6EECF244321}">
                <p14:modId xmlns:p14="http://schemas.microsoft.com/office/powerpoint/2010/main" val="1072958905"/>
              </p:ext>
            </p:extLst>
          </p:nvPr>
        </p:nvGraphicFramePr>
        <p:xfrm>
          <a:off x="845136" y="1559860"/>
          <a:ext cx="7834728" cy="4427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573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graphicEl>
                                              <a:dgm id="{DBC34FEC-E5FD-48A1-97BB-99D7998018E0}"/>
                                            </p:graphicEl>
                                          </p:spTgt>
                                        </p:tgtEl>
                                        <p:attrNameLst>
                                          <p:attrName>style.visibility</p:attrName>
                                        </p:attrNameLst>
                                      </p:cBhvr>
                                      <p:to>
                                        <p:strVal val="visible"/>
                                      </p:to>
                                    </p:set>
                                    <p:anim calcmode="lin" valueType="num">
                                      <p:cBhvr additive="base">
                                        <p:cTn id="7" dur="500" fill="hold"/>
                                        <p:tgtEl>
                                          <p:spTgt spid="3">
                                            <p:graphicEl>
                                              <a:dgm id="{DBC34FEC-E5FD-48A1-97BB-99D7998018E0}"/>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graphicEl>
                                              <a:dgm id="{DBC34FEC-E5FD-48A1-97BB-99D7998018E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graphicEl>
                                              <a:dgm id="{CD0B6DE4-D3F7-4A6C-85C6-EA30BA182CFA}"/>
                                            </p:graphicEl>
                                          </p:spTgt>
                                        </p:tgtEl>
                                        <p:attrNameLst>
                                          <p:attrName>style.visibility</p:attrName>
                                        </p:attrNameLst>
                                      </p:cBhvr>
                                      <p:to>
                                        <p:strVal val="visible"/>
                                      </p:to>
                                    </p:set>
                                    <p:anim calcmode="lin" valueType="num">
                                      <p:cBhvr additive="base">
                                        <p:cTn id="13" dur="500" fill="hold"/>
                                        <p:tgtEl>
                                          <p:spTgt spid="3">
                                            <p:graphicEl>
                                              <a:dgm id="{CD0B6DE4-D3F7-4A6C-85C6-EA30BA182CFA}"/>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graphicEl>
                                              <a:dgm id="{CD0B6DE4-D3F7-4A6C-85C6-EA30BA182CF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graphicEl>
                                              <a:dgm id="{D287B8F1-CA3E-43F3-AF68-1131C5C1AF0B}"/>
                                            </p:graphicEl>
                                          </p:spTgt>
                                        </p:tgtEl>
                                        <p:attrNameLst>
                                          <p:attrName>style.visibility</p:attrName>
                                        </p:attrNameLst>
                                      </p:cBhvr>
                                      <p:to>
                                        <p:strVal val="visible"/>
                                      </p:to>
                                    </p:set>
                                    <p:anim calcmode="lin" valueType="num">
                                      <p:cBhvr additive="base">
                                        <p:cTn id="19" dur="500" fill="hold"/>
                                        <p:tgtEl>
                                          <p:spTgt spid="3">
                                            <p:graphicEl>
                                              <a:dgm id="{D287B8F1-CA3E-43F3-AF68-1131C5C1AF0B}"/>
                                            </p:graphic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graphicEl>
                                              <a:dgm id="{D287B8F1-CA3E-43F3-AF68-1131C5C1AF0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4"/>
            <a:ext cx="8229600" cy="1143000"/>
          </a:xfrm>
        </p:spPr>
        <p:txBody>
          <a:bodyPr/>
          <a:lstStyle/>
          <a:p>
            <a:r>
              <a:rPr lang="en-US" sz="4000" dirty="0"/>
              <a:t>Estimating the </a:t>
            </a:r>
            <a:r>
              <a:rPr lang="en-US" sz="4000" dirty="0" smtClean="0"/>
              <a:t>Performance of an Algorithm</a:t>
            </a:r>
            <a:endParaRPr lang="en-US" sz="4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graphicFrame>
        <p:nvGraphicFramePr>
          <p:cNvPr id="3" name="Diagram 2"/>
          <p:cNvGraphicFramePr/>
          <p:nvPr>
            <p:extLst>
              <p:ext uri="{D42A27DB-BD31-4B8C-83A1-F6EECF244321}">
                <p14:modId xmlns:p14="http://schemas.microsoft.com/office/powerpoint/2010/main" val="3601945077"/>
              </p:ext>
            </p:extLst>
          </p:nvPr>
        </p:nvGraphicFramePr>
        <p:xfrm>
          <a:off x="190711" y="1431925"/>
          <a:ext cx="8953289" cy="4427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22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1632FC6F-CC28-417E-A80E-CDE6A4E7054B}"/>
                                            </p:graphicEl>
                                          </p:spTgt>
                                        </p:tgtEl>
                                        <p:attrNameLst>
                                          <p:attrName>style.visibility</p:attrName>
                                        </p:attrNameLst>
                                      </p:cBhvr>
                                      <p:to>
                                        <p:strVal val="visible"/>
                                      </p:to>
                                    </p:set>
                                    <p:anim calcmode="lin" valueType="num">
                                      <p:cBhvr additive="base">
                                        <p:cTn id="7" dur="500" fill="hold"/>
                                        <p:tgtEl>
                                          <p:spTgt spid="3">
                                            <p:graphicEl>
                                              <a:dgm id="{1632FC6F-CC28-417E-A80E-CDE6A4E7054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1632FC6F-CC28-417E-A80E-CDE6A4E7054B}"/>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359BFAE9-5C45-469D-ACA3-88C6B91567C8}"/>
                                            </p:graphicEl>
                                          </p:spTgt>
                                        </p:tgtEl>
                                        <p:attrNameLst>
                                          <p:attrName>style.visibility</p:attrName>
                                        </p:attrNameLst>
                                      </p:cBhvr>
                                      <p:to>
                                        <p:strVal val="visible"/>
                                      </p:to>
                                    </p:set>
                                    <p:anim calcmode="lin" valueType="num">
                                      <p:cBhvr additive="base">
                                        <p:cTn id="13" dur="500" fill="hold"/>
                                        <p:tgtEl>
                                          <p:spTgt spid="3">
                                            <p:graphicEl>
                                              <a:dgm id="{359BFAE9-5C45-469D-ACA3-88C6B91567C8}"/>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359BFAE9-5C45-469D-ACA3-88C6B91567C8}"/>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D8E70423-A77E-458C-8A7F-3BCA63E764B4}"/>
                                            </p:graphicEl>
                                          </p:spTgt>
                                        </p:tgtEl>
                                        <p:attrNameLst>
                                          <p:attrName>style.visibility</p:attrName>
                                        </p:attrNameLst>
                                      </p:cBhvr>
                                      <p:to>
                                        <p:strVal val="visible"/>
                                      </p:to>
                                    </p:set>
                                    <p:anim calcmode="lin" valueType="num">
                                      <p:cBhvr additive="base">
                                        <p:cTn id="19" dur="500" fill="hold"/>
                                        <p:tgtEl>
                                          <p:spTgt spid="3">
                                            <p:graphicEl>
                                              <a:dgm id="{D8E70423-A77E-458C-8A7F-3BCA63E764B4}"/>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D8E70423-A77E-458C-8A7F-3BCA63E764B4}"/>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75181A30-5D0D-4889-93A9-3670E4AB0A42}"/>
                                            </p:graphicEl>
                                          </p:spTgt>
                                        </p:tgtEl>
                                        <p:attrNameLst>
                                          <p:attrName>style.visibility</p:attrName>
                                        </p:attrNameLst>
                                      </p:cBhvr>
                                      <p:to>
                                        <p:strVal val="visible"/>
                                      </p:to>
                                    </p:set>
                                    <p:anim calcmode="lin" valueType="num">
                                      <p:cBhvr additive="base">
                                        <p:cTn id="25" dur="500" fill="hold"/>
                                        <p:tgtEl>
                                          <p:spTgt spid="3">
                                            <p:graphicEl>
                                              <a:dgm id="{75181A30-5D0D-4889-93A9-3670E4AB0A42}"/>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75181A30-5D0D-4889-93A9-3670E4AB0A42}"/>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B56DEE1F-1E6A-4B63-B493-E47E2F7CE334}"/>
                                            </p:graphicEl>
                                          </p:spTgt>
                                        </p:tgtEl>
                                        <p:attrNameLst>
                                          <p:attrName>style.visibility</p:attrName>
                                        </p:attrNameLst>
                                      </p:cBhvr>
                                      <p:to>
                                        <p:strVal val="visible"/>
                                      </p:to>
                                    </p:set>
                                    <p:anim calcmode="lin" valueType="num">
                                      <p:cBhvr additive="base">
                                        <p:cTn id="31" dur="500" fill="hold"/>
                                        <p:tgtEl>
                                          <p:spTgt spid="3">
                                            <p:graphicEl>
                                              <a:dgm id="{B56DEE1F-1E6A-4B63-B493-E47E2F7CE334}"/>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B56DEE1F-1E6A-4B63-B493-E47E2F7CE334}"/>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6F16BA4F-A861-4D0B-8064-50AD3A333678}"/>
                                            </p:graphicEl>
                                          </p:spTgt>
                                        </p:tgtEl>
                                        <p:attrNameLst>
                                          <p:attrName>style.visibility</p:attrName>
                                        </p:attrNameLst>
                                      </p:cBhvr>
                                      <p:to>
                                        <p:strVal val="visible"/>
                                      </p:to>
                                    </p:set>
                                    <p:anim calcmode="lin" valueType="num">
                                      <p:cBhvr additive="base">
                                        <p:cTn id="37" dur="500" fill="hold"/>
                                        <p:tgtEl>
                                          <p:spTgt spid="3">
                                            <p:graphicEl>
                                              <a:dgm id="{6F16BA4F-A861-4D0B-8064-50AD3A333678}"/>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6F16BA4F-A861-4D0B-8064-50AD3A33367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4"/>
            <a:ext cx="8229600" cy="1143000"/>
          </a:xfrm>
        </p:spPr>
        <p:txBody>
          <a:bodyPr/>
          <a:lstStyle/>
          <a:p>
            <a:r>
              <a:rPr lang="en-US" dirty="0" smtClean="0"/>
              <a:t>Selecting an Algorithm</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graphicFrame>
        <p:nvGraphicFramePr>
          <p:cNvPr id="3" name="Diagram 2"/>
          <p:cNvGraphicFramePr/>
          <p:nvPr>
            <p:extLst>
              <p:ext uri="{D42A27DB-BD31-4B8C-83A1-F6EECF244321}">
                <p14:modId xmlns:p14="http://schemas.microsoft.com/office/powerpoint/2010/main" val="4110922160"/>
              </p:ext>
            </p:extLst>
          </p:nvPr>
        </p:nvGraphicFramePr>
        <p:xfrm>
          <a:off x="83134" y="1431925"/>
          <a:ext cx="8953289" cy="4427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4024" y="2217168"/>
            <a:ext cx="4069976" cy="4069976"/>
          </a:xfrm>
          <a:prstGeom prst="rect">
            <a:avLst/>
          </a:prstGeom>
        </p:spPr>
      </p:pic>
      <p:graphicFrame>
        <p:nvGraphicFramePr>
          <p:cNvPr id="7" name="Diagram 6"/>
          <p:cNvGraphicFramePr/>
          <p:nvPr>
            <p:extLst>
              <p:ext uri="{D42A27DB-BD31-4B8C-83A1-F6EECF244321}">
                <p14:modId xmlns:p14="http://schemas.microsoft.com/office/powerpoint/2010/main" val="3625881257"/>
              </p:ext>
            </p:extLst>
          </p:nvPr>
        </p:nvGraphicFramePr>
        <p:xfrm>
          <a:off x="253464" y="2494241"/>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8935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7">
                                            <p:graphicEl>
                                              <a:dgm id="{47E47944-5CB0-47D2-9721-504DD456A16F}"/>
                                            </p:graphicEl>
                                          </p:spTgt>
                                        </p:tgtEl>
                                        <p:attrNameLst>
                                          <p:attrName>style.visibility</p:attrName>
                                        </p:attrNameLst>
                                      </p:cBhvr>
                                      <p:to>
                                        <p:strVal val="visible"/>
                                      </p:to>
                                    </p:set>
                                    <p:anim calcmode="lin" valueType="num">
                                      <p:cBhvr additive="base">
                                        <p:cTn id="17" dur="500" fill="hold"/>
                                        <p:tgtEl>
                                          <p:spTgt spid="7">
                                            <p:graphicEl>
                                              <a:dgm id="{47E47944-5CB0-47D2-9721-504DD456A16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47E47944-5CB0-47D2-9721-504DD456A16F}"/>
                                            </p:graphic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7">
                                            <p:graphicEl>
                                              <a:dgm id="{D0CC9008-7A5B-45BB-BD0E-012E4357FFE4}"/>
                                            </p:graphicEl>
                                          </p:spTgt>
                                        </p:tgtEl>
                                        <p:attrNameLst>
                                          <p:attrName>style.visibility</p:attrName>
                                        </p:attrNameLst>
                                      </p:cBhvr>
                                      <p:to>
                                        <p:strVal val="visible"/>
                                      </p:to>
                                    </p:set>
                                    <p:anim calcmode="lin" valueType="num">
                                      <p:cBhvr additive="base">
                                        <p:cTn id="23" dur="500" fill="hold"/>
                                        <p:tgtEl>
                                          <p:spTgt spid="7">
                                            <p:graphicEl>
                                              <a:dgm id="{D0CC9008-7A5B-45BB-BD0E-012E4357FFE4}"/>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graphicEl>
                                              <a:dgm id="{D0CC9008-7A5B-45BB-BD0E-012E4357FFE4}"/>
                                            </p:graphic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
                                            <p:graphicEl>
                                              <a:dgm id="{33463E79-ABEF-4538-8945-196568EF499C}"/>
                                            </p:graphicEl>
                                          </p:spTgt>
                                        </p:tgtEl>
                                        <p:attrNameLst>
                                          <p:attrName>style.visibility</p:attrName>
                                        </p:attrNameLst>
                                      </p:cBhvr>
                                      <p:to>
                                        <p:strVal val="visible"/>
                                      </p:to>
                                    </p:set>
                                    <p:anim calcmode="lin" valueType="num">
                                      <p:cBhvr additive="base">
                                        <p:cTn id="27" dur="500" fill="hold"/>
                                        <p:tgtEl>
                                          <p:spTgt spid="7">
                                            <p:graphicEl>
                                              <a:dgm id="{33463E79-ABEF-4538-8945-196568EF499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graphicEl>
                                              <a:dgm id="{33463E79-ABEF-4538-8945-196568EF499C}"/>
                                            </p:graphic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7">
                                            <p:graphicEl>
                                              <a:dgm id="{8D119EDD-0901-4770-ADCC-93A3C6E87B5E}"/>
                                            </p:graphicEl>
                                          </p:spTgt>
                                        </p:tgtEl>
                                        <p:attrNameLst>
                                          <p:attrName>style.visibility</p:attrName>
                                        </p:attrNameLst>
                                      </p:cBhvr>
                                      <p:to>
                                        <p:strVal val="visible"/>
                                      </p:to>
                                    </p:set>
                                    <p:anim calcmode="lin" valueType="num">
                                      <p:cBhvr additive="base">
                                        <p:cTn id="33" dur="500" fill="hold"/>
                                        <p:tgtEl>
                                          <p:spTgt spid="7">
                                            <p:graphicEl>
                                              <a:dgm id="{8D119EDD-0901-4770-ADCC-93A3C6E87B5E}"/>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graphicEl>
                                              <a:dgm id="{8D119EDD-0901-4770-ADCC-93A3C6E87B5E}"/>
                                            </p:graphicEl>
                                          </p:spTgt>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7">
                                            <p:graphicEl>
                                              <a:dgm id="{84A6818F-B805-4263-AA18-DAE02B3CF6D7}"/>
                                            </p:graphicEl>
                                          </p:spTgt>
                                        </p:tgtEl>
                                        <p:attrNameLst>
                                          <p:attrName>style.visibility</p:attrName>
                                        </p:attrNameLst>
                                      </p:cBhvr>
                                      <p:to>
                                        <p:strVal val="visible"/>
                                      </p:to>
                                    </p:set>
                                    <p:anim calcmode="lin" valueType="num">
                                      <p:cBhvr additive="base">
                                        <p:cTn id="37" dur="500" fill="hold"/>
                                        <p:tgtEl>
                                          <p:spTgt spid="7">
                                            <p:graphicEl>
                                              <a:dgm id="{84A6818F-B805-4263-AA18-DAE02B3CF6D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graphicEl>
                                              <a:dgm id="{84A6818F-B805-4263-AA18-DAE02B3CF6D7}"/>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7"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4"/>
            <a:ext cx="8229600" cy="1143000"/>
          </a:xfrm>
        </p:spPr>
        <p:txBody>
          <a:bodyPr/>
          <a:lstStyle/>
          <a:p>
            <a:pPr lvl="0"/>
            <a:r>
              <a:rPr lang="en-US" dirty="0"/>
              <a:t>Big O notation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graphicFrame>
        <p:nvGraphicFramePr>
          <p:cNvPr id="3" name="Diagram 2"/>
          <p:cNvGraphicFramePr/>
          <p:nvPr>
            <p:extLst>
              <p:ext uri="{D42A27DB-BD31-4B8C-83A1-F6EECF244321}">
                <p14:modId xmlns:p14="http://schemas.microsoft.com/office/powerpoint/2010/main" val="3246347780"/>
              </p:ext>
            </p:extLst>
          </p:nvPr>
        </p:nvGraphicFramePr>
        <p:xfrm>
          <a:off x="823738" y="1790513"/>
          <a:ext cx="7877524" cy="4269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333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4"/>
            <a:ext cx="8229600" cy="1143000"/>
          </a:xfrm>
        </p:spPr>
        <p:txBody>
          <a:bodyPr/>
          <a:lstStyle/>
          <a:p>
            <a:pPr lvl="0"/>
            <a:r>
              <a:rPr lang="en-US" dirty="0"/>
              <a:t>Big O notation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graphicFrame>
        <p:nvGraphicFramePr>
          <p:cNvPr id="3" name="Diagram 2"/>
          <p:cNvGraphicFramePr/>
          <p:nvPr>
            <p:extLst>
              <p:ext uri="{D42A27DB-BD31-4B8C-83A1-F6EECF244321}">
                <p14:modId xmlns:p14="http://schemas.microsoft.com/office/powerpoint/2010/main" val="3665112937"/>
              </p:ext>
            </p:extLst>
          </p:nvPr>
        </p:nvGraphicFramePr>
        <p:xfrm>
          <a:off x="823738" y="1575360"/>
          <a:ext cx="7877524" cy="184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260747522"/>
              </p:ext>
            </p:extLst>
          </p:nvPr>
        </p:nvGraphicFramePr>
        <p:xfrm>
          <a:off x="823738" y="2624230"/>
          <a:ext cx="7877524" cy="3830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7354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graphicEl>
                                              <a:dgm id="{09A2A247-4894-4C5D-BAC1-2D3249EC85D0}"/>
                                            </p:graphicEl>
                                          </p:spTgt>
                                        </p:tgtEl>
                                        <p:attrNameLst>
                                          <p:attrName>style.visibility</p:attrName>
                                        </p:attrNameLst>
                                      </p:cBhvr>
                                      <p:to>
                                        <p:strVal val="visible"/>
                                      </p:to>
                                    </p:set>
                                    <p:anim calcmode="lin" valueType="num">
                                      <p:cBhvr additive="base">
                                        <p:cTn id="7" dur="500" fill="hold"/>
                                        <p:tgtEl>
                                          <p:spTgt spid="3">
                                            <p:graphicEl>
                                              <a:dgm id="{09A2A247-4894-4C5D-BAC1-2D3249EC85D0}"/>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graphicEl>
                                              <a:dgm id="{09A2A247-4894-4C5D-BAC1-2D3249EC85D0}"/>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graphicEl>
                                              <a:dgm id="{083BBBA8-86EB-4CF0-8DB9-9D2DE3664FEF}"/>
                                            </p:graphicEl>
                                          </p:spTgt>
                                        </p:tgtEl>
                                        <p:attrNameLst>
                                          <p:attrName>style.visibility</p:attrName>
                                        </p:attrNameLst>
                                      </p:cBhvr>
                                      <p:to>
                                        <p:strVal val="visible"/>
                                      </p:to>
                                    </p:set>
                                    <p:anim calcmode="lin" valueType="num">
                                      <p:cBhvr additive="base">
                                        <p:cTn id="11" dur="500" fill="hold"/>
                                        <p:tgtEl>
                                          <p:spTgt spid="3">
                                            <p:graphicEl>
                                              <a:dgm id="{083BBBA8-86EB-4CF0-8DB9-9D2DE3664FEF}"/>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graphicEl>
                                              <a:dgm id="{083BBBA8-86EB-4CF0-8DB9-9D2DE3664FEF}"/>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
                                            <p:graphicEl>
                                              <a:dgm id="{3842FFC6-D9E4-4096-8DC8-A6B07768D4DC}"/>
                                            </p:graphicEl>
                                          </p:spTgt>
                                        </p:tgtEl>
                                        <p:attrNameLst>
                                          <p:attrName>style.visibility</p:attrName>
                                        </p:attrNameLst>
                                      </p:cBhvr>
                                      <p:to>
                                        <p:strVal val="visible"/>
                                      </p:to>
                                    </p:set>
                                    <p:anim calcmode="lin" valueType="num">
                                      <p:cBhvr additive="base">
                                        <p:cTn id="17" dur="500" fill="hold"/>
                                        <p:tgtEl>
                                          <p:spTgt spid="5">
                                            <p:graphicEl>
                                              <a:dgm id="{3842FFC6-D9E4-4096-8DC8-A6B07768D4DC}"/>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graphicEl>
                                              <a:dgm id="{3842FFC6-D9E4-4096-8DC8-A6B07768D4DC}"/>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
                                            <p:graphicEl>
                                              <a:dgm id="{90DE1651-E543-4D37-94BE-D71E96FF6CFA}"/>
                                            </p:graphicEl>
                                          </p:spTgt>
                                        </p:tgtEl>
                                        <p:attrNameLst>
                                          <p:attrName>style.visibility</p:attrName>
                                        </p:attrNameLst>
                                      </p:cBhvr>
                                      <p:to>
                                        <p:strVal val="visible"/>
                                      </p:to>
                                    </p:set>
                                    <p:anim calcmode="lin" valueType="num">
                                      <p:cBhvr additive="base">
                                        <p:cTn id="23" dur="500" fill="hold"/>
                                        <p:tgtEl>
                                          <p:spTgt spid="5">
                                            <p:graphicEl>
                                              <a:dgm id="{90DE1651-E543-4D37-94BE-D71E96FF6CFA}"/>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graphicEl>
                                              <a:dgm id="{90DE1651-E543-4D37-94BE-D71E96FF6CFA}"/>
                                            </p:graphic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graphicEl>
                                              <a:dgm id="{7C7DBCCB-B522-4740-AAA4-9DE3112EFC8C}"/>
                                            </p:graphicEl>
                                          </p:spTgt>
                                        </p:tgtEl>
                                        <p:attrNameLst>
                                          <p:attrName>style.visibility</p:attrName>
                                        </p:attrNameLst>
                                      </p:cBhvr>
                                      <p:to>
                                        <p:strVal val="visible"/>
                                      </p:to>
                                    </p:set>
                                    <p:anim calcmode="lin" valueType="num">
                                      <p:cBhvr additive="base">
                                        <p:cTn id="29" dur="500" fill="hold"/>
                                        <p:tgtEl>
                                          <p:spTgt spid="5">
                                            <p:graphicEl>
                                              <a:dgm id="{7C7DBCCB-B522-4740-AAA4-9DE3112EFC8C}"/>
                                            </p:graphic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graphicEl>
                                              <a:dgm id="{7C7DBCCB-B522-4740-AAA4-9DE3112EFC8C}"/>
                                            </p:graphic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graphicEl>
                                              <a:dgm id="{21300CD7-5CA1-45BB-AF02-C865D4C0F918}"/>
                                            </p:graphicEl>
                                          </p:spTgt>
                                        </p:tgtEl>
                                        <p:attrNameLst>
                                          <p:attrName>style.visibility</p:attrName>
                                        </p:attrNameLst>
                                      </p:cBhvr>
                                      <p:to>
                                        <p:strVal val="visible"/>
                                      </p:to>
                                    </p:set>
                                    <p:anim calcmode="lin" valueType="num">
                                      <p:cBhvr additive="base">
                                        <p:cTn id="35" dur="500" fill="hold"/>
                                        <p:tgtEl>
                                          <p:spTgt spid="5">
                                            <p:graphicEl>
                                              <a:dgm id="{21300CD7-5CA1-45BB-AF02-C865D4C0F918}"/>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graphicEl>
                                              <a:dgm id="{21300CD7-5CA1-45BB-AF02-C865D4C0F91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5"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4"/>
            <a:ext cx="8229600" cy="1143000"/>
          </a:xfrm>
        </p:spPr>
        <p:txBody>
          <a:bodyPr/>
          <a:lstStyle/>
          <a:p>
            <a:pPr lvl="0"/>
            <a:r>
              <a:rPr lang="en-US" dirty="0" smtClean="0"/>
              <a:t>Types of Big </a:t>
            </a:r>
            <a:r>
              <a:rPr lang="en-US" dirty="0"/>
              <a:t>O notation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graphicFrame>
        <p:nvGraphicFramePr>
          <p:cNvPr id="5" name="Diagram 4"/>
          <p:cNvGraphicFramePr/>
          <p:nvPr>
            <p:extLst>
              <p:ext uri="{D42A27DB-BD31-4B8C-83A1-F6EECF244321}">
                <p14:modId xmlns:p14="http://schemas.microsoft.com/office/powerpoint/2010/main" val="3493515307"/>
              </p:ext>
            </p:extLst>
          </p:nvPr>
        </p:nvGraphicFramePr>
        <p:xfrm>
          <a:off x="110836" y="1683870"/>
          <a:ext cx="9033164" cy="4716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13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0AEE1B97-3254-459D-AB9E-CAA6A789C5E0}"/>
                                            </p:graphicEl>
                                          </p:spTgt>
                                        </p:tgtEl>
                                        <p:attrNameLst>
                                          <p:attrName>style.visibility</p:attrName>
                                        </p:attrNameLst>
                                      </p:cBhvr>
                                      <p:to>
                                        <p:strVal val="visible"/>
                                      </p:to>
                                    </p:set>
                                    <p:anim calcmode="lin" valueType="num">
                                      <p:cBhvr additive="base">
                                        <p:cTn id="7" dur="500" fill="hold"/>
                                        <p:tgtEl>
                                          <p:spTgt spid="5">
                                            <p:graphicEl>
                                              <a:dgm id="{0AEE1B97-3254-459D-AB9E-CAA6A789C5E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0AEE1B97-3254-459D-AB9E-CAA6A789C5E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85615486-846A-40E9-851D-072B21EAF206}"/>
                                            </p:graphicEl>
                                          </p:spTgt>
                                        </p:tgtEl>
                                        <p:attrNameLst>
                                          <p:attrName>style.visibility</p:attrName>
                                        </p:attrNameLst>
                                      </p:cBhvr>
                                      <p:to>
                                        <p:strVal val="visible"/>
                                      </p:to>
                                    </p:set>
                                    <p:anim calcmode="lin" valueType="num">
                                      <p:cBhvr additive="base">
                                        <p:cTn id="13" dur="500" fill="hold"/>
                                        <p:tgtEl>
                                          <p:spTgt spid="5">
                                            <p:graphicEl>
                                              <a:dgm id="{85615486-846A-40E9-851D-072B21EAF206}"/>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85615486-846A-40E9-851D-072B21EAF206}"/>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9D132EDB-E69F-4E95-A0B2-DF65AF102421}"/>
                                            </p:graphicEl>
                                          </p:spTgt>
                                        </p:tgtEl>
                                        <p:attrNameLst>
                                          <p:attrName>style.visibility</p:attrName>
                                        </p:attrNameLst>
                                      </p:cBhvr>
                                      <p:to>
                                        <p:strVal val="visible"/>
                                      </p:to>
                                    </p:set>
                                    <p:anim calcmode="lin" valueType="num">
                                      <p:cBhvr additive="base">
                                        <p:cTn id="19" dur="500" fill="hold"/>
                                        <p:tgtEl>
                                          <p:spTgt spid="5">
                                            <p:graphicEl>
                                              <a:dgm id="{9D132EDB-E69F-4E95-A0B2-DF65AF10242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9D132EDB-E69F-4E95-A0B2-DF65AF10242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CD42F551-BD6C-4049-8B0C-83CC277B6BA7}"/>
                                            </p:graphicEl>
                                          </p:spTgt>
                                        </p:tgtEl>
                                        <p:attrNameLst>
                                          <p:attrName>style.visibility</p:attrName>
                                        </p:attrNameLst>
                                      </p:cBhvr>
                                      <p:to>
                                        <p:strVal val="visible"/>
                                      </p:to>
                                    </p:set>
                                    <p:anim calcmode="lin" valueType="num">
                                      <p:cBhvr additive="base">
                                        <p:cTn id="25" dur="500" fill="hold"/>
                                        <p:tgtEl>
                                          <p:spTgt spid="5">
                                            <p:graphicEl>
                                              <a:dgm id="{CD42F551-BD6C-4049-8B0C-83CC277B6BA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CD42F551-BD6C-4049-8B0C-83CC277B6BA7}"/>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1782874F-016B-4484-A408-7A0DE3A3190B}"/>
                                            </p:graphicEl>
                                          </p:spTgt>
                                        </p:tgtEl>
                                        <p:attrNameLst>
                                          <p:attrName>style.visibility</p:attrName>
                                        </p:attrNameLst>
                                      </p:cBhvr>
                                      <p:to>
                                        <p:strVal val="visible"/>
                                      </p:to>
                                    </p:set>
                                    <p:anim calcmode="lin" valueType="num">
                                      <p:cBhvr additive="base">
                                        <p:cTn id="31" dur="500" fill="hold"/>
                                        <p:tgtEl>
                                          <p:spTgt spid="5">
                                            <p:graphicEl>
                                              <a:dgm id="{1782874F-016B-4484-A408-7A0DE3A3190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1782874F-016B-4484-A408-7A0DE3A3190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4"/>
            <a:ext cx="8229600" cy="1143000"/>
          </a:xfrm>
        </p:spPr>
        <p:txBody>
          <a:bodyPr/>
          <a:lstStyle/>
          <a:p>
            <a:pPr lvl="0"/>
            <a:r>
              <a:rPr lang="en-US" dirty="0" smtClean="0"/>
              <a:t>Types of Big </a:t>
            </a:r>
            <a:r>
              <a:rPr lang="en-US" dirty="0"/>
              <a:t>O notation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graphicFrame>
        <p:nvGraphicFramePr>
          <p:cNvPr id="5" name="Diagram 4"/>
          <p:cNvGraphicFramePr/>
          <p:nvPr>
            <p:extLst>
              <p:ext uri="{D42A27DB-BD31-4B8C-83A1-F6EECF244321}">
                <p14:modId xmlns:p14="http://schemas.microsoft.com/office/powerpoint/2010/main" val="1209616562"/>
              </p:ext>
            </p:extLst>
          </p:nvPr>
        </p:nvGraphicFramePr>
        <p:xfrm>
          <a:off x="965947" y="1683871"/>
          <a:ext cx="759310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91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98B7451A-4E63-4601-B90B-E99AD079BE63}"/>
                                            </p:graphicEl>
                                          </p:spTgt>
                                        </p:tgtEl>
                                        <p:attrNameLst>
                                          <p:attrName>style.visibility</p:attrName>
                                        </p:attrNameLst>
                                      </p:cBhvr>
                                      <p:to>
                                        <p:strVal val="visible"/>
                                      </p:to>
                                    </p:set>
                                    <p:anim calcmode="lin" valueType="num">
                                      <p:cBhvr additive="base">
                                        <p:cTn id="7" dur="500" fill="hold"/>
                                        <p:tgtEl>
                                          <p:spTgt spid="5">
                                            <p:graphicEl>
                                              <a:dgm id="{98B7451A-4E63-4601-B90B-E99AD079BE6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98B7451A-4E63-4601-B90B-E99AD079BE6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338A373A-2683-4E36-B0F5-3461A6D21187}"/>
                                            </p:graphicEl>
                                          </p:spTgt>
                                        </p:tgtEl>
                                        <p:attrNameLst>
                                          <p:attrName>style.visibility</p:attrName>
                                        </p:attrNameLst>
                                      </p:cBhvr>
                                      <p:to>
                                        <p:strVal val="visible"/>
                                      </p:to>
                                    </p:set>
                                    <p:anim calcmode="lin" valueType="num">
                                      <p:cBhvr additive="base">
                                        <p:cTn id="13" dur="500" fill="hold"/>
                                        <p:tgtEl>
                                          <p:spTgt spid="5">
                                            <p:graphicEl>
                                              <a:dgm id="{338A373A-2683-4E36-B0F5-3461A6D2118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338A373A-2683-4E36-B0F5-3461A6D2118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525C0CD3-FF90-4B18-A54B-6255A552CF7C}"/>
                                            </p:graphicEl>
                                          </p:spTgt>
                                        </p:tgtEl>
                                        <p:attrNameLst>
                                          <p:attrName>style.visibility</p:attrName>
                                        </p:attrNameLst>
                                      </p:cBhvr>
                                      <p:to>
                                        <p:strVal val="visible"/>
                                      </p:to>
                                    </p:set>
                                    <p:anim calcmode="lin" valueType="num">
                                      <p:cBhvr additive="base">
                                        <p:cTn id="19" dur="500" fill="hold"/>
                                        <p:tgtEl>
                                          <p:spTgt spid="5">
                                            <p:graphicEl>
                                              <a:dgm id="{525C0CD3-FF90-4B18-A54B-6255A552CF7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525C0CD3-FF90-4B18-A54B-6255A552CF7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19E5211A-8D73-41C9-917C-ADB9BC85132A}"/>
                                            </p:graphicEl>
                                          </p:spTgt>
                                        </p:tgtEl>
                                        <p:attrNameLst>
                                          <p:attrName>style.visibility</p:attrName>
                                        </p:attrNameLst>
                                      </p:cBhvr>
                                      <p:to>
                                        <p:strVal val="visible"/>
                                      </p:to>
                                    </p:set>
                                    <p:anim calcmode="lin" valueType="num">
                                      <p:cBhvr additive="base">
                                        <p:cTn id="25" dur="500" fill="hold"/>
                                        <p:tgtEl>
                                          <p:spTgt spid="5">
                                            <p:graphicEl>
                                              <a:dgm id="{19E5211A-8D73-41C9-917C-ADB9BC85132A}"/>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19E5211A-8D73-41C9-917C-ADB9BC851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4"/>
            <a:ext cx="8229600" cy="1143000"/>
          </a:xfrm>
        </p:spPr>
        <p:txBody>
          <a:bodyPr/>
          <a:lstStyle/>
          <a:p>
            <a:pPr lvl="0"/>
            <a:r>
              <a:rPr lang="en-US" dirty="0" smtClean="0"/>
              <a:t>Types of Big </a:t>
            </a:r>
            <a:r>
              <a:rPr lang="en-US" dirty="0"/>
              <a:t>O notation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graphicFrame>
        <p:nvGraphicFramePr>
          <p:cNvPr id="5" name="Diagram 4"/>
          <p:cNvGraphicFramePr/>
          <p:nvPr>
            <p:extLst>
              <p:ext uri="{D42A27DB-BD31-4B8C-83A1-F6EECF244321}">
                <p14:modId xmlns:p14="http://schemas.microsoft.com/office/powerpoint/2010/main" val="3898550167"/>
              </p:ext>
            </p:extLst>
          </p:nvPr>
        </p:nvGraphicFramePr>
        <p:xfrm>
          <a:off x="965947" y="1683871"/>
          <a:ext cx="759310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64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98B7451A-4E63-4601-B90B-E99AD079BE63}"/>
                                            </p:graphicEl>
                                          </p:spTgt>
                                        </p:tgtEl>
                                        <p:attrNameLst>
                                          <p:attrName>style.visibility</p:attrName>
                                        </p:attrNameLst>
                                      </p:cBhvr>
                                      <p:to>
                                        <p:strVal val="visible"/>
                                      </p:to>
                                    </p:set>
                                    <p:anim calcmode="lin" valueType="num">
                                      <p:cBhvr additive="base">
                                        <p:cTn id="7" dur="500" fill="hold"/>
                                        <p:tgtEl>
                                          <p:spTgt spid="5">
                                            <p:graphicEl>
                                              <a:dgm id="{98B7451A-4E63-4601-B90B-E99AD079BE6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98B7451A-4E63-4601-B90B-E99AD079BE6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338A373A-2683-4E36-B0F5-3461A6D21187}"/>
                                            </p:graphicEl>
                                          </p:spTgt>
                                        </p:tgtEl>
                                        <p:attrNameLst>
                                          <p:attrName>style.visibility</p:attrName>
                                        </p:attrNameLst>
                                      </p:cBhvr>
                                      <p:to>
                                        <p:strVal val="visible"/>
                                      </p:to>
                                    </p:set>
                                    <p:anim calcmode="lin" valueType="num">
                                      <p:cBhvr additive="base">
                                        <p:cTn id="13" dur="500" fill="hold"/>
                                        <p:tgtEl>
                                          <p:spTgt spid="5">
                                            <p:graphicEl>
                                              <a:dgm id="{338A373A-2683-4E36-B0F5-3461A6D2118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338A373A-2683-4E36-B0F5-3461A6D2118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525C0CD3-FF90-4B18-A54B-6255A552CF7C}"/>
                                            </p:graphicEl>
                                          </p:spTgt>
                                        </p:tgtEl>
                                        <p:attrNameLst>
                                          <p:attrName>style.visibility</p:attrName>
                                        </p:attrNameLst>
                                      </p:cBhvr>
                                      <p:to>
                                        <p:strVal val="visible"/>
                                      </p:to>
                                    </p:set>
                                    <p:anim calcmode="lin" valueType="num">
                                      <p:cBhvr additive="base">
                                        <p:cTn id="19" dur="500" fill="hold"/>
                                        <p:tgtEl>
                                          <p:spTgt spid="5">
                                            <p:graphicEl>
                                              <a:dgm id="{525C0CD3-FF90-4B18-A54B-6255A552CF7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525C0CD3-FF90-4B18-A54B-6255A552CF7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19E5211A-8D73-41C9-917C-ADB9BC85132A}"/>
                                            </p:graphicEl>
                                          </p:spTgt>
                                        </p:tgtEl>
                                        <p:attrNameLst>
                                          <p:attrName>style.visibility</p:attrName>
                                        </p:attrNameLst>
                                      </p:cBhvr>
                                      <p:to>
                                        <p:strVal val="visible"/>
                                      </p:to>
                                    </p:set>
                                    <p:anim calcmode="lin" valueType="num">
                                      <p:cBhvr additive="base">
                                        <p:cTn id="25" dur="500" fill="hold"/>
                                        <p:tgtEl>
                                          <p:spTgt spid="5">
                                            <p:graphicEl>
                                              <a:dgm id="{19E5211A-8D73-41C9-917C-ADB9BC85132A}"/>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19E5211A-8D73-41C9-917C-ADB9BC851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graphicFrame>
        <p:nvGraphicFramePr>
          <p:cNvPr id="5" name="Diagram 4"/>
          <p:cNvGraphicFramePr/>
          <p:nvPr>
            <p:extLst>
              <p:ext uri="{D42A27DB-BD31-4B8C-83A1-F6EECF244321}">
                <p14:modId xmlns:p14="http://schemas.microsoft.com/office/powerpoint/2010/main" val="2607703827"/>
              </p:ext>
            </p:extLst>
          </p:nvPr>
        </p:nvGraphicFramePr>
        <p:xfrm>
          <a:off x="1057563" y="1612936"/>
          <a:ext cx="7028873" cy="4718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74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graphicEl>
                                              <a:dgm id="{CD9DC52C-3130-40C7-8D19-1B2DCF0D976C}"/>
                                            </p:graphicEl>
                                          </p:spTgt>
                                        </p:tgtEl>
                                        <p:attrNameLst>
                                          <p:attrName>style.visibility</p:attrName>
                                        </p:attrNameLst>
                                      </p:cBhvr>
                                      <p:to>
                                        <p:strVal val="visible"/>
                                      </p:to>
                                    </p:set>
                                    <p:anim calcmode="lin" valueType="num">
                                      <p:cBhvr additive="base">
                                        <p:cTn id="7" dur="500" fill="hold"/>
                                        <p:tgtEl>
                                          <p:spTgt spid="5">
                                            <p:graphicEl>
                                              <a:dgm id="{CD9DC52C-3130-40C7-8D19-1B2DCF0D976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CD9DC52C-3130-40C7-8D19-1B2DCF0D976C}"/>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graphicEl>
                                              <a:dgm id="{397AEA35-F584-4F12-AD17-E89CEBBC8422}"/>
                                            </p:graphicEl>
                                          </p:spTgt>
                                        </p:tgtEl>
                                        <p:attrNameLst>
                                          <p:attrName>style.visibility</p:attrName>
                                        </p:attrNameLst>
                                      </p:cBhvr>
                                      <p:to>
                                        <p:strVal val="visible"/>
                                      </p:to>
                                    </p:set>
                                    <p:anim calcmode="lin" valueType="num">
                                      <p:cBhvr additive="base">
                                        <p:cTn id="11" dur="500" fill="hold"/>
                                        <p:tgtEl>
                                          <p:spTgt spid="5">
                                            <p:graphicEl>
                                              <a:dgm id="{397AEA35-F584-4F12-AD17-E89CEBBC8422}"/>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397AEA35-F584-4F12-AD17-E89CEBBC8422}"/>
                                            </p:graphic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5">
                                            <p:graphicEl>
                                              <a:dgm id="{8D5000EE-74E8-4D79-B856-CE5EE1BEA69C}"/>
                                            </p:graphicEl>
                                          </p:spTgt>
                                        </p:tgtEl>
                                        <p:attrNameLst>
                                          <p:attrName>style.visibility</p:attrName>
                                        </p:attrNameLst>
                                      </p:cBhvr>
                                      <p:to>
                                        <p:strVal val="visible"/>
                                      </p:to>
                                    </p:set>
                                    <p:anim calcmode="lin" valueType="num">
                                      <p:cBhvr additive="base">
                                        <p:cTn id="17" dur="500" fill="hold"/>
                                        <p:tgtEl>
                                          <p:spTgt spid="5">
                                            <p:graphicEl>
                                              <a:dgm id="{8D5000EE-74E8-4D79-B856-CE5EE1BEA69C}"/>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8D5000EE-74E8-4D79-B856-CE5EE1BEA69C}"/>
                                            </p:graphic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5">
                                            <p:graphicEl>
                                              <a:dgm id="{8FA3BEE4-4B6D-4707-A201-9B45B9F7C42C}"/>
                                            </p:graphicEl>
                                          </p:spTgt>
                                        </p:tgtEl>
                                        <p:attrNameLst>
                                          <p:attrName>style.visibility</p:attrName>
                                        </p:attrNameLst>
                                      </p:cBhvr>
                                      <p:to>
                                        <p:strVal val="visible"/>
                                      </p:to>
                                    </p:set>
                                    <p:anim calcmode="lin" valueType="num">
                                      <p:cBhvr additive="base">
                                        <p:cTn id="21" dur="500" fill="hold"/>
                                        <p:tgtEl>
                                          <p:spTgt spid="5">
                                            <p:graphicEl>
                                              <a:dgm id="{8FA3BEE4-4B6D-4707-A201-9B45B9F7C42C}"/>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8FA3BEE4-4B6D-4707-A201-9B45B9F7C42C}"/>
                                            </p:graphic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5">
                                            <p:graphicEl>
                                              <a:dgm id="{18159393-178C-4C41-991A-DEDE46FE9CED}"/>
                                            </p:graphicEl>
                                          </p:spTgt>
                                        </p:tgtEl>
                                        <p:attrNameLst>
                                          <p:attrName>style.visibility</p:attrName>
                                        </p:attrNameLst>
                                      </p:cBhvr>
                                      <p:to>
                                        <p:strVal val="visible"/>
                                      </p:to>
                                    </p:set>
                                    <p:anim calcmode="lin" valueType="num">
                                      <p:cBhvr additive="base">
                                        <p:cTn id="27" dur="500" fill="hold"/>
                                        <p:tgtEl>
                                          <p:spTgt spid="5">
                                            <p:graphicEl>
                                              <a:dgm id="{18159393-178C-4C41-991A-DEDE46FE9CE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18159393-178C-4C41-991A-DEDE46FE9CED}"/>
                                            </p:graphic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5">
                                            <p:graphicEl>
                                              <a:dgm id="{1AEE336C-9149-4FCE-9AA2-68773AACA2D8}"/>
                                            </p:graphicEl>
                                          </p:spTgt>
                                        </p:tgtEl>
                                        <p:attrNameLst>
                                          <p:attrName>style.visibility</p:attrName>
                                        </p:attrNameLst>
                                      </p:cBhvr>
                                      <p:to>
                                        <p:strVal val="visible"/>
                                      </p:to>
                                    </p:set>
                                    <p:anim calcmode="lin" valueType="num">
                                      <p:cBhvr additive="base">
                                        <p:cTn id="31" dur="500" fill="hold"/>
                                        <p:tgtEl>
                                          <p:spTgt spid="5">
                                            <p:graphicEl>
                                              <a:dgm id="{1AEE336C-9149-4FCE-9AA2-68773AACA2D8}"/>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1AEE336C-9149-4FCE-9AA2-68773AACA2D8}"/>
                                            </p:graphic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
                                            <p:graphicEl>
                                              <a:dgm id="{88EA06E2-7188-4F14-B698-3A8EF57D5472}"/>
                                            </p:graphicEl>
                                          </p:spTgt>
                                        </p:tgtEl>
                                        <p:attrNameLst>
                                          <p:attrName>style.visibility</p:attrName>
                                        </p:attrNameLst>
                                      </p:cBhvr>
                                      <p:to>
                                        <p:strVal val="visible"/>
                                      </p:to>
                                    </p:set>
                                    <p:anim calcmode="lin" valueType="num">
                                      <p:cBhvr additive="base">
                                        <p:cTn id="37" dur="500" fill="hold"/>
                                        <p:tgtEl>
                                          <p:spTgt spid="5">
                                            <p:graphicEl>
                                              <a:dgm id="{88EA06E2-7188-4F14-B698-3A8EF57D547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88EA06E2-7188-4F14-B698-3A8EF57D5472}"/>
                                            </p:graphicEl>
                                          </p:spTgt>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5">
                                            <p:graphicEl>
                                              <a:dgm id="{FB27DEF0-2B8A-4AA1-A80D-DCC1EC572F34}"/>
                                            </p:graphicEl>
                                          </p:spTgt>
                                        </p:tgtEl>
                                        <p:attrNameLst>
                                          <p:attrName>style.visibility</p:attrName>
                                        </p:attrNameLst>
                                      </p:cBhvr>
                                      <p:to>
                                        <p:strVal val="visible"/>
                                      </p:to>
                                    </p:set>
                                    <p:anim calcmode="lin" valueType="num">
                                      <p:cBhvr additive="base">
                                        <p:cTn id="41" dur="500" fill="hold"/>
                                        <p:tgtEl>
                                          <p:spTgt spid="5">
                                            <p:graphicEl>
                                              <a:dgm id="{FB27DEF0-2B8A-4AA1-A80D-DCC1EC572F34}"/>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FB27DEF0-2B8A-4AA1-A80D-DCC1EC572F34}"/>
                                            </p:graphicEl>
                                          </p:spTgt>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5">
                                            <p:graphicEl>
                                              <a:dgm id="{3EADDFA8-AC25-46FB-A7C4-D7135F338F72}"/>
                                            </p:graphicEl>
                                          </p:spTgt>
                                        </p:tgtEl>
                                        <p:attrNameLst>
                                          <p:attrName>style.visibility</p:attrName>
                                        </p:attrNameLst>
                                      </p:cBhvr>
                                      <p:to>
                                        <p:strVal val="visible"/>
                                      </p:to>
                                    </p:set>
                                    <p:anim calcmode="lin" valueType="num">
                                      <p:cBhvr additive="base">
                                        <p:cTn id="47" dur="500" fill="hold"/>
                                        <p:tgtEl>
                                          <p:spTgt spid="5">
                                            <p:graphicEl>
                                              <a:dgm id="{3EADDFA8-AC25-46FB-A7C4-D7135F338F72}"/>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3EADDFA8-AC25-46FB-A7C4-D7135F338F72}"/>
                                            </p:graphicEl>
                                          </p:spTgt>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5">
                                            <p:graphicEl>
                                              <a:dgm id="{F6CCAF9D-F7F1-4BE9-8D3B-71662443BE00}"/>
                                            </p:graphicEl>
                                          </p:spTgt>
                                        </p:tgtEl>
                                        <p:attrNameLst>
                                          <p:attrName>style.visibility</p:attrName>
                                        </p:attrNameLst>
                                      </p:cBhvr>
                                      <p:to>
                                        <p:strVal val="visible"/>
                                      </p:to>
                                    </p:set>
                                    <p:anim calcmode="lin" valueType="num">
                                      <p:cBhvr additive="base">
                                        <p:cTn id="51" dur="500" fill="hold"/>
                                        <p:tgtEl>
                                          <p:spTgt spid="5">
                                            <p:graphicEl>
                                              <a:dgm id="{F6CCAF9D-F7F1-4BE9-8D3B-71662443BE00}"/>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CCAF9D-F7F1-4BE9-8D3B-71662443BE00}"/>
                                            </p:graphicEl>
                                          </p:spTgt>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5">
                                            <p:graphicEl>
                                              <a:dgm id="{B42F742D-D78D-4F4E-93B3-C65BEFE32F39}"/>
                                            </p:graphicEl>
                                          </p:spTgt>
                                        </p:tgtEl>
                                        <p:attrNameLst>
                                          <p:attrName>style.visibility</p:attrName>
                                        </p:attrNameLst>
                                      </p:cBhvr>
                                      <p:to>
                                        <p:strVal val="visible"/>
                                      </p:to>
                                    </p:set>
                                    <p:anim calcmode="lin" valueType="num">
                                      <p:cBhvr additive="base">
                                        <p:cTn id="57" dur="500" fill="hold"/>
                                        <p:tgtEl>
                                          <p:spTgt spid="5">
                                            <p:graphicEl>
                                              <a:dgm id="{B42F742D-D78D-4F4E-93B3-C65BEFE32F3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B42F742D-D78D-4F4E-93B3-C65BEFE32F39}"/>
                                            </p:graphicEl>
                                          </p:spTgt>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5">
                                            <p:graphicEl>
                                              <a:dgm id="{7607376E-AF9D-4EFB-9117-4DEFF1B6F20B}"/>
                                            </p:graphicEl>
                                          </p:spTgt>
                                        </p:tgtEl>
                                        <p:attrNameLst>
                                          <p:attrName>style.visibility</p:attrName>
                                        </p:attrNameLst>
                                      </p:cBhvr>
                                      <p:to>
                                        <p:strVal val="visible"/>
                                      </p:to>
                                    </p:set>
                                    <p:anim calcmode="lin" valueType="num">
                                      <p:cBhvr additive="base">
                                        <p:cTn id="61" dur="500" fill="hold"/>
                                        <p:tgtEl>
                                          <p:spTgt spid="5">
                                            <p:graphicEl>
                                              <a:dgm id="{7607376E-AF9D-4EFB-9117-4DEFF1B6F20B}"/>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7607376E-AF9D-4EFB-9117-4DEFF1B6F20B}"/>
                                            </p:graphic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5">
                                            <p:graphicEl>
                                              <a:dgm id="{25D939D4-CF9B-47FF-A86A-63820261DFCD}"/>
                                            </p:graphicEl>
                                          </p:spTgt>
                                        </p:tgtEl>
                                        <p:attrNameLst>
                                          <p:attrName>style.visibility</p:attrName>
                                        </p:attrNameLst>
                                      </p:cBhvr>
                                      <p:to>
                                        <p:strVal val="visible"/>
                                      </p:to>
                                    </p:set>
                                    <p:anim calcmode="lin" valueType="num">
                                      <p:cBhvr additive="base">
                                        <p:cTn id="67" dur="500" fill="hold"/>
                                        <p:tgtEl>
                                          <p:spTgt spid="5">
                                            <p:graphicEl>
                                              <a:dgm id="{25D939D4-CF9B-47FF-A86A-63820261DFCD}"/>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25D939D4-CF9B-47FF-A86A-63820261DFCD}"/>
                                            </p:graphicEl>
                                          </p:spTgt>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5">
                                            <p:graphicEl>
                                              <a:dgm id="{90AC9331-79B7-454F-BBD8-842022F36BE3}"/>
                                            </p:graphicEl>
                                          </p:spTgt>
                                        </p:tgtEl>
                                        <p:attrNameLst>
                                          <p:attrName>style.visibility</p:attrName>
                                        </p:attrNameLst>
                                      </p:cBhvr>
                                      <p:to>
                                        <p:strVal val="visible"/>
                                      </p:to>
                                    </p:set>
                                    <p:anim calcmode="lin" valueType="num">
                                      <p:cBhvr additive="base">
                                        <p:cTn id="71" dur="500" fill="hold"/>
                                        <p:tgtEl>
                                          <p:spTgt spid="5">
                                            <p:graphicEl>
                                              <a:dgm id="{90AC9331-79B7-454F-BBD8-842022F36BE3}"/>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90AC9331-79B7-454F-BBD8-842022F36BE3}"/>
                                            </p:graphicEl>
                                          </p:spTgt>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5">
                                            <p:graphicEl>
                                              <a:dgm id="{3BAF9CCF-B5A8-4271-BE1B-CB21FFB6CE73}"/>
                                            </p:graphicEl>
                                          </p:spTgt>
                                        </p:tgtEl>
                                        <p:attrNameLst>
                                          <p:attrName>style.visibility</p:attrName>
                                        </p:attrNameLst>
                                      </p:cBhvr>
                                      <p:to>
                                        <p:strVal val="visible"/>
                                      </p:to>
                                    </p:set>
                                    <p:anim calcmode="lin" valueType="num">
                                      <p:cBhvr additive="base">
                                        <p:cTn id="77" dur="500" fill="hold"/>
                                        <p:tgtEl>
                                          <p:spTgt spid="5">
                                            <p:graphicEl>
                                              <a:dgm id="{3BAF9CCF-B5A8-4271-BE1B-CB21FFB6CE73}"/>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graphicEl>
                                              <a:dgm id="{3BAF9CCF-B5A8-4271-BE1B-CB21FFB6CE73}"/>
                                            </p:graphicEl>
                                          </p:spTgt>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5">
                                            <p:graphicEl>
                                              <a:dgm id="{531C7886-7B52-46AC-8D4E-D230CC139126}"/>
                                            </p:graphicEl>
                                          </p:spTgt>
                                        </p:tgtEl>
                                        <p:attrNameLst>
                                          <p:attrName>style.visibility</p:attrName>
                                        </p:attrNameLst>
                                      </p:cBhvr>
                                      <p:to>
                                        <p:strVal val="visible"/>
                                      </p:to>
                                    </p:set>
                                    <p:anim calcmode="lin" valueType="num">
                                      <p:cBhvr additive="base">
                                        <p:cTn id="81" dur="500" fill="hold"/>
                                        <p:tgtEl>
                                          <p:spTgt spid="5">
                                            <p:graphicEl>
                                              <a:dgm id="{531C7886-7B52-46AC-8D4E-D230CC139126}"/>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graphicEl>
                                              <a:dgm id="{531C7886-7B52-46AC-8D4E-D230CC139126}"/>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4"/>
            <a:ext cx="8229600" cy="1143000"/>
          </a:xfrm>
        </p:spPr>
        <p:txBody>
          <a:bodyPr/>
          <a:lstStyle/>
          <a:p>
            <a:pPr lvl="0"/>
            <a:r>
              <a:rPr lang="en-US" dirty="0" smtClean="0"/>
              <a:t>Big </a:t>
            </a:r>
            <a:r>
              <a:rPr lang="en-US" dirty="0"/>
              <a:t>O </a:t>
            </a:r>
            <a:r>
              <a:rPr lang="en-US" dirty="0" smtClean="0"/>
              <a:t>notation in summary</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graphicFrame>
        <p:nvGraphicFramePr>
          <p:cNvPr id="5" name="Diagram 4"/>
          <p:cNvGraphicFramePr/>
          <p:nvPr>
            <p:extLst>
              <p:ext uri="{D42A27DB-BD31-4B8C-83A1-F6EECF244321}">
                <p14:modId xmlns:p14="http://schemas.microsoft.com/office/powerpoint/2010/main" val="3733025391"/>
              </p:ext>
            </p:extLst>
          </p:nvPr>
        </p:nvGraphicFramePr>
        <p:xfrm>
          <a:off x="965947" y="1568016"/>
          <a:ext cx="759310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2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88FD09E7-AB98-4C6D-84DE-A70FB0AF7F33}"/>
                                            </p:graphicEl>
                                          </p:spTgt>
                                        </p:tgtEl>
                                        <p:attrNameLst>
                                          <p:attrName>style.visibility</p:attrName>
                                        </p:attrNameLst>
                                      </p:cBhvr>
                                      <p:to>
                                        <p:strVal val="visible"/>
                                      </p:to>
                                    </p:set>
                                    <p:anim calcmode="lin" valueType="num">
                                      <p:cBhvr additive="base">
                                        <p:cTn id="7" dur="500" fill="hold"/>
                                        <p:tgtEl>
                                          <p:spTgt spid="5">
                                            <p:graphicEl>
                                              <a:dgm id="{88FD09E7-AB98-4C6D-84DE-A70FB0AF7F3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88FD09E7-AB98-4C6D-84DE-A70FB0AF7F33}"/>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0900A77E-68FC-4E99-80FD-EA023BD7ACD5}"/>
                                            </p:graphicEl>
                                          </p:spTgt>
                                        </p:tgtEl>
                                        <p:attrNameLst>
                                          <p:attrName>style.visibility</p:attrName>
                                        </p:attrNameLst>
                                      </p:cBhvr>
                                      <p:to>
                                        <p:strVal val="visible"/>
                                      </p:to>
                                    </p:set>
                                    <p:anim calcmode="lin" valueType="num">
                                      <p:cBhvr additive="base">
                                        <p:cTn id="11" dur="500" fill="hold"/>
                                        <p:tgtEl>
                                          <p:spTgt spid="5">
                                            <p:graphicEl>
                                              <a:dgm id="{0900A77E-68FC-4E99-80FD-EA023BD7ACD5}"/>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0900A77E-68FC-4E99-80FD-EA023BD7ACD5}"/>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graphicEl>
                                              <a:dgm id="{F0C68A3A-1C21-4030-B261-D91005A6C796}"/>
                                            </p:graphicEl>
                                          </p:spTgt>
                                        </p:tgtEl>
                                        <p:attrNameLst>
                                          <p:attrName>style.visibility</p:attrName>
                                        </p:attrNameLst>
                                      </p:cBhvr>
                                      <p:to>
                                        <p:strVal val="visible"/>
                                      </p:to>
                                    </p:set>
                                    <p:anim calcmode="lin" valueType="num">
                                      <p:cBhvr additive="base">
                                        <p:cTn id="15" dur="500" fill="hold"/>
                                        <p:tgtEl>
                                          <p:spTgt spid="5">
                                            <p:graphicEl>
                                              <a:dgm id="{F0C68A3A-1C21-4030-B261-D91005A6C796}"/>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graphicEl>
                                              <a:dgm id="{F0C68A3A-1C21-4030-B261-D91005A6C796}"/>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graphicEl>
                                              <a:dgm id="{EE1145A5-9C46-4C8D-9B0F-DDF8AC1C09A7}"/>
                                            </p:graphicEl>
                                          </p:spTgt>
                                        </p:tgtEl>
                                        <p:attrNameLst>
                                          <p:attrName>style.visibility</p:attrName>
                                        </p:attrNameLst>
                                      </p:cBhvr>
                                      <p:to>
                                        <p:strVal val="visible"/>
                                      </p:to>
                                    </p:set>
                                    <p:anim calcmode="lin" valueType="num">
                                      <p:cBhvr additive="base">
                                        <p:cTn id="21" dur="500" fill="hold"/>
                                        <p:tgtEl>
                                          <p:spTgt spid="5">
                                            <p:graphicEl>
                                              <a:dgm id="{EE1145A5-9C46-4C8D-9B0F-DDF8AC1C09A7}"/>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E1145A5-9C46-4C8D-9B0F-DDF8AC1C09A7}"/>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graphicEl>
                                              <a:dgm id="{FCFE92E4-C349-4AAC-A751-37F1FFB95ACA}"/>
                                            </p:graphicEl>
                                          </p:spTgt>
                                        </p:tgtEl>
                                        <p:attrNameLst>
                                          <p:attrName>style.visibility</p:attrName>
                                        </p:attrNameLst>
                                      </p:cBhvr>
                                      <p:to>
                                        <p:strVal val="visible"/>
                                      </p:to>
                                    </p:set>
                                    <p:anim calcmode="lin" valueType="num">
                                      <p:cBhvr additive="base">
                                        <p:cTn id="25" dur="500" fill="hold"/>
                                        <p:tgtEl>
                                          <p:spTgt spid="5">
                                            <p:graphicEl>
                                              <a:dgm id="{FCFE92E4-C349-4AAC-A751-37F1FFB95ACA}"/>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FCFE92E4-C349-4AAC-A751-37F1FFB95AC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ctrTitle"/>
          </p:nvPr>
        </p:nvSpPr>
        <p:spPr>
          <a:xfrm>
            <a:off x="699655" y="733569"/>
            <a:ext cx="7772400" cy="1470025"/>
          </a:xfrm>
          <a:prstGeom prst="rect">
            <a:avLst/>
          </a:prstGeom>
          <a:noFill/>
          <a:ln>
            <a:noFill/>
          </a:ln>
        </p:spPr>
        <p:txBody>
          <a:bodyPr spcFirstLastPara="1" wrap="square" lIns="91425" tIns="45700" rIns="91425" bIns="45700" anchor="ctr" anchorCtr="0">
            <a:noAutofit/>
          </a:bodyPr>
          <a:lstStyle/>
          <a:p>
            <a:pPr lvl="0"/>
            <a:r>
              <a:rPr lang="en-US" dirty="0" smtClean="0"/>
              <a:t>Algorithm Project</a:t>
            </a:r>
            <a:endParaRPr dirty="0"/>
          </a:p>
        </p:txBody>
      </p:sp>
      <p:graphicFrame>
        <p:nvGraphicFramePr>
          <p:cNvPr id="4" name="Diagram 3"/>
          <p:cNvGraphicFramePr/>
          <p:nvPr>
            <p:extLst>
              <p:ext uri="{D42A27DB-BD31-4B8C-83A1-F6EECF244321}">
                <p14:modId xmlns:p14="http://schemas.microsoft.com/office/powerpoint/2010/main" val="2781484162"/>
              </p:ext>
            </p:extLst>
          </p:nvPr>
        </p:nvGraphicFramePr>
        <p:xfrm>
          <a:off x="915917" y="2895600"/>
          <a:ext cx="7339875" cy="1163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126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graphicEl>
                                              <a:dgm id="{9A30C4B8-A1FF-4CD8-8341-13CCB47EFC48}"/>
                                            </p:graphicEl>
                                          </p:spTgt>
                                        </p:tgtEl>
                                        <p:attrNameLst>
                                          <p:attrName>style.visibility</p:attrName>
                                        </p:attrNameLst>
                                      </p:cBhvr>
                                      <p:to>
                                        <p:strVal val="visible"/>
                                      </p:to>
                                    </p:set>
                                    <p:anim calcmode="lin" valueType="num">
                                      <p:cBhvr additive="base">
                                        <p:cTn id="7" dur="500" fill="hold"/>
                                        <p:tgtEl>
                                          <p:spTgt spid="4">
                                            <p:graphicEl>
                                              <a:dgm id="{9A30C4B8-A1FF-4CD8-8341-13CCB47EFC48}"/>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9A30C4B8-A1FF-4CD8-8341-13CCB47EFC4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49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for Problem Solving</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graphicFrame>
        <p:nvGraphicFramePr>
          <p:cNvPr id="5" name="Diagram 4"/>
          <p:cNvGraphicFramePr/>
          <p:nvPr>
            <p:extLst>
              <p:ext uri="{D42A27DB-BD31-4B8C-83A1-F6EECF244321}">
                <p14:modId xmlns:p14="http://schemas.microsoft.com/office/powerpoint/2010/main" val="2103993817"/>
              </p:ext>
            </p:extLst>
          </p:nvPr>
        </p:nvGraphicFramePr>
        <p:xfrm>
          <a:off x="789615" y="1477754"/>
          <a:ext cx="7384567" cy="4923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0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BA867124-E38C-401A-855B-FA39EDF7F440}"/>
                                            </p:graphicEl>
                                          </p:spTgt>
                                        </p:tgtEl>
                                        <p:attrNameLst>
                                          <p:attrName>style.visibility</p:attrName>
                                        </p:attrNameLst>
                                      </p:cBhvr>
                                      <p:to>
                                        <p:strVal val="visible"/>
                                      </p:to>
                                    </p:set>
                                    <p:anim calcmode="lin" valueType="num">
                                      <p:cBhvr additive="base">
                                        <p:cTn id="7" dur="500" fill="hold"/>
                                        <p:tgtEl>
                                          <p:spTgt spid="5">
                                            <p:graphicEl>
                                              <a:dgm id="{BA867124-E38C-401A-855B-FA39EDF7F44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BA867124-E38C-401A-855B-FA39EDF7F44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BC634881-E162-4360-9EA4-077AEE462B3A}"/>
                                            </p:graphicEl>
                                          </p:spTgt>
                                        </p:tgtEl>
                                        <p:attrNameLst>
                                          <p:attrName>style.visibility</p:attrName>
                                        </p:attrNameLst>
                                      </p:cBhvr>
                                      <p:to>
                                        <p:strVal val="visible"/>
                                      </p:to>
                                    </p:set>
                                    <p:anim calcmode="lin" valueType="num">
                                      <p:cBhvr additive="base">
                                        <p:cTn id="13" dur="500" fill="hold"/>
                                        <p:tgtEl>
                                          <p:spTgt spid="5">
                                            <p:graphicEl>
                                              <a:dgm id="{BC634881-E162-4360-9EA4-077AEE462B3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BC634881-E162-4360-9EA4-077AEE462B3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5AD39BB0-7E12-4CF9-A089-510C5AB9553C}"/>
                                            </p:graphicEl>
                                          </p:spTgt>
                                        </p:tgtEl>
                                        <p:attrNameLst>
                                          <p:attrName>style.visibility</p:attrName>
                                        </p:attrNameLst>
                                      </p:cBhvr>
                                      <p:to>
                                        <p:strVal val="visible"/>
                                      </p:to>
                                    </p:set>
                                    <p:anim calcmode="lin" valueType="num">
                                      <p:cBhvr additive="base">
                                        <p:cTn id="19" dur="500" fill="hold"/>
                                        <p:tgtEl>
                                          <p:spTgt spid="5">
                                            <p:graphicEl>
                                              <a:dgm id="{5AD39BB0-7E12-4CF9-A089-510C5AB9553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5AD39BB0-7E12-4CF9-A089-510C5AB9553C}"/>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graphicEl>
                                              <a:dgm id="{20749889-D2D4-4F9E-A3B2-66CB8457601F}"/>
                                            </p:graphicEl>
                                          </p:spTgt>
                                        </p:tgtEl>
                                        <p:attrNameLst>
                                          <p:attrName>style.visibility</p:attrName>
                                        </p:attrNameLst>
                                      </p:cBhvr>
                                      <p:to>
                                        <p:strVal val="visible"/>
                                      </p:to>
                                    </p:set>
                                    <p:anim calcmode="lin" valueType="num">
                                      <p:cBhvr additive="base">
                                        <p:cTn id="23" dur="500" fill="hold"/>
                                        <p:tgtEl>
                                          <p:spTgt spid="5">
                                            <p:graphicEl>
                                              <a:dgm id="{20749889-D2D4-4F9E-A3B2-66CB8457601F}"/>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graphicEl>
                                              <a:dgm id="{20749889-D2D4-4F9E-A3B2-66CB8457601F}"/>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graphicEl>
                                              <a:dgm id="{13EB635B-A51B-43A2-A3BD-6DB7D0CE3CCF}"/>
                                            </p:graphicEl>
                                          </p:spTgt>
                                        </p:tgtEl>
                                        <p:attrNameLst>
                                          <p:attrName>style.visibility</p:attrName>
                                        </p:attrNameLst>
                                      </p:cBhvr>
                                      <p:to>
                                        <p:strVal val="visible"/>
                                      </p:to>
                                    </p:set>
                                    <p:anim calcmode="lin" valueType="num">
                                      <p:cBhvr additive="base">
                                        <p:cTn id="29" dur="500" fill="hold"/>
                                        <p:tgtEl>
                                          <p:spTgt spid="5">
                                            <p:graphicEl>
                                              <a:dgm id="{13EB635B-A51B-43A2-A3BD-6DB7D0CE3CCF}"/>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graphicEl>
                                              <a:dgm id="{13EB635B-A51B-43A2-A3BD-6DB7D0CE3CCF}"/>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graphicEl>
                                              <a:dgm id="{FB88C6AA-1AF9-4F7A-9EA9-8203BF83FBF0}"/>
                                            </p:graphicEl>
                                          </p:spTgt>
                                        </p:tgtEl>
                                        <p:attrNameLst>
                                          <p:attrName>style.visibility</p:attrName>
                                        </p:attrNameLst>
                                      </p:cBhvr>
                                      <p:to>
                                        <p:strVal val="visible"/>
                                      </p:to>
                                    </p:set>
                                    <p:anim calcmode="lin" valueType="num">
                                      <p:cBhvr additive="base">
                                        <p:cTn id="33" dur="500" fill="hold"/>
                                        <p:tgtEl>
                                          <p:spTgt spid="5">
                                            <p:graphicEl>
                                              <a:dgm id="{FB88C6AA-1AF9-4F7A-9EA9-8203BF83FBF0}"/>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graphicEl>
                                              <a:dgm id="{FB88C6AA-1AF9-4F7A-9EA9-8203BF83FBF0}"/>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graphicEl>
                                              <a:dgm id="{503FA255-33DE-47B6-850C-CE2E11040BD3}"/>
                                            </p:graphicEl>
                                          </p:spTgt>
                                        </p:tgtEl>
                                        <p:attrNameLst>
                                          <p:attrName>style.visibility</p:attrName>
                                        </p:attrNameLst>
                                      </p:cBhvr>
                                      <p:to>
                                        <p:strVal val="visible"/>
                                      </p:to>
                                    </p:set>
                                    <p:anim calcmode="lin" valueType="num">
                                      <p:cBhvr additive="base">
                                        <p:cTn id="39" dur="500" fill="hold"/>
                                        <p:tgtEl>
                                          <p:spTgt spid="5">
                                            <p:graphicEl>
                                              <a:dgm id="{503FA255-33DE-47B6-850C-CE2E11040BD3}"/>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graphicEl>
                                              <a:dgm id="{503FA255-33DE-47B6-850C-CE2E11040BD3}"/>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graphicEl>
                                              <a:dgm id="{03B402CA-C024-4755-B9E8-057BE2ABE286}"/>
                                            </p:graphicEl>
                                          </p:spTgt>
                                        </p:tgtEl>
                                        <p:attrNameLst>
                                          <p:attrName>style.visibility</p:attrName>
                                        </p:attrNameLst>
                                      </p:cBhvr>
                                      <p:to>
                                        <p:strVal val="visible"/>
                                      </p:to>
                                    </p:set>
                                    <p:anim calcmode="lin" valueType="num">
                                      <p:cBhvr additive="base">
                                        <p:cTn id="43" dur="500" fill="hold"/>
                                        <p:tgtEl>
                                          <p:spTgt spid="5">
                                            <p:graphicEl>
                                              <a:dgm id="{03B402CA-C024-4755-B9E8-057BE2ABE286}"/>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03B402CA-C024-4755-B9E8-057BE2ABE286}"/>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graphicEl>
                                              <a:dgm id="{D9BFA7A8-3E1D-4543-BD39-A34C96C2170C}"/>
                                            </p:graphicEl>
                                          </p:spTgt>
                                        </p:tgtEl>
                                        <p:attrNameLst>
                                          <p:attrName>style.visibility</p:attrName>
                                        </p:attrNameLst>
                                      </p:cBhvr>
                                      <p:to>
                                        <p:strVal val="visible"/>
                                      </p:to>
                                    </p:set>
                                    <p:anim calcmode="lin" valueType="num">
                                      <p:cBhvr additive="base">
                                        <p:cTn id="47" dur="500" fill="hold"/>
                                        <p:tgtEl>
                                          <p:spTgt spid="5">
                                            <p:graphicEl>
                                              <a:dgm id="{D9BFA7A8-3E1D-4543-BD39-A34C96C2170C}"/>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D9BFA7A8-3E1D-4543-BD39-A34C96C2170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Design Techniques</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graphicFrame>
        <p:nvGraphicFramePr>
          <p:cNvPr id="3" name="Diagram 2"/>
          <p:cNvGraphicFramePr/>
          <p:nvPr>
            <p:extLst>
              <p:ext uri="{D42A27DB-BD31-4B8C-83A1-F6EECF244321}">
                <p14:modId xmlns:p14="http://schemas.microsoft.com/office/powerpoint/2010/main" val="447812566"/>
              </p:ext>
            </p:extLst>
          </p:nvPr>
        </p:nvGraphicFramePr>
        <p:xfrm>
          <a:off x="1344561" y="1618226"/>
          <a:ext cx="645487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576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BA4A5284-3A30-4F02-B3FE-0DF609864004}"/>
                                            </p:graphicEl>
                                          </p:spTgt>
                                        </p:tgtEl>
                                        <p:attrNameLst>
                                          <p:attrName>style.visibility</p:attrName>
                                        </p:attrNameLst>
                                      </p:cBhvr>
                                      <p:to>
                                        <p:strVal val="visible"/>
                                      </p:to>
                                    </p:set>
                                    <p:anim calcmode="lin" valueType="num">
                                      <p:cBhvr additive="base">
                                        <p:cTn id="7" dur="500" fill="hold"/>
                                        <p:tgtEl>
                                          <p:spTgt spid="3">
                                            <p:graphicEl>
                                              <a:dgm id="{BA4A5284-3A30-4F02-B3FE-0DF60986400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BA4A5284-3A30-4F02-B3FE-0DF609864004}"/>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92494CFF-3893-4691-8602-E992C09A9BF9}"/>
                                            </p:graphicEl>
                                          </p:spTgt>
                                        </p:tgtEl>
                                        <p:attrNameLst>
                                          <p:attrName>style.visibility</p:attrName>
                                        </p:attrNameLst>
                                      </p:cBhvr>
                                      <p:to>
                                        <p:strVal val="visible"/>
                                      </p:to>
                                    </p:set>
                                    <p:anim calcmode="lin" valueType="num">
                                      <p:cBhvr additive="base">
                                        <p:cTn id="11" dur="500" fill="hold"/>
                                        <p:tgtEl>
                                          <p:spTgt spid="3">
                                            <p:graphicEl>
                                              <a:dgm id="{92494CFF-3893-4691-8602-E992C09A9BF9}"/>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92494CFF-3893-4691-8602-E992C09A9BF9}"/>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graphicEl>
                                              <a:dgm id="{CBB949C8-A0A6-4625-AB36-0CFFA39153AA}"/>
                                            </p:graphicEl>
                                          </p:spTgt>
                                        </p:tgtEl>
                                        <p:attrNameLst>
                                          <p:attrName>style.visibility</p:attrName>
                                        </p:attrNameLst>
                                      </p:cBhvr>
                                      <p:to>
                                        <p:strVal val="visible"/>
                                      </p:to>
                                    </p:set>
                                    <p:anim calcmode="lin" valueType="num">
                                      <p:cBhvr additive="base">
                                        <p:cTn id="15" dur="500" fill="hold"/>
                                        <p:tgtEl>
                                          <p:spTgt spid="3">
                                            <p:graphicEl>
                                              <a:dgm id="{CBB949C8-A0A6-4625-AB36-0CFFA39153AA}"/>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graphicEl>
                                              <a:dgm id="{CBB949C8-A0A6-4625-AB36-0CFFA39153AA}"/>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graphicEl>
                                              <a:dgm id="{B866EA90-363C-4B34-B58D-6FB3775D0011}"/>
                                            </p:graphicEl>
                                          </p:spTgt>
                                        </p:tgtEl>
                                        <p:attrNameLst>
                                          <p:attrName>style.visibility</p:attrName>
                                        </p:attrNameLst>
                                      </p:cBhvr>
                                      <p:to>
                                        <p:strVal val="visible"/>
                                      </p:to>
                                    </p:set>
                                    <p:anim calcmode="lin" valueType="num">
                                      <p:cBhvr additive="base">
                                        <p:cTn id="21" dur="500" fill="hold"/>
                                        <p:tgtEl>
                                          <p:spTgt spid="3">
                                            <p:graphicEl>
                                              <a:dgm id="{B866EA90-363C-4B34-B58D-6FB3775D0011}"/>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B866EA90-363C-4B34-B58D-6FB3775D0011}"/>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graphicEl>
                                              <a:dgm id="{1D46AE7E-62FD-4F4D-923A-627E785B695E}"/>
                                            </p:graphicEl>
                                          </p:spTgt>
                                        </p:tgtEl>
                                        <p:attrNameLst>
                                          <p:attrName>style.visibility</p:attrName>
                                        </p:attrNameLst>
                                      </p:cBhvr>
                                      <p:to>
                                        <p:strVal val="visible"/>
                                      </p:to>
                                    </p:set>
                                    <p:anim calcmode="lin" valueType="num">
                                      <p:cBhvr additive="base">
                                        <p:cTn id="25" dur="500" fill="hold"/>
                                        <p:tgtEl>
                                          <p:spTgt spid="3">
                                            <p:graphicEl>
                                              <a:dgm id="{1D46AE7E-62FD-4F4D-923A-627E785B695E}"/>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1D46AE7E-62FD-4F4D-923A-627E785B695E}"/>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42840272-8826-4F87-85F3-D26C7A1E1685}"/>
                                            </p:graphicEl>
                                          </p:spTgt>
                                        </p:tgtEl>
                                        <p:attrNameLst>
                                          <p:attrName>style.visibility</p:attrName>
                                        </p:attrNameLst>
                                      </p:cBhvr>
                                      <p:to>
                                        <p:strVal val="visible"/>
                                      </p:to>
                                    </p:set>
                                    <p:anim calcmode="lin" valueType="num">
                                      <p:cBhvr additive="base">
                                        <p:cTn id="31" dur="500" fill="hold"/>
                                        <p:tgtEl>
                                          <p:spTgt spid="3">
                                            <p:graphicEl>
                                              <a:dgm id="{42840272-8826-4F87-85F3-D26C7A1E16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42840272-8826-4F87-85F3-D26C7A1E1685}"/>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graphicEl>
                                              <a:dgm id="{F1CDC869-3B5A-4F04-B2C0-52CD652090FE}"/>
                                            </p:graphicEl>
                                          </p:spTgt>
                                        </p:tgtEl>
                                        <p:attrNameLst>
                                          <p:attrName>style.visibility</p:attrName>
                                        </p:attrNameLst>
                                      </p:cBhvr>
                                      <p:to>
                                        <p:strVal val="visible"/>
                                      </p:to>
                                    </p:set>
                                    <p:anim calcmode="lin" valueType="num">
                                      <p:cBhvr additive="base">
                                        <p:cTn id="35" dur="500" fill="hold"/>
                                        <p:tgtEl>
                                          <p:spTgt spid="3">
                                            <p:graphicEl>
                                              <a:dgm id="{F1CDC869-3B5A-4F04-B2C0-52CD652090FE}"/>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graphicEl>
                                              <a:dgm id="{F1CDC869-3B5A-4F04-B2C0-52CD652090F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Algorithms</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graphicFrame>
        <p:nvGraphicFramePr>
          <p:cNvPr id="3" name="Diagram 2"/>
          <p:cNvGraphicFramePr/>
          <p:nvPr>
            <p:extLst>
              <p:ext uri="{D42A27DB-BD31-4B8C-83A1-F6EECF244321}">
                <p14:modId xmlns:p14="http://schemas.microsoft.com/office/powerpoint/2010/main" val="294756437"/>
              </p:ext>
            </p:extLst>
          </p:nvPr>
        </p:nvGraphicFramePr>
        <p:xfrm>
          <a:off x="53789" y="1820174"/>
          <a:ext cx="9042830" cy="3809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141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graphicEl>
                                              <a:dgm id="{426333D4-81FB-48DD-9939-F6731471606E}"/>
                                            </p:graphicEl>
                                          </p:spTgt>
                                        </p:tgtEl>
                                        <p:attrNameLst>
                                          <p:attrName>style.visibility</p:attrName>
                                        </p:attrNameLst>
                                      </p:cBhvr>
                                      <p:to>
                                        <p:strVal val="visible"/>
                                      </p:to>
                                    </p:set>
                                    <p:anim calcmode="lin" valueType="num">
                                      <p:cBhvr additive="base">
                                        <p:cTn id="7" dur="500" fill="hold"/>
                                        <p:tgtEl>
                                          <p:spTgt spid="3">
                                            <p:graphicEl>
                                              <a:dgm id="{426333D4-81FB-48DD-9939-F6731471606E}"/>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graphicEl>
                                              <a:dgm id="{426333D4-81FB-48DD-9939-F6731471606E}"/>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graphicEl>
                                              <a:dgm id="{E2C5CD36-E1E5-4E8C-8D49-B3C9C6B1BC3B}"/>
                                            </p:graphicEl>
                                          </p:spTgt>
                                        </p:tgtEl>
                                        <p:attrNameLst>
                                          <p:attrName>style.visibility</p:attrName>
                                        </p:attrNameLst>
                                      </p:cBhvr>
                                      <p:to>
                                        <p:strVal val="visible"/>
                                      </p:to>
                                    </p:set>
                                    <p:anim calcmode="lin" valueType="num">
                                      <p:cBhvr additive="base">
                                        <p:cTn id="11" dur="500" fill="hold"/>
                                        <p:tgtEl>
                                          <p:spTgt spid="3">
                                            <p:graphicEl>
                                              <a:dgm id="{E2C5CD36-E1E5-4E8C-8D49-B3C9C6B1BC3B}"/>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graphicEl>
                                              <a:dgm id="{E2C5CD36-E1E5-4E8C-8D49-B3C9C6B1BC3B}"/>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graphicEl>
                                              <a:dgm id="{0E226928-67ED-4B3F-A0ED-C6CD615B027B}"/>
                                            </p:graphicEl>
                                          </p:spTgt>
                                        </p:tgtEl>
                                        <p:attrNameLst>
                                          <p:attrName>style.visibility</p:attrName>
                                        </p:attrNameLst>
                                      </p:cBhvr>
                                      <p:to>
                                        <p:strVal val="visible"/>
                                      </p:to>
                                    </p:set>
                                    <p:anim calcmode="lin" valueType="num">
                                      <p:cBhvr additive="base">
                                        <p:cTn id="17" dur="500" fill="hold"/>
                                        <p:tgtEl>
                                          <p:spTgt spid="3">
                                            <p:graphicEl>
                                              <a:dgm id="{0E226928-67ED-4B3F-A0ED-C6CD615B027B}"/>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graphicEl>
                                              <a:dgm id="{0E226928-67ED-4B3F-A0ED-C6CD615B027B}"/>
                                            </p:graphic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
                                            <p:graphicEl>
                                              <a:dgm id="{28DB25E1-6858-4F43-BC17-C72BCFC5F69E}"/>
                                            </p:graphicEl>
                                          </p:spTgt>
                                        </p:tgtEl>
                                        <p:attrNameLst>
                                          <p:attrName>style.visibility</p:attrName>
                                        </p:attrNameLst>
                                      </p:cBhvr>
                                      <p:to>
                                        <p:strVal val="visible"/>
                                      </p:to>
                                    </p:set>
                                    <p:anim calcmode="lin" valueType="num">
                                      <p:cBhvr additive="base">
                                        <p:cTn id="21" dur="500" fill="hold"/>
                                        <p:tgtEl>
                                          <p:spTgt spid="3">
                                            <p:graphicEl>
                                              <a:dgm id="{28DB25E1-6858-4F43-BC17-C72BCFC5F69E}"/>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graphicEl>
                                              <a:dgm id="{28DB25E1-6858-4F43-BC17-C72BCFC5F69E}"/>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
                                            <p:graphicEl>
                                              <a:dgm id="{F0FA56DC-8062-40A7-94FA-7DDA329927D5}"/>
                                            </p:graphicEl>
                                          </p:spTgt>
                                        </p:tgtEl>
                                        <p:attrNameLst>
                                          <p:attrName>style.visibility</p:attrName>
                                        </p:attrNameLst>
                                      </p:cBhvr>
                                      <p:to>
                                        <p:strVal val="visible"/>
                                      </p:to>
                                    </p:set>
                                    <p:anim calcmode="lin" valueType="num">
                                      <p:cBhvr additive="base">
                                        <p:cTn id="27" dur="500" fill="hold"/>
                                        <p:tgtEl>
                                          <p:spTgt spid="3">
                                            <p:graphicEl>
                                              <a:dgm id="{F0FA56DC-8062-40A7-94FA-7DDA329927D5}"/>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graphicEl>
                                              <a:dgm id="{F0FA56DC-8062-40A7-94FA-7DDA329927D5}"/>
                                            </p:graphic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
                                            <p:graphicEl>
                                              <a:dgm id="{95F61F90-2C1F-40FB-BE4B-E46955CE9587}"/>
                                            </p:graphicEl>
                                          </p:spTgt>
                                        </p:tgtEl>
                                        <p:attrNameLst>
                                          <p:attrName>style.visibility</p:attrName>
                                        </p:attrNameLst>
                                      </p:cBhvr>
                                      <p:to>
                                        <p:strVal val="visible"/>
                                      </p:to>
                                    </p:set>
                                    <p:anim calcmode="lin" valueType="num">
                                      <p:cBhvr additive="base">
                                        <p:cTn id="31" dur="500" fill="hold"/>
                                        <p:tgtEl>
                                          <p:spTgt spid="3">
                                            <p:graphicEl>
                                              <a:dgm id="{95F61F90-2C1F-40FB-BE4B-E46955CE9587}"/>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graphicEl>
                                              <a:dgm id="{95F61F90-2C1F-40FB-BE4B-E46955CE958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Dimension</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graphicFrame>
        <p:nvGraphicFramePr>
          <p:cNvPr id="3" name="Diagram 2"/>
          <p:cNvGraphicFramePr/>
          <p:nvPr>
            <p:extLst>
              <p:ext uri="{D42A27DB-BD31-4B8C-83A1-F6EECF244321}">
                <p14:modId xmlns:p14="http://schemas.microsoft.com/office/powerpoint/2010/main" val="859315809"/>
              </p:ext>
            </p:extLst>
          </p:nvPr>
        </p:nvGraphicFramePr>
        <p:xfrm>
          <a:off x="457200" y="1918446"/>
          <a:ext cx="7965583" cy="3845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671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6932180A-C344-4FAF-9152-D6D9D325793E}"/>
                                            </p:graphicEl>
                                          </p:spTgt>
                                        </p:tgtEl>
                                        <p:attrNameLst>
                                          <p:attrName>style.visibility</p:attrName>
                                        </p:attrNameLst>
                                      </p:cBhvr>
                                      <p:to>
                                        <p:strVal val="visible"/>
                                      </p:to>
                                    </p:set>
                                    <p:anim calcmode="lin" valueType="num">
                                      <p:cBhvr additive="base">
                                        <p:cTn id="7" dur="500" fill="hold"/>
                                        <p:tgtEl>
                                          <p:spTgt spid="3">
                                            <p:graphicEl>
                                              <a:dgm id="{6932180A-C344-4FAF-9152-D6D9D325793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6932180A-C344-4FAF-9152-D6D9D325793E}"/>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942424F3-0B3D-457D-A4C9-C42B6DE979D7}"/>
                                            </p:graphicEl>
                                          </p:spTgt>
                                        </p:tgtEl>
                                        <p:attrNameLst>
                                          <p:attrName>style.visibility</p:attrName>
                                        </p:attrNameLst>
                                      </p:cBhvr>
                                      <p:to>
                                        <p:strVal val="visible"/>
                                      </p:to>
                                    </p:set>
                                    <p:anim calcmode="lin" valueType="num">
                                      <p:cBhvr additive="base">
                                        <p:cTn id="13" dur="500" fill="hold"/>
                                        <p:tgtEl>
                                          <p:spTgt spid="3">
                                            <p:graphicEl>
                                              <a:dgm id="{942424F3-0B3D-457D-A4C9-C42B6DE979D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942424F3-0B3D-457D-A4C9-C42B6DE979D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0B27CC30-AD0B-4B17-AB84-BDEDCBEA922E}"/>
                                            </p:graphicEl>
                                          </p:spTgt>
                                        </p:tgtEl>
                                        <p:attrNameLst>
                                          <p:attrName>style.visibility</p:attrName>
                                        </p:attrNameLst>
                                      </p:cBhvr>
                                      <p:to>
                                        <p:strVal val="visible"/>
                                      </p:to>
                                    </p:set>
                                    <p:anim calcmode="lin" valueType="num">
                                      <p:cBhvr additive="base">
                                        <p:cTn id="19" dur="500" fill="hold"/>
                                        <p:tgtEl>
                                          <p:spTgt spid="3">
                                            <p:graphicEl>
                                              <a:dgm id="{0B27CC30-AD0B-4B17-AB84-BDEDCBEA922E}"/>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0B27CC30-AD0B-4B17-AB84-BDEDCBEA922E}"/>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A2D03284-A3FB-45E7-8E64-D82BD067C407}"/>
                                            </p:graphicEl>
                                          </p:spTgt>
                                        </p:tgtEl>
                                        <p:attrNameLst>
                                          <p:attrName>style.visibility</p:attrName>
                                        </p:attrNameLst>
                                      </p:cBhvr>
                                      <p:to>
                                        <p:strVal val="visible"/>
                                      </p:to>
                                    </p:set>
                                    <p:anim calcmode="lin" valueType="num">
                                      <p:cBhvr additive="base">
                                        <p:cTn id="25" dur="500" fill="hold"/>
                                        <p:tgtEl>
                                          <p:spTgt spid="3">
                                            <p:graphicEl>
                                              <a:dgm id="{A2D03284-A3FB-45E7-8E64-D82BD067C40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A2D03284-A3FB-45E7-8E64-D82BD067C407}"/>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E79A1122-B47E-4B63-84DB-FEB192064378}"/>
                                            </p:graphicEl>
                                          </p:spTgt>
                                        </p:tgtEl>
                                        <p:attrNameLst>
                                          <p:attrName>style.visibility</p:attrName>
                                        </p:attrNameLst>
                                      </p:cBhvr>
                                      <p:to>
                                        <p:strVal val="visible"/>
                                      </p:to>
                                    </p:set>
                                    <p:anim calcmode="lin" valueType="num">
                                      <p:cBhvr additive="base">
                                        <p:cTn id="31" dur="500" fill="hold"/>
                                        <p:tgtEl>
                                          <p:spTgt spid="3">
                                            <p:graphicEl>
                                              <a:dgm id="{E79A1122-B47E-4B63-84DB-FEB192064378}"/>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E79A1122-B47E-4B63-84DB-FEB192064378}"/>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9295391E-655E-4A0C-8EF8-1DF3522458D1}"/>
                                            </p:graphicEl>
                                          </p:spTgt>
                                        </p:tgtEl>
                                        <p:attrNameLst>
                                          <p:attrName>style.visibility</p:attrName>
                                        </p:attrNameLst>
                                      </p:cBhvr>
                                      <p:to>
                                        <p:strVal val="visible"/>
                                      </p:to>
                                    </p:set>
                                    <p:anim calcmode="lin" valueType="num">
                                      <p:cBhvr additive="base">
                                        <p:cTn id="37" dur="500" fill="hold"/>
                                        <p:tgtEl>
                                          <p:spTgt spid="3">
                                            <p:graphicEl>
                                              <a:dgm id="{9295391E-655E-4A0C-8EF8-1DF3522458D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9295391E-655E-4A0C-8EF8-1DF3522458D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Dimension</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grpSp>
        <p:nvGrpSpPr>
          <p:cNvPr id="29" name="Group 28"/>
          <p:cNvGrpSpPr/>
          <p:nvPr/>
        </p:nvGrpSpPr>
        <p:grpSpPr>
          <a:xfrm>
            <a:off x="2122099" y="1335302"/>
            <a:ext cx="5270052" cy="5400682"/>
            <a:chOff x="2068312" y="1478734"/>
            <a:chExt cx="5270052" cy="5400682"/>
          </a:xfrm>
        </p:grpSpPr>
        <p:sp>
          <p:nvSpPr>
            <p:cNvPr id="5" name="Oval 4"/>
            <p:cNvSpPr/>
            <p:nvPr/>
          </p:nvSpPr>
          <p:spPr>
            <a:xfrm>
              <a:off x="2068312" y="1489588"/>
              <a:ext cx="4807974" cy="482272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2473194" y="1961536"/>
              <a:ext cx="3977238" cy="3989438"/>
            </a:xfrm>
            <a:prstGeom prst="ellipse">
              <a:avLst/>
            </a:prstGeom>
            <a:solidFill>
              <a:schemeClr val="tx2">
                <a:lumMod val="85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2986562" y="2502874"/>
              <a:ext cx="2941977" cy="2951002"/>
            </a:xfrm>
            <a:prstGeom prst="ellipse">
              <a:avLst/>
            </a:prstGeom>
            <a:solidFill>
              <a:schemeClr val="accent5">
                <a:lumMod val="10000"/>
                <a:lumOff val="9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3492884" y="3038168"/>
              <a:ext cx="1933479" cy="1939410"/>
            </a:xfrm>
            <a:prstGeom prst="ellipse">
              <a:avLst/>
            </a:prstGeom>
            <a:solidFill>
              <a:schemeClr val="accent3">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4189438" y="3657733"/>
              <a:ext cx="595218" cy="59704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ight Arrow 9"/>
            <p:cNvSpPr/>
            <p:nvPr/>
          </p:nvSpPr>
          <p:spPr>
            <a:xfrm>
              <a:off x="4770397" y="3532024"/>
              <a:ext cx="2567967" cy="826338"/>
            </a:xfrm>
            <a:prstGeom prst="rightArrow">
              <a:avLst>
                <a:gd name="adj1" fmla="val 50000"/>
                <a:gd name="adj2" fmla="val 36021"/>
              </a:avLst>
            </a:prstGeom>
            <a:solidFill>
              <a:srgbClr val="969696">
                <a:alpha val="30196"/>
              </a:srgbClr>
            </a:solidFill>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p:cNvSpPr/>
            <p:nvPr/>
          </p:nvSpPr>
          <p:spPr>
            <a:xfrm rot="7855047">
              <a:off x="1776041" y="4927144"/>
              <a:ext cx="3078206" cy="826338"/>
            </a:xfrm>
            <a:prstGeom prst="rightArrow">
              <a:avLst>
                <a:gd name="adj1" fmla="val 50000"/>
                <a:gd name="adj2" fmla="val 36021"/>
              </a:avLst>
            </a:prstGeom>
            <a:solidFill>
              <a:srgbClr val="969696">
                <a:alpha val="30196"/>
              </a:srgbClr>
            </a:solidFill>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p:cNvSpPr/>
            <p:nvPr/>
          </p:nvSpPr>
          <p:spPr>
            <a:xfrm rot="13796095">
              <a:off x="2196135" y="2349549"/>
              <a:ext cx="2567967" cy="826338"/>
            </a:xfrm>
            <a:prstGeom prst="rightArrow">
              <a:avLst>
                <a:gd name="adj1" fmla="val 50000"/>
                <a:gd name="adj2" fmla="val 36021"/>
              </a:avLst>
            </a:prstGeom>
            <a:solidFill>
              <a:srgbClr val="969696">
                <a:alpha val="30196"/>
              </a:srgbClr>
            </a:solidFill>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4846573" y="3340483"/>
              <a:ext cx="1417376" cy="584775"/>
            </a:xfrm>
            <a:prstGeom prst="rect">
              <a:avLst/>
            </a:prstGeom>
            <a:noFill/>
          </p:spPr>
          <p:txBody>
            <a:bodyPr wrap="none" rtlCol="0">
              <a:spAutoFit/>
            </a:bodyPr>
            <a:lstStyle/>
            <a:p>
              <a:r>
                <a:rPr lang="en-US" sz="3200" dirty="0" smtClean="0">
                  <a:latin typeface="Aachen-Light" pitchFamily="2" charset="0"/>
                </a:rPr>
                <a:t>Volume</a:t>
              </a:r>
              <a:endParaRPr lang="en-US" sz="3200" dirty="0">
                <a:latin typeface="Aachen-Light" pitchFamily="2" charset="0"/>
              </a:endParaRPr>
            </a:p>
          </p:txBody>
        </p:sp>
        <p:sp>
          <p:nvSpPr>
            <p:cNvPr id="16" name="TextBox 15"/>
            <p:cNvSpPr txBox="1"/>
            <p:nvPr/>
          </p:nvSpPr>
          <p:spPr>
            <a:xfrm rot="18762573">
              <a:off x="3846353" y="4273178"/>
              <a:ext cx="643125" cy="307777"/>
            </a:xfrm>
            <a:prstGeom prst="rect">
              <a:avLst/>
            </a:prstGeom>
            <a:noFill/>
          </p:spPr>
          <p:txBody>
            <a:bodyPr wrap="none" rtlCol="0">
              <a:spAutoFit/>
            </a:bodyPr>
            <a:lstStyle/>
            <a:p>
              <a:r>
                <a:rPr lang="en-US" dirty="0" smtClean="0"/>
                <a:t>Batch</a:t>
              </a:r>
              <a:endParaRPr lang="en-US" dirty="0"/>
            </a:p>
          </p:txBody>
        </p:sp>
        <p:sp>
          <p:nvSpPr>
            <p:cNvPr id="17" name="TextBox 16"/>
            <p:cNvSpPr txBox="1"/>
            <p:nvPr/>
          </p:nvSpPr>
          <p:spPr>
            <a:xfrm>
              <a:off x="6388521" y="3802366"/>
              <a:ext cx="425116" cy="307777"/>
            </a:xfrm>
            <a:prstGeom prst="rect">
              <a:avLst/>
            </a:prstGeom>
            <a:noFill/>
          </p:spPr>
          <p:txBody>
            <a:bodyPr wrap="none" rtlCol="0">
              <a:spAutoFit/>
            </a:bodyPr>
            <a:lstStyle/>
            <a:p>
              <a:r>
                <a:rPr lang="en-US" dirty="0" smtClean="0"/>
                <a:t>PB</a:t>
              </a:r>
              <a:endParaRPr lang="en-US" dirty="0"/>
            </a:p>
          </p:txBody>
        </p:sp>
        <p:sp>
          <p:nvSpPr>
            <p:cNvPr id="18" name="TextBox 17"/>
            <p:cNvSpPr txBox="1"/>
            <p:nvPr/>
          </p:nvSpPr>
          <p:spPr>
            <a:xfrm>
              <a:off x="5881703" y="3809957"/>
              <a:ext cx="413896" cy="307777"/>
            </a:xfrm>
            <a:prstGeom prst="rect">
              <a:avLst/>
            </a:prstGeom>
            <a:noFill/>
          </p:spPr>
          <p:txBody>
            <a:bodyPr wrap="none" rtlCol="0">
              <a:spAutoFit/>
            </a:bodyPr>
            <a:lstStyle/>
            <a:p>
              <a:r>
                <a:rPr lang="en-US" dirty="0" smtClean="0"/>
                <a:t>TB</a:t>
              </a:r>
              <a:endParaRPr lang="en-US" dirty="0"/>
            </a:p>
          </p:txBody>
        </p:sp>
        <p:sp>
          <p:nvSpPr>
            <p:cNvPr id="19" name="TextBox 18"/>
            <p:cNvSpPr txBox="1"/>
            <p:nvPr/>
          </p:nvSpPr>
          <p:spPr>
            <a:xfrm>
              <a:off x="5350128" y="3782438"/>
              <a:ext cx="444352" cy="307777"/>
            </a:xfrm>
            <a:prstGeom prst="rect">
              <a:avLst/>
            </a:prstGeom>
            <a:noFill/>
          </p:spPr>
          <p:txBody>
            <a:bodyPr wrap="none" rtlCol="0">
              <a:spAutoFit/>
            </a:bodyPr>
            <a:lstStyle/>
            <a:p>
              <a:r>
                <a:rPr lang="en-US" dirty="0" smtClean="0"/>
                <a:t>GB</a:t>
              </a:r>
              <a:endParaRPr lang="en-US" dirty="0"/>
            </a:p>
          </p:txBody>
        </p:sp>
        <p:sp>
          <p:nvSpPr>
            <p:cNvPr id="20" name="TextBox 19"/>
            <p:cNvSpPr txBox="1"/>
            <p:nvPr/>
          </p:nvSpPr>
          <p:spPr>
            <a:xfrm>
              <a:off x="4798446" y="3791304"/>
              <a:ext cx="453970" cy="307777"/>
            </a:xfrm>
            <a:prstGeom prst="rect">
              <a:avLst/>
            </a:prstGeom>
            <a:noFill/>
          </p:spPr>
          <p:txBody>
            <a:bodyPr wrap="none" rtlCol="0">
              <a:spAutoFit/>
            </a:bodyPr>
            <a:lstStyle/>
            <a:p>
              <a:r>
                <a:rPr lang="en-US" dirty="0" smtClean="0"/>
                <a:t>MB</a:t>
              </a:r>
              <a:endParaRPr lang="en-US" dirty="0"/>
            </a:p>
          </p:txBody>
        </p:sp>
        <p:sp>
          <p:nvSpPr>
            <p:cNvPr id="21" name="TextBox 20"/>
            <p:cNvSpPr txBox="1"/>
            <p:nvPr/>
          </p:nvSpPr>
          <p:spPr>
            <a:xfrm rot="2982776">
              <a:off x="3833621" y="3365344"/>
              <a:ext cx="567784" cy="276999"/>
            </a:xfrm>
            <a:prstGeom prst="rect">
              <a:avLst/>
            </a:prstGeom>
            <a:noFill/>
          </p:spPr>
          <p:txBody>
            <a:bodyPr wrap="none" rtlCol="0">
              <a:spAutoFit/>
            </a:bodyPr>
            <a:lstStyle/>
            <a:p>
              <a:r>
                <a:rPr lang="en-US" sz="1200" dirty="0" smtClean="0"/>
                <a:t>Table</a:t>
              </a:r>
              <a:endParaRPr lang="en-US" sz="1200" dirty="0"/>
            </a:p>
          </p:txBody>
        </p:sp>
        <p:sp>
          <p:nvSpPr>
            <p:cNvPr id="22" name="TextBox 21"/>
            <p:cNvSpPr txBox="1"/>
            <p:nvPr/>
          </p:nvSpPr>
          <p:spPr>
            <a:xfrm rot="2982776">
              <a:off x="3415005" y="2920750"/>
              <a:ext cx="647934" cy="261610"/>
            </a:xfrm>
            <a:prstGeom prst="rect">
              <a:avLst/>
            </a:prstGeom>
            <a:noFill/>
          </p:spPr>
          <p:txBody>
            <a:bodyPr wrap="none" rtlCol="0">
              <a:spAutoFit/>
            </a:bodyPr>
            <a:lstStyle/>
            <a:p>
              <a:r>
                <a:rPr lang="en-US" sz="1100" dirty="0" smtClean="0"/>
                <a:t>NoSQL</a:t>
              </a:r>
              <a:endParaRPr lang="en-US" sz="1100" dirty="0"/>
            </a:p>
          </p:txBody>
        </p:sp>
        <p:sp>
          <p:nvSpPr>
            <p:cNvPr id="23" name="TextBox 22"/>
            <p:cNvSpPr txBox="1"/>
            <p:nvPr/>
          </p:nvSpPr>
          <p:spPr>
            <a:xfrm rot="2982776">
              <a:off x="2379868" y="2165805"/>
              <a:ext cx="1430200" cy="276999"/>
            </a:xfrm>
            <a:prstGeom prst="rect">
              <a:avLst/>
            </a:prstGeom>
            <a:noFill/>
          </p:spPr>
          <p:txBody>
            <a:bodyPr wrap="none" rtlCol="0">
              <a:spAutoFit/>
            </a:bodyPr>
            <a:lstStyle/>
            <a:p>
              <a:r>
                <a:rPr lang="en-US" sz="1200" dirty="0" smtClean="0"/>
                <a:t>Unstructured Data</a:t>
              </a:r>
              <a:endParaRPr lang="en-US" sz="1200" dirty="0"/>
            </a:p>
          </p:txBody>
        </p:sp>
        <p:sp>
          <p:nvSpPr>
            <p:cNvPr id="24" name="TextBox 23"/>
            <p:cNvSpPr txBox="1"/>
            <p:nvPr/>
          </p:nvSpPr>
          <p:spPr>
            <a:xfrm rot="18762573">
              <a:off x="3426609" y="4773128"/>
              <a:ext cx="696024" cy="261610"/>
            </a:xfrm>
            <a:prstGeom prst="rect">
              <a:avLst/>
            </a:prstGeom>
            <a:noFill/>
          </p:spPr>
          <p:txBody>
            <a:bodyPr wrap="none" rtlCol="0">
              <a:spAutoFit/>
            </a:bodyPr>
            <a:lstStyle/>
            <a:p>
              <a:r>
                <a:rPr lang="en-US" sz="1100" dirty="0" smtClean="0"/>
                <a:t>Periodic</a:t>
              </a:r>
              <a:endParaRPr lang="en-US" sz="1100" dirty="0"/>
            </a:p>
          </p:txBody>
        </p:sp>
        <p:sp>
          <p:nvSpPr>
            <p:cNvPr id="25" name="TextBox 24"/>
            <p:cNvSpPr txBox="1"/>
            <p:nvPr/>
          </p:nvSpPr>
          <p:spPr>
            <a:xfrm rot="18762573">
              <a:off x="2619093" y="5405178"/>
              <a:ext cx="1173719" cy="261610"/>
            </a:xfrm>
            <a:prstGeom prst="rect">
              <a:avLst/>
            </a:prstGeom>
            <a:noFill/>
          </p:spPr>
          <p:txBody>
            <a:bodyPr wrap="none" rtlCol="0">
              <a:spAutoFit/>
            </a:bodyPr>
            <a:lstStyle/>
            <a:p>
              <a:r>
                <a:rPr lang="en-US" sz="1100" dirty="0" smtClean="0"/>
                <a:t>Near Real Time</a:t>
              </a:r>
              <a:endParaRPr lang="en-US" sz="1100" dirty="0"/>
            </a:p>
          </p:txBody>
        </p:sp>
        <p:sp>
          <p:nvSpPr>
            <p:cNvPr id="26" name="TextBox 25"/>
            <p:cNvSpPr txBox="1"/>
            <p:nvPr/>
          </p:nvSpPr>
          <p:spPr>
            <a:xfrm rot="18762573">
              <a:off x="2191644" y="6059032"/>
              <a:ext cx="829073" cy="261610"/>
            </a:xfrm>
            <a:prstGeom prst="rect">
              <a:avLst/>
            </a:prstGeom>
            <a:noFill/>
          </p:spPr>
          <p:txBody>
            <a:bodyPr wrap="none" rtlCol="0">
              <a:spAutoFit/>
            </a:bodyPr>
            <a:lstStyle/>
            <a:p>
              <a:r>
                <a:rPr lang="en-US" sz="1100" dirty="0"/>
                <a:t>R</a:t>
              </a:r>
              <a:r>
                <a:rPr lang="en-US" sz="1100" dirty="0" smtClean="0"/>
                <a:t>eal Time</a:t>
              </a:r>
              <a:endParaRPr lang="en-US" sz="1100" dirty="0"/>
            </a:p>
          </p:txBody>
        </p:sp>
        <p:sp>
          <p:nvSpPr>
            <p:cNvPr id="27" name="TextBox 26"/>
            <p:cNvSpPr txBox="1"/>
            <p:nvPr/>
          </p:nvSpPr>
          <p:spPr>
            <a:xfrm rot="3045512">
              <a:off x="3099442" y="2370425"/>
              <a:ext cx="1351652" cy="584775"/>
            </a:xfrm>
            <a:prstGeom prst="rect">
              <a:avLst/>
            </a:prstGeom>
            <a:noFill/>
          </p:spPr>
          <p:txBody>
            <a:bodyPr wrap="none" rtlCol="0">
              <a:spAutoFit/>
            </a:bodyPr>
            <a:lstStyle/>
            <a:p>
              <a:r>
                <a:rPr lang="en-US" sz="3200" dirty="0" smtClean="0">
                  <a:latin typeface="Aachen-Light" pitchFamily="2" charset="0"/>
                </a:rPr>
                <a:t>Variety</a:t>
              </a:r>
              <a:endParaRPr lang="en-US" sz="3200" dirty="0">
                <a:latin typeface="Aachen-Light" pitchFamily="2" charset="0"/>
              </a:endParaRPr>
            </a:p>
          </p:txBody>
        </p:sp>
        <p:sp>
          <p:nvSpPr>
            <p:cNvPr id="28" name="TextBox 27"/>
            <p:cNvSpPr txBox="1"/>
            <p:nvPr/>
          </p:nvSpPr>
          <p:spPr>
            <a:xfrm rot="18814266">
              <a:off x="2435907" y="4761386"/>
              <a:ext cx="1511952" cy="584775"/>
            </a:xfrm>
            <a:prstGeom prst="rect">
              <a:avLst/>
            </a:prstGeom>
            <a:noFill/>
          </p:spPr>
          <p:txBody>
            <a:bodyPr wrap="none" rtlCol="0">
              <a:spAutoFit/>
            </a:bodyPr>
            <a:lstStyle/>
            <a:p>
              <a:r>
                <a:rPr lang="en-US" sz="3200" dirty="0" smtClean="0">
                  <a:latin typeface="Aachen-Light" pitchFamily="2" charset="0"/>
                </a:rPr>
                <a:t>Velocity</a:t>
              </a:r>
              <a:endParaRPr lang="en-US" sz="3200" dirty="0">
                <a:latin typeface="Aachen-Light" pitchFamily="2" charset="0"/>
              </a:endParaRPr>
            </a:p>
          </p:txBody>
        </p:sp>
      </p:grpSp>
    </p:spTree>
    <p:extLst>
      <p:ext uri="{BB962C8B-B14F-4D97-AF65-F5344CB8AC3E}">
        <p14:creationId xmlns:p14="http://schemas.microsoft.com/office/powerpoint/2010/main" val="56312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Dimension</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graphicFrame>
        <p:nvGraphicFramePr>
          <p:cNvPr id="3" name="Diagram 2"/>
          <p:cNvGraphicFramePr/>
          <p:nvPr>
            <p:extLst>
              <p:ext uri="{D42A27DB-BD31-4B8C-83A1-F6EECF244321}">
                <p14:modId xmlns:p14="http://schemas.microsoft.com/office/powerpoint/2010/main" val="1020603562"/>
              </p:ext>
            </p:extLst>
          </p:nvPr>
        </p:nvGraphicFramePr>
        <p:xfrm>
          <a:off x="217891" y="1666568"/>
          <a:ext cx="8468909" cy="4616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7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4D471A43-9E15-43B8-B9E5-39DE6839C87D}"/>
                                            </p:graphicEl>
                                          </p:spTgt>
                                        </p:tgtEl>
                                        <p:attrNameLst>
                                          <p:attrName>style.visibility</p:attrName>
                                        </p:attrNameLst>
                                      </p:cBhvr>
                                      <p:to>
                                        <p:strVal val="visible"/>
                                      </p:to>
                                    </p:set>
                                    <p:anim calcmode="lin" valueType="num">
                                      <p:cBhvr additive="base">
                                        <p:cTn id="7" dur="500" fill="hold"/>
                                        <p:tgtEl>
                                          <p:spTgt spid="3">
                                            <p:graphicEl>
                                              <a:dgm id="{4D471A43-9E15-43B8-B9E5-39DE6839C87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4D471A43-9E15-43B8-B9E5-39DE6839C87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97A90222-BC5E-49B2-A44A-BBC596DBFF55}"/>
                                            </p:graphicEl>
                                          </p:spTgt>
                                        </p:tgtEl>
                                        <p:attrNameLst>
                                          <p:attrName>style.visibility</p:attrName>
                                        </p:attrNameLst>
                                      </p:cBhvr>
                                      <p:to>
                                        <p:strVal val="visible"/>
                                      </p:to>
                                    </p:set>
                                    <p:anim calcmode="lin" valueType="num">
                                      <p:cBhvr additive="base">
                                        <p:cTn id="11" dur="500" fill="hold"/>
                                        <p:tgtEl>
                                          <p:spTgt spid="3">
                                            <p:graphicEl>
                                              <a:dgm id="{97A90222-BC5E-49B2-A44A-BBC596DBFF55}"/>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97A90222-BC5E-49B2-A44A-BBC596DBFF55}"/>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graphicEl>
                                              <a:dgm id="{C28A938A-DE3B-4531-896B-1AB2CB4AAD17}"/>
                                            </p:graphicEl>
                                          </p:spTgt>
                                        </p:tgtEl>
                                        <p:attrNameLst>
                                          <p:attrName>style.visibility</p:attrName>
                                        </p:attrNameLst>
                                      </p:cBhvr>
                                      <p:to>
                                        <p:strVal val="visible"/>
                                      </p:to>
                                    </p:set>
                                    <p:anim calcmode="lin" valueType="num">
                                      <p:cBhvr additive="base">
                                        <p:cTn id="17" dur="500" fill="hold"/>
                                        <p:tgtEl>
                                          <p:spTgt spid="3">
                                            <p:graphicEl>
                                              <a:dgm id="{C28A938A-DE3B-4531-896B-1AB2CB4AAD17}"/>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C28A938A-DE3B-4531-896B-1AB2CB4AAD17}"/>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graphicEl>
                                              <a:dgm id="{EB6E1977-4F30-48CD-8AA0-F6024D049A0D}"/>
                                            </p:graphicEl>
                                          </p:spTgt>
                                        </p:tgtEl>
                                        <p:attrNameLst>
                                          <p:attrName>style.visibility</p:attrName>
                                        </p:attrNameLst>
                                      </p:cBhvr>
                                      <p:to>
                                        <p:strVal val="visible"/>
                                      </p:to>
                                    </p:set>
                                    <p:anim calcmode="lin" valueType="num">
                                      <p:cBhvr additive="base">
                                        <p:cTn id="21" dur="500" fill="hold"/>
                                        <p:tgtEl>
                                          <p:spTgt spid="3">
                                            <p:graphicEl>
                                              <a:dgm id="{EB6E1977-4F30-48CD-8AA0-F6024D049A0D}"/>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EB6E1977-4F30-48CD-8AA0-F6024D049A0D}"/>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graphicEl>
                                              <a:dgm id="{A0B0FF2E-623D-4CF5-9118-2D60D7D81EDC}"/>
                                            </p:graphicEl>
                                          </p:spTgt>
                                        </p:tgtEl>
                                        <p:attrNameLst>
                                          <p:attrName>style.visibility</p:attrName>
                                        </p:attrNameLst>
                                      </p:cBhvr>
                                      <p:to>
                                        <p:strVal val="visible"/>
                                      </p:to>
                                    </p:set>
                                    <p:anim calcmode="lin" valueType="num">
                                      <p:cBhvr additive="base">
                                        <p:cTn id="27" dur="500" fill="hold"/>
                                        <p:tgtEl>
                                          <p:spTgt spid="3">
                                            <p:graphicEl>
                                              <a:dgm id="{A0B0FF2E-623D-4CF5-9118-2D60D7D81ED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graphicEl>
                                              <a:dgm id="{A0B0FF2E-623D-4CF5-9118-2D60D7D81EDC}"/>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graphicEl>
                                              <a:dgm id="{DF6D3620-47F5-4B54-9BC2-16BF2BF6B1B0}"/>
                                            </p:graphicEl>
                                          </p:spTgt>
                                        </p:tgtEl>
                                        <p:attrNameLst>
                                          <p:attrName>style.visibility</p:attrName>
                                        </p:attrNameLst>
                                      </p:cBhvr>
                                      <p:to>
                                        <p:strVal val="visible"/>
                                      </p:to>
                                    </p:set>
                                    <p:anim calcmode="lin" valueType="num">
                                      <p:cBhvr additive="base">
                                        <p:cTn id="31" dur="500" fill="hold"/>
                                        <p:tgtEl>
                                          <p:spTgt spid="3">
                                            <p:graphicEl>
                                              <a:dgm id="{DF6D3620-47F5-4B54-9BC2-16BF2BF6B1B0}"/>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DF6D3620-47F5-4B54-9BC2-16BF2BF6B1B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Performance Analysis</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graphicFrame>
        <p:nvGraphicFramePr>
          <p:cNvPr id="3" name="Diagram 2"/>
          <p:cNvGraphicFramePr/>
          <p:nvPr>
            <p:extLst>
              <p:ext uri="{D42A27DB-BD31-4B8C-83A1-F6EECF244321}">
                <p14:modId xmlns:p14="http://schemas.microsoft.com/office/powerpoint/2010/main" val="4066618806"/>
              </p:ext>
            </p:extLst>
          </p:nvPr>
        </p:nvGraphicFramePr>
        <p:xfrm>
          <a:off x="610390" y="1602735"/>
          <a:ext cx="7923219" cy="1214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85201723"/>
              </p:ext>
            </p:extLst>
          </p:nvPr>
        </p:nvGraphicFramePr>
        <p:xfrm>
          <a:off x="0" y="2370545"/>
          <a:ext cx="8664057" cy="42921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6379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graphicEl>
                                              <a:dgm id="{B7BF2795-4273-4501-9FEA-B5B191C96831}"/>
                                            </p:graphicEl>
                                          </p:spTgt>
                                        </p:tgtEl>
                                        <p:attrNameLst>
                                          <p:attrName>style.visibility</p:attrName>
                                        </p:attrNameLst>
                                      </p:cBhvr>
                                      <p:to>
                                        <p:strVal val="visible"/>
                                      </p:to>
                                    </p:set>
                                    <p:anim calcmode="lin" valueType="num">
                                      <p:cBhvr additive="base">
                                        <p:cTn id="13" dur="500" fill="hold"/>
                                        <p:tgtEl>
                                          <p:spTgt spid="5">
                                            <p:graphicEl>
                                              <a:dgm id="{B7BF2795-4273-4501-9FEA-B5B191C96831}"/>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graphicEl>
                                              <a:dgm id="{B7BF2795-4273-4501-9FEA-B5B191C96831}"/>
                                            </p:graphic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graphicEl>
                                              <a:dgm id="{7B4ECE5D-2D52-4593-8195-E2BD841FBB4E}"/>
                                            </p:graphicEl>
                                          </p:spTgt>
                                        </p:tgtEl>
                                        <p:attrNameLst>
                                          <p:attrName>style.visibility</p:attrName>
                                        </p:attrNameLst>
                                      </p:cBhvr>
                                      <p:to>
                                        <p:strVal val="visible"/>
                                      </p:to>
                                    </p:set>
                                    <p:anim calcmode="lin" valueType="num">
                                      <p:cBhvr additive="base">
                                        <p:cTn id="17" dur="500" fill="hold"/>
                                        <p:tgtEl>
                                          <p:spTgt spid="5">
                                            <p:graphicEl>
                                              <a:dgm id="{7B4ECE5D-2D52-4593-8195-E2BD841FBB4E}"/>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graphicEl>
                                              <a:dgm id="{7B4ECE5D-2D52-4593-8195-E2BD841FBB4E}"/>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graphicEl>
                                              <a:dgm id="{23901536-C7D9-4A89-87ED-1A1376A9C7A4}"/>
                                            </p:graphicEl>
                                          </p:spTgt>
                                        </p:tgtEl>
                                        <p:attrNameLst>
                                          <p:attrName>style.visibility</p:attrName>
                                        </p:attrNameLst>
                                      </p:cBhvr>
                                      <p:to>
                                        <p:strVal val="visible"/>
                                      </p:to>
                                    </p:set>
                                    <p:anim calcmode="lin" valueType="num">
                                      <p:cBhvr additive="base">
                                        <p:cTn id="23" dur="500" fill="hold"/>
                                        <p:tgtEl>
                                          <p:spTgt spid="5">
                                            <p:graphicEl>
                                              <a:dgm id="{23901536-C7D9-4A89-87ED-1A1376A9C7A4}"/>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graphicEl>
                                              <a:dgm id="{23901536-C7D9-4A89-87ED-1A1376A9C7A4}"/>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
                                            <p:graphicEl>
                                              <a:dgm id="{32B63994-3908-4A49-919A-8ABCDA197481}"/>
                                            </p:graphicEl>
                                          </p:spTgt>
                                        </p:tgtEl>
                                        <p:attrNameLst>
                                          <p:attrName>style.visibility</p:attrName>
                                        </p:attrNameLst>
                                      </p:cBhvr>
                                      <p:to>
                                        <p:strVal val="visible"/>
                                      </p:to>
                                    </p:set>
                                    <p:anim calcmode="lin" valueType="num">
                                      <p:cBhvr additive="base">
                                        <p:cTn id="27" dur="500" fill="hold"/>
                                        <p:tgtEl>
                                          <p:spTgt spid="5">
                                            <p:graphicEl>
                                              <a:dgm id="{32B63994-3908-4A49-919A-8ABCDA197481}"/>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graphicEl>
                                              <a:dgm id="{32B63994-3908-4A49-919A-8ABCDA197481}"/>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
                                            <p:graphicEl>
                                              <a:dgm id="{72C8E1F0-E3F7-49A4-8B63-79F1358BEB87}"/>
                                            </p:graphicEl>
                                          </p:spTgt>
                                        </p:tgtEl>
                                        <p:attrNameLst>
                                          <p:attrName>style.visibility</p:attrName>
                                        </p:attrNameLst>
                                      </p:cBhvr>
                                      <p:to>
                                        <p:strVal val="visible"/>
                                      </p:to>
                                    </p:set>
                                    <p:anim calcmode="lin" valueType="num">
                                      <p:cBhvr additive="base">
                                        <p:cTn id="33" dur="500" fill="hold"/>
                                        <p:tgtEl>
                                          <p:spTgt spid="5">
                                            <p:graphicEl>
                                              <a:dgm id="{72C8E1F0-E3F7-49A4-8B63-79F1358BEB87}"/>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
                                            <p:graphicEl>
                                              <a:dgm id="{72C8E1F0-E3F7-49A4-8B63-79F1358BEB87}"/>
                                            </p:graphic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5">
                                            <p:graphicEl>
                                              <a:dgm id="{AFA97272-0957-4E0C-97D4-27BCA746550E}"/>
                                            </p:graphicEl>
                                          </p:spTgt>
                                        </p:tgtEl>
                                        <p:attrNameLst>
                                          <p:attrName>style.visibility</p:attrName>
                                        </p:attrNameLst>
                                      </p:cBhvr>
                                      <p:to>
                                        <p:strVal val="visible"/>
                                      </p:to>
                                    </p:set>
                                    <p:anim calcmode="lin" valueType="num">
                                      <p:cBhvr additive="base">
                                        <p:cTn id="37" dur="500" fill="hold"/>
                                        <p:tgtEl>
                                          <p:spTgt spid="5">
                                            <p:graphicEl>
                                              <a:dgm id="{AFA97272-0957-4E0C-97D4-27BCA746550E}"/>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graphicEl>
                                              <a:dgm id="{AFA97272-0957-4E0C-97D4-27BCA746550E}"/>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Sub>
          <a:bldDgm bld="one"/>
        </p:bldSub>
      </p:bldGraphic>
    </p:bldLst>
  </p:timing>
</p:sld>
</file>

<file path=ppt/theme/theme1.xml><?xml version="1.0" encoding="utf-8"?>
<a:theme xmlns:a="http://schemas.openxmlformats.org/drawingml/2006/main" name="SST-Theme2">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ST-Theme2" id="{A5EEBF5F-EB86-421F-A61D-266EA075503E}" vid="{0B89D03A-1374-4FB6-A64A-21C46AA2A42B}"/>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SST-Theme2</Template>
  <TotalTime>4266</TotalTime>
  <Words>1095</Words>
  <Application>Microsoft Office PowerPoint</Application>
  <PresentationFormat>On-screen Show (4:3)</PresentationFormat>
  <Paragraphs>136</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Aachen-Light</vt:lpstr>
      <vt:lpstr>Arial</vt:lpstr>
      <vt:lpstr>Calibri</vt:lpstr>
      <vt:lpstr>SST-Theme2</vt:lpstr>
      <vt:lpstr>CSC 102 - Problem Solving Process</vt:lpstr>
      <vt:lpstr>Learning Objectives</vt:lpstr>
      <vt:lpstr>Steps for Problem Solving</vt:lpstr>
      <vt:lpstr>Algorithm Design Techniques</vt:lpstr>
      <vt:lpstr>Types of Algorithms</vt:lpstr>
      <vt:lpstr>Data Dimension</vt:lpstr>
      <vt:lpstr>Data Dimension</vt:lpstr>
      <vt:lpstr>Compute Dimension</vt:lpstr>
      <vt:lpstr>Algorithm Performance Analysis</vt:lpstr>
      <vt:lpstr>Complexity of an Algorithm</vt:lpstr>
      <vt:lpstr>Space Complexity Analysis</vt:lpstr>
      <vt:lpstr>Time Complexity Analysis</vt:lpstr>
      <vt:lpstr>Estimating the Performance of an Algorithm</vt:lpstr>
      <vt:lpstr>Selecting an Algorithm</vt:lpstr>
      <vt:lpstr>Big O notation</vt:lpstr>
      <vt:lpstr>Big O notation</vt:lpstr>
      <vt:lpstr>Types of Big O notation</vt:lpstr>
      <vt:lpstr>Types of Big O notation</vt:lpstr>
      <vt:lpstr>Types of Big O notation</vt:lpstr>
      <vt:lpstr>Big O notation in summary</vt:lpstr>
      <vt:lpstr>Algorithm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Moruson</dc:creator>
  <cp:lastModifiedBy>Moruson</cp:lastModifiedBy>
  <cp:revision>103</cp:revision>
  <dcterms:modified xsi:type="dcterms:W3CDTF">2023-04-10T22:33:55Z</dcterms:modified>
</cp:coreProperties>
</file>