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93" r:id="rId3"/>
    <p:sldId id="268" r:id="rId4"/>
    <p:sldId id="289" r:id="rId5"/>
    <p:sldId id="297" r:id="rId6"/>
    <p:sldId id="298" r:id="rId7"/>
    <p:sldId id="299" r:id="rId8"/>
    <p:sldId id="300" r:id="rId9"/>
    <p:sldId id="301" r:id="rId10"/>
    <p:sldId id="302" r:id="rId11"/>
    <p:sldId id="276" r:id="rId12"/>
    <p:sldId id="303" r:id="rId13"/>
    <p:sldId id="304" r:id="rId14"/>
    <p:sldId id="305" r:id="rId1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FD792-D931-4A20-813A-CD1333CB84C7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55217B-25BC-4DB1-8446-647B48ED526F}">
      <dgm:prSet phldrT="[Text]"/>
      <dgm:spPr/>
      <dgm:t>
        <a:bodyPr/>
        <a:lstStyle/>
        <a:p>
          <a:r>
            <a:rPr lang="en-US" dirty="0" smtClean="0"/>
            <a:t>Practice</a:t>
          </a:r>
          <a:endParaRPr lang="en-US" dirty="0"/>
        </a:p>
      </dgm:t>
    </dgm:pt>
    <dgm:pt modelId="{C043B1C4-5F3C-46DC-87CD-50D6D4A6AEE8}" type="parTrans" cxnId="{A99CD311-88BB-4AD8-9B9B-03C8664706E0}">
      <dgm:prSet/>
      <dgm:spPr/>
      <dgm:t>
        <a:bodyPr/>
        <a:lstStyle/>
        <a:p>
          <a:endParaRPr lang="en-US"/>
        </a:p>
      </dgm:t>
    </dgm:pt>
    <dgm:pt modelId="{B925F1B3-8BCE-42BF-85E7-64ECE5769B99}" type="sibTrans" cxnId="{A99CD311-88BB-4AD8-9B9B-03C8664706E0}">
      <dgm:prSet/>
      <dgm:spPr/>
      <dgm:t>
        <a:bodyPr/>
        <a:lstStyle/>
        <a:p>
          <a:endParaRPr lang="en-US"/>
        </a:p>
      </dgm:t>
    </dgm:pt>
    <dgm:pt modelId="{D705D7A4-6B01-4088-8562-43F2F582BE26}" type="pres">
      <dgm:prSet presAssocID="{9D5FD792-D931-4A20-813A-CD1333CB84C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BC214B5-A2CB-446A-ADDF-D5E873D77A77}" type="pres">
      <dgm:prSet presAssocID="{FA55217B-25BC-4DB1-8446-647B48ED526F}" presName="composite" presStyleCnt="0"/>
      <dgm:spPr/>
    </dgm:pt>
    <dgm:pt modelId="{7E6EED2B-21E4-415A-949F-6F2D7205FD25}" type="pres">
      <dgm:prSet presAssocID="{FA55217B-25BC-4DB1-8446-647B48ED526F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6FA00D9-C6A9-4CB7-A58A-38E9C1E9935D}" type="pres">
      <dgm:prSet presAssocID="{FA55217B-25BC-4DB1-8446-647B48ED526F}" presName="Parent" presStyleLbl="alignNode1" presStyleIdx="0" presStyleCnt="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28128-AEF0-4391-AD5D-79E6E4494E8A}" type="pres">
      <dgm:prSet presAssocID="{FA55217B-25BC-4DB1-8446-647B48ED526F}" presName="Accent" presStyleLbl="parChTrans1D1" presStyleIdx="0" presStyleCnt="1"/>
      <dgm:spPr/>
    </dgm:pt>
  </dgm:ptLst>
  <dgm:cxnLst>
    <dgm:cxn modelId="{342E76FF-FE5F-4B9E-8B2C-02620341C6CA}" type="presOf" srcId="{9D5FD792-D931-4A20-813A-CD1333CB84C7}" destId="{D705D7A4-6B01-4088-8562-43F2F582BE26}" srcOrd="0" destOrd="0" presId="urn:microsoft.com/office/officeart/2011/layout/TabList"/>
    <dgm:cxn modelId="{A99CD311-88BB-4AD8-9B9B-03C8664706E0}" srcId="{9D5FD792-D931-4A20-813A-CD1333CB84C7}" destId="{FA55217B-25BC-4DB1-8446-647B48ED526F}" srcOrd="0" destOrd="0" parTransId="{C043B1C4-5F3C-46DC-87CD-50D6D4A6AEE8}" sibTransId="{B925F1B3-8BCE-42BF-85E7-64ECE5769B99}"/>
    <dgm:cxn modelId="{884A1F1F-1112-4588-9557-1CA10C730102}" type="presOf" srcId="{FA55217B-25BC-4DB1-8446-647B48ED526F}" destId="{26FA00D9-C6A9-4CB7-A58A-38E9C1E9935D}" srcOrd="0" destOrd="0" presId="urn:microsoft.com/office/officeart/2011/layout/TabList"/>
    <dgm:cxn modelId="{637B0BF7-5CB7-42F1-940D-55912BF12ED2}" type="presParOf" srcId="{D705D7A4-6B01-4088-8562-43F2F582BE26}" destId="{EBC214B5-A2CB-446A-ADDF-D5E873D77A77}" srcOrd="0" destOrd="0" presId="urn:microsoft.com/office/officeart/2011/layout/TabList"/>
    <dgm:cxn modelId="{B0E4A748-29C1-492E-A804-47C872C71266}" type="presParOf" srcId="{EBC214B5-A2CB-446A-ADDF-D5E873D77A77}" destId="{7E6EED2B-21E4-415A-949F-6F2D7205FD25}" srcOrd="0" destOrd="0" presId="urn:microsoft.com/office/officeart/2011/layout/TabList"/>
    <dgm:cxn modelId="{4DC7639E-AF12-45EB-979F-B940F9D750A2}" type="presParOf" srcId="{EBC214B5-A2CB-446A-ADDF-D5E873D77A77}" destId="{26FA00D9-C6A9-4CB7-A58A-38E9C1E9935D}" srcOrd="1" destOrd="0" presId="urn:microsoft.com/office/officeart/2011/layout/TabList"/>
    <dgm:cxn modelId="{26F74D00-CDD1-4EAD-B2A7-DFF791F03DBF}" type="presParOf" srcId="{EBC214B5-A2CB-446A-ADDF-D5E873D77A77}" destId="{7FC28128-AEF0-4391-AD5D-79E6E4494E8A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14E2F1-7F5B-4B33-8936-E6652F4E3F5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8C7E0-C309-4878-9ED4-093C0B60C535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The type of a variable is specified using </a:t>
          </a:r>
          <a:r>
            <a:rPr lang="en-US" sz="2400" b="0" dirty="0" smtClean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rPr>
            <a:t>Python Data Types. </a:t>
          </a:r>
          <a:endParaRPr lang="en-US" sz="2400" b="0" dirty="0">
            <a:solidFill>
              <a:srgbClr val="FFFF00"/>
            </a:solidFill>
          </a:endParaRPr>
        </a:p>
      </dgm:t>
    </dgm:pt>
    <dgm:pt modelId="{38A03690-8C37-4955-8D36-84988C83F19E}" type="parTrans" cxnId="{1B1D73B6-A60B-42AD-90DB-96EE48EDB77A}">
      <dgm:prSet/>
      <dgm:spPr/>
      <dgm:t>
        <a:bodyPr/>
        <a:lstStyle/>
        <a:p>
          <a:endParaRPr lang="en-US" sz="2400"/>
        </a:p>
      </dgm:t>
    </dgm:pt>
    <dgm:pt modelId="{B4A2D015-798D-4D24-8F3F-CBFA3E758569}" type="sibTrans" cxnId="{1B1D73B6-A60B-42AD-90DB-96EE48EDB77A}">
      <dgm:prSet/>
      <dgm:spPr/>
      <dgm:t>
        <a:bodyPr/>
        <a:lstStyle/>
        <a:p>
          <a:endParaRPr lang="en-US" sz="2400"/>
        </a:p>
      </dgm:t>
    </dgm:pt>
    <dgm:pt modelId="{BB59EA9A-D941-4E6D-AFD6-A236FD49C4C3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It outlines the kind of information we'll put in a variable. </a:t>
          </a:r>
          <a:endParaRPr lang="en-US" sz="2400" dirty="0"/>
        </a:p>
      </dgm:t>
    </dgm:pt>
    <dgm:pt modelId="{F7A46781-66B9-4CF2-8FD4-0C7FB61A0641}" type="parTrans" cxnId="{484BBF38-3422-4CDB-9BDC-C9C1F5B8CA16}">
      <dgm:prSet/>
      <dgm:spPr/>
      <dgm:t>
        <a:bodyPr/>
        <a:lstStyle/>
        <a:p>
          <a:endParaRPr lang="en-US" sz="2400"/>
        </a:p>
      </dgm:t>
    </dgm:pt>
    <dgm:pt modelId="{0308B296-03D4-4091-B74B-043B04CE860F}" type="sibTrans" cxnId="{484BBF38-3422-4CDB-9BDC-C9C1F5B8CA16}">
      <dgm:prSet/>
      <dgm:spPr/>
      <dgm:t>
        <a:bodyPr/>
        <a:lstStyle/>
        <a:p>
          <a:endParaRPr lang="en-US" sz="2400"/>
        </a:p>
      </dgm:t>
    </dgm:pt>
    <dgm:pt modelId="{C35A785B-978B-45C6-BEA0-0BB06F908F6F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Many forms of data can be kept in memory. </a:t>
          </a:r>
          <a:endParaRPr lang="en-US" sz="2400" dirty="0"/>
        </a:p>
      </dgm:t>
    </dgm:pt>
    <dgm:pt modelId="{EEF5AA18-4829-4D4E-8CCF-C884A5148D1E}" type="parTrans" cxnId="{A6D9DFA5-3209-423C-8504-2602A1065367}">
      <dgm:prSet/>
      <dgm:spPr/>
      <dgm:t>
        <a:bodyPr/>
        <a:lstStyle/>
        <a:p>
          <a:endParaRPr lang="en-US" sz="2400"/>
        </a:p>
      </dgm:t>
    </dgm:pt>
    <dgm:pt modelId="{0F96CAB4-03AF-467A-BA71-30E9DF002F80}" type="sibTrans" cxnId="{A6D9DFA5-3209-423C-8504-2602A1065367}">
      <dgm:prSet/>
      <dgm:spPr/>
      <dgm:t>
        <a:bodyPr/>
        <a:lstStyle/>
        <a:p>
          <a:endParaRPr lang="en-US" sz="2400"/>
        </a:p>
      </dgm:t>
    </dgm:pt>
    <dgm:pt modelId="{347BA989-B2DC-4506-9BEA-7068A872183A}">
      <dgm:prSet phldrT="[Text]" custT="1"/>
      <dgm:spPr/>
      <dgm:t>
        <a:bodyPr/>
        <a:lstStyle/>
        <a:p>
          <a:r>
            <a:rPr lang="en-US" sz="2400" smtClean="0">
              <a:latin typeface="Calibri" panose="020F0502020204030204" pitchFamily="34" charset="0"/>
              <a:cs typeface="Calibri" panose="020F0502020204030204" pitchFamily="34" charset="0"/>
            </a:rPr>
            <a:t>A </a:t>
          </a:r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person's address and age, for instance, are both kept as alphanumeric characters and numeric values, respectively.</a:t>
          </a:r>
          <a:endParaRPr lang="en-US" sz="2400" dirty="0"/>
        </a:p>
      </dgm:t>
    </dgm:pt>
    <dgm:pt modelId="{02CD7978-B511-4B82-8208-4B6B6DA2BE06}" type="parTrans" cxnId="{A438F436-7DFA-4137-AB66-B5F75F1EBAD1}">
      <dgm:prSet/>
      <dgm:spPr/>
      <dgm:t>
        <a:bodyPr/>
        <a:lstStyle/>
        <a:p>
          <a:endParaRPr lang="en-US" sz="2400"/>
        </a:p>
      </dgm:t>
    </dgm:pt>
    <dgm:pt modelId="{D65E7A79-1DD5-46B0-8A2F-0CC067E74894}" type="sibTrans" cxnId="{A438F436-7DFA-4137-AB66-B5F75F1EBAD1}">
      <dgm:prSet/>
      <dgm:spPr/>
      <dgm:t>
        <a:bodyPr/>
        <a:lstStyle/>
        <a:p>
          <a:endParaRPr lang="en-US" sz="2400"/>
        </a:p>
      </dgm:t>
    </dgm:pt>
    <dgm:pt modelId="{0C2334A2-2CAB-481D-92E4-62BE2571D6A3}" type="pres">
      <dgm:prSet presAssocID="{F414E2F1-7F5B-4B33-8936-E6652F4E3F5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87A10FF-CBEA-426D-9851-F76BD06C4071}" type="pres">
      <dgm:prSet presAssocID="{F414E2F1-7F5B-4B33-8936-E6652F4E3F50}" presName="Name1" presStyleCnt="0"/>
      <dgm:spPr/>
    </dgm:pt>
    <dgm:pt modelId="{325D6B9E-9151-40D5-9395-B89AD197AA59}" type="pres">
      <dgm:prSet presAssocID="{F414E2F1-7F5B-4B33-8936-E6652F4E3F50}" presName="cycle" presStyleCnt="0"/>
      <dgm:spPr/>
    </dgm:pt>
    <dgm:pt modelId="{DA15DB1C-296F-4020-97B9-FFC951EFF8A5}" type="pres">
      <dgm:prSet presAssocID="{F414E2F1-7F5B-4B33-8936-E6652F4E3F50}" presName="srcNode" presStyleLbl="node1" presStyleIdx="0" presStyleCnt="4"/>
      <dgm:spPr/>
    </dgm:pt>
    <dgm:pt modelId="{CFBEA2C1-C3D1-425F-881D-307C2446C30C}" type="pres">
      <dgm:prSet presAssocID="{F414E2F1-7F5B-4B33-8936-E6652F4E3F50}" presName="conn" presStyleLbl="parChTrans1D2" presStyleIdx="0" presStyleCnt="1"/>
      <dgm:spPr/>
      <dgm:t>
        <a:bodyPr/>
        <a:lstStyle/>
        <a:p>
          <a:endParaRPr lang="en-US"/>
        </a:p>
      </dgm:t>
    </dgm:pt>
    <dgm:pt modelId="{1F180B86-83AD-4F85-8882-4A9856A9DF39}" type="pres">
      <dgm:prSet presAssocID="{F414E2F1-7F5B-4B33-8936-E6652F4E3F50}" presName="extraNode" presStyleLbl="node1" presStyleIdx="0" presStyleCnt="4"/>
      <dgm:spPr/>
    </dgm:pt>
    <dgm:pt modelId="{422499B6-A442-4B55-B650-0C9BEEF86E06}" type="pres">
      <dgm:prSet presAssocID="{F414E2F1-7F5B-4B33-8936-E6652F4E3F50}" presName="dstNode" presStyleLbl="node1" presStyleIdx="0" presStyleCnt="4"/>
      <dgm:spPr/>
    </dgm:pt>
    <dgm:pt modelId="{63539484-FBD3-4725-97DA-D1FE26C35C10}" type="pres">
      <dgm:prSet presAssocID="{94A8C7E0-C309-4878-9ED4-093C0B60C53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1DCAE-572F-40F2-BB54-5CCF4B566AC7}" type="pres">
      <dgm:prSet presAssocID="{94A8C7E0-C309-4878-9ED4-093C0B60C535}" presName="accent_1" presStyleCnt="0"/>
      <dgm:spPr/>
    </dgm:pt>
    <dgm:pt modelId="{8E03EFFB-EB46-4464-AA54-2A9A1BD02C79}" type="pres">
      <dgm:prSet presAssocID="{94A8C7E0-C309-4878-9ED4-093C0B60C535}" presName="accentRepeatNode" presStyleLbl="solidFgAcc1" presStyleIdx="0" presStyleCnt="4"/>
      <dgm:spPr/>
    </dgm:pt>
    <dgm:pt modelId="{7ED6EA76-A635-4A06-BACA-285EECB63B0E}" type="pres">
      <dgm:prSet presAssocID="{BB59EA9A-D941-4E6D-AFD6-A236FD49C4C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04E26-5A5E-4E6F-A81A-83AC69C64AB1}" type="pres">
      <dgm:prSet presAssocID="{BB59EA9A-D941-4E6D-AFD6-A236FD49C4C3}" presName="accent_2" presStyleCnt="0"/>
      <dgm:spPr/>
    </dgm:pt>
    <dgm:pt modelId="{80377694-4F5C-451A-BB53-A2520ECF625E}" type="pres">
      <dgm:prSet presAssocID="{BB59EA9A-D941-4E6D-AFD6-A236FD49C4C3}" presName="accentRepeatNode" presStyleLbl="solidFgAcc1" presStyleIdx="1" presStyleCnt="4"/>
      <dgm:spPr/>
    </dgm:pt>
    <dgm:pt modelId="{58C693E1-A673-49EF-BC6D-8839334793E2}" type="pres">
      <dgm:prSet presAssocID="{C35A785B-978B-45C6-BEA0-0BB06F908F6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39CFD-84B1-497F-8891-8A7995615229}" type="pres">
      <dgm:prSet presAssocID="{C35A785B-978B-45C6-BEA0-0BB06F908F6F}" presName="accent_3" presStyleCnt="0"/>
      <dgm:spPr/>
    </dgm:pt>
    <dgm:pt modelId="{7BDB978C-1AF4-41BC-A981-70E9E4786188}" type="pres">
      <dgm:prSet presAssocID="{C35A785B-978B-45C6-BEA0-0BB06F908F6F}" presName="accentRepeatNode" presStyleLbl="solidFgAcc1" presStyleIdx="2" presStyleCnt="4"/>
      <dgm:spPr/>
    </dgm:pt>
    <dgm:pt modelId="{82F64D2C-2A94-419C-AAFE-6E14D2B6DAA2}" type="pres">
      <dgm:prSet presAssocID="{347BA989-B2DC-4506-9BEA-7068A872183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5818F9-6368-4141-B6C5-6EB0988A7E48}" type="pres">
      <dgm:prSet presAssocID="{347BA989-B2DC-4506-9BEA-7068A872183A}" presName="accent_4" presStyleCnt="0"/>
      <dgm:spPr/>
    </dgm:pt>
    <dgm:pt modelId="{11AEBC4F-F2A0-4D84-999A-5F32A3ED8A4D}" type="pres">
      <dgm:prSet presAssocID="{347BA989-B2DC-4506-9BEA-7068A872183A}" presName="accentRepeatNode" presStyleLbl="solidFgAcc1" presStyleIdx="3" presStyleCnt="4"/>
      <dgm:spPr/>
    </dgm:pt>
  </dgm:ptLst>
  <dgm:cxnLst>
    <dgm:cxn modelId="{A6D9DFA5-3209-423C-8504-2602A1065367}" srcId="{F414E2F1-7F5B-4B33-8936-E6652F4E3F50}" destId="{C35A785B-978B-45C6-BEA0-0BB06F908F6F}" srcOrd="2" destOrd="0" parTransId="{EEF5AA18-4829-4D4E-8CCF-C884A5148D1E}" sibTransId="{0F96CAB4-03AF-467A-BA71-30E9DF002F80}"/>
    <dgm:cxn modelId="{00C36F1A-AC60-4D68-B68E-11B10A4ECE7D}" type="presOf" srcId="{BB59EA9A-D941-4E6D-AFD6-A236FD49C4C3}" destId="{7ED6EA76-A635-4A06-BACA-285EECB63B0E}" srcOrd="0" destOrd="0" presId="urn:microsoft.com/office/officeart/2008/layout/VerticalCurvedList"/>
    <dgm:cxn modelId="{CC5E304F-7545-4798-9224-DB80D23FD67F}" type="presOf" srcId="{B4A2D015-798D-4D24-8F3F-CBFA3E758569}" destId="{CFBEA2C1-C3D1-425F-881D-307C2446C30C}" srcOrd="0" destOrd="0" presId="urn:microsoft.com/office/officeart/2008/layout/VerticalCurvedList"/>
    <dgm:cxn modelId="{6946DC40-ED8E-4DD3-8CB6-5DC6C6566459}" type="presOf" srcId="{94A8C7E0-C309-4878-9ED4-093C0B60C535}" destId="{63539484-FBD3-4725-97DA-D1FE26C35C10}" srcOrd="0" destOrd="0" presId="urn:microsoft.com/office/officeart/2008/layout/VerticalCurvedList"/>
    <dgm:cxn modelId="{6288BCBF-ED04-47A4-B21E-DCAD4DBB87B8}" type="presOf" srcId="{F414E2F1-7F5B-4B33-8936-E6652F4E3F50}" destId="{0C2334A2-2CAB-481D-92E4-62BE2571D6A3}" srcOrd="0" destOrd="0" presId="urn:microsoft.com/office/officeart/2008/layout/VerticalCurvedList"/>
    <dgm:cxn modelId="{A438F436-7DFA-4137-AB66-B5F75F1EBAD1}" srcId="{F414E2F1-7F5B-4B33-8936-E6652F4E3F50}" destId="{347BA989-B2DC-4506-9BEA-7068A872183A}" srcOrd="3" destOrd="0" parTransId="{02CD7978-B511-4B82-8208-4B6B6DA2BE06}" sibTransId="{D65E7A79-1DD5-46B0-8A2F-0CC067E74894}"/>
    <dgm:cxn modelId="{484BBF38-3422-4CDB-9BDC-C9C1F5B8CA16}" srcId="{F414E2F1-7F5B-4B33-8936-E6652F4E3F50}" destId="{BB59EA9A-D941-4E6D-AFD6-A236FD49C4C3}" srcOrd="1" destOrd="0" parTransId="{F7A46781-66B9-4CF2-8FD4-0C7FB61A0641}" sibTransId="{0308B296-03D4-4091-B74B-043B04CE860F}"/>
    <dgm:cxn modelId="{4F28D490-699A-4F37-BD3E-E85D237C81E4}" type="presOf" srcId="{347BA989-B2DC-4506-9BEA-7068A872183A}" destId="{82F64D2C-2A94-419C-AAFE-6E14D2B6DAA2}" srcOrd="0" destOrd="0" presId="urn:microsoft.com/office/officeart/2008/layout/VerticalCurvedList"/>
    <dgm:cxn modelId="{CA947FF3-A1AD-4ACA-ACC8-329417495D3A}" type="presOf" srcId="{C35A785B-978B-45C6-BEA0-0BB06F908F6F}" destId="{58C693E1-A673-49EF-BC6D-8839334793E2}" srcOrd="0" destOrd="0" presId="urn:microsoft.com/office/officeart/2008/layout/VerticalCurvedList"/>
    <dgm:cxn modelId="{1B1D73B6-A60B-42AD-90DB-96EE48EDB77A}" srcId="{F414E2F1-7F5B-4B33-8936-E6652F4E3F50}" destId="{94A8C7E0-C309-4878-9ED4-093C0B60C535}" srcOrd="0" destOrd="0" parTransId="{38A03690-8C37-4955-8D36-84988C83F19E}" sibTransId="{B4A2D015-798D-4D24-8F3F-CBFA3E758569}"/>
    <dgm:cxn modelId="{33F0FC77-F5B7-4654-9CA4-7DFEDCD7E707}" type="presParOf" srcId="{0C2334A2-2CAB-481D-92E4-62BE2571D6A3}" destId="{887A10FF-CBEA-426D-9851-F76BD06C4071}" srcOrd="0" destOrd="0" presId="urn:microsoft.com/office/officeart/2008/layout/VerticalCurvedList"/>
    <dgm:cxn modelId="{12BB0086-7351-421C-96F7-3158868C72C6}" type="presParOf" srcId="{887A10FF-CBEA-426D-9851-F76BD06C4071}" destId="{325D6B9E-9151-40D5-9395-B89AD197AA59}" srcOrd="0" destOrd="0" presId="urn:microsoft.com/office/officeart/2008/layout/VerticalCurvedList"/>
    <dgm:cxn modelId="{36EA659A-C664-46D2-A0E8-25621785D0A1}" type="presParOf" srcId="{325D6B9E-9151-40D5-9395-B89AD197AA59}" destId="{DA15DB1C-296F-4020-97B9-FFC951EFF8A5}" srcOrd="0" destOrd="0" presId="urn:microsoft.com/office/officeart/2008/layout/VerticalCurvedList"/>
    <dgm:cxn modelId="{4C66D0E7-04AB-455E-9CDD-565CA1FEB042}" type="presParOf" srcId="{325D6B9E-9151-40D5-9395-B89AD197AA59}" destId="{CFBEA2C1-C3D1-425F-881D-307C2446C30C}" srcOrd="1" destOrd="0" presId="urn:microsoft.com/office/officeart/2008/layout/VerticalCurvedList"/>
    <dgm:cxn modelId="{A5D01746-6DEB-4914-96D7-E80F022FBE99}" type="presParOf" srcId="{325D6B9E-9151-40D5-9395-B89AD197AA59}" destId="{1F180B86-83AD-4F85-8882-4A9856A9DF39}" srcOrd="2" destOrd="0" presId="urn:microsoft.com/office/officeart/2008/layout/VerticalCurvedList"/>
    <dgm:cxn modelId="{90F96DB5-D5DB-478F-81ED-D52E38BBB3F2}" type="presParOf" srcId="{325D6B9E-9151-40D5-9395-B89AD197AA59}" destId="{422499B6-A442-4B55-B650-0C9BEEF86E06}" srcOrd="3" destOrd="0" presId="urn:microsoft.com/office/officeart/2008/layout/VerticalCurvedList"/>
    <dgm:cxn modelId="{79B2136E-58A1-4D96-B576-AF37AB5E7C78}" type="presParOf" srcId="{887A10FF-CBEA-426D-9851-F76BD06C4071}" destId="{63539484-FBD3-4725-97DA-D1FE26C35C10}" srcOrd="1" destOrd="0" presId="urn:microsoft.com/office/officeart/2008/layout/VerticalCurvedList"/>
    <dgm:cxn modelId="{EBA6CEC1-7CC0-48CC-923C-142D51BA4142}" type="presParOf" srcId="{887A10FF-CBEA-426D-9851-F76BD06C4071}" destId="{D2D1DCAE-572F-40F2-BB54-5CCF4B566AC7}" srcOrd="2" destOrd="0" presId="urn:microsoft.com/office/officeart/2008/layout/VerticalCurvedList"/>
    <dgm:cxn modelId="{DAC5C4DD-01A8-4BA9-8045-2D0F89542D67}" type="presParOf" srcId="{D2D1DCAE-572F-40F2-BB54-5CCF4B566AC7}" destId="{8E03EFFB-EB46-4464-AA54-2A9A1BD02C79}" srcOrd="0" destOrd="0" presId="urn:microsoft.com/office/officeart/2008/layout/VerticalCurvedList"/>
    <dgm:cxn modelId="{33B707E9-5634-4013-9064-985887C91970}" type="presParOf" srcId="{887A10FF-CBEA-426D-9851-F76BD06C4071}" destId="{7ED6EA76-A635-4A06-BACA-285EECB63B0E}" srcOrd="3" destOrd="0" presId="urn:microsoft.com/office/officeart/2008/layout/VerticalCurvedList"/>
    <dgm:cxn modelId="{1DE21C85-EADE-4B54-BD47-28A55E2A3809}" type="presParOf" srcId="{887A10FF-CBEA-426D-9851-F76BD06C4071}" destId="{3EA04E26-5A5E-4E6F-A81A-83AC69C64AB1}" srcOrd="4" destOrd="0" presId="urn:microsoft.com/office/officeart/2008/layout/VerticalCurvedList"/>
    <dgm:cxn modelId="{8673FCE1-7BEF-43F5-86D2-7EC553D55166}" type="presParOf" srcId="{3EA04E26-5A5E-4E6F-A81A-83AC69C64AB1}" destId="{80377694-4F5C-451A-BB53-A2520ECF625E}" srcOrd="0" destOrd="0" presId="urn:microsoft.com/office/officeart/2008/layout/VerticalCurvedList"/>
    <dgm:cxn modelId="{886EA3A6-05BA-4206-A6B0-F808B1592A3F}" type="presParOf" srcId="{887A10FF-CBEA-426D-9851-F76BD06C4071}" destId="{58C693E1-A673-49EF-BC6D-8839334793E2}" srcOrd="5" destOrd="0" presId="urn:microsoft.com/office/officeart/2008/layout/VerticalCurvedList"/>
    <dgm:cxn modelId="{E8C800AB-9534-46FA-B630-724D915D5E1A}" type="presParOf" srcId="{887A10FF-CBEA-426D-9851-F76BD06C4071}" destId="{E7C39CFD-84B1-497F-8891-8A7995615229}" srcOrd="6" destOrd="0" presId="urn:microsoft.com/office/officeart/2008/layout/VerticalCurvedList"/>
    <dgm:cxn modelId="{A5883106-974F-4D51-999F-37A6C9AD169F}" type="presParOf" srcId="{E7C39CFD-84B1-497F-8891-8A7995615229}" destId="{7BDB978C-1AF4-41BC-A981-70E9E4786188}" srcOrd="0" destOrd="0" presId="urn:microsoft.com/office/officeart/2008/layout/VerticalCurvedList"/>
    <dgm:cxn modelId="{D622EE80-EB83-4CF2-8FB2-F12C6B24F0D6}" type="presParOf" srcId="{887A10FF-CBEA-426D-9851-F76BD06C4071}" destId="{82F64D2C-2A94-419C-AAFE-6E14D2B6DAA2}" srcOrd="7" destOrd="0" presId="urn:microsoft.com/office/officeart/2008/layout/VerticalCurvedList"/>
    <dgm:cxn modelId="{2695E832-0CBF-4716-9B39-3006C8FE7132}" type="presParOf" srcId="{887A10FF-CBEA-426D-9851-F76BD06C4071}" destId="{A25818F9-6368-4141-B6C5-6EB0988A7E48}" srcOrd="8" destOrd="0" presId="urn:microsoft.com/office/officeart/2008/layout/VerticalCurvedList"/>
    <dgm:cxn modelId="{3B9911E4-65DD-4998-859A-D8FC3E7E4646}" type="presParOf" srcId="{A25818F9-6368-4141-B6C5-6EB0988A7E48}" destId="{11AEBC4F-F2A0-4D84-999A-5F32A3ED8A4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229B75-1A10-4FA0-9FB6-690955945958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017EB-EC12-411E-9E5D-3AFD5ABDCAC5}">
      <dgm:prSet phldrT="[Text]"/>
      <dgm:spPr/>
      <dgm:t>
        <a:bodyPr/>
        <a:lstStyle/>
        <a:p>
          <a:r>
            <a:rPr lang="en-US" dirty="0" smtClean="0"/>
            <a:t>Numeric</a:t>
          </a:r>
          <a:endParaRPr lang="en-US" dirty="0"/>
        </a:p>
      </dgm:t>
    </dgm:pt>
    <dgm:pt modelId="{31AFF6BD-2472-4907-A49A-8B7FD2ADE69F}" type="parTrans" cxnId="{284540C0-8D66-4ED0-9EEA-C3C25D3E3CA1}">
      <dgm:prSet/>
      <dgm:spPr/>
      <dgm:t>
        <a:bodyPr/>
        <a:lstStyle/>
        <a:p>
          <a:endParaRPr lang="en-US"/>
        </a:p>
      </dgm:t>
    </dgm:pt>
    <dgm:pt modelId="{E47763CB-EDC6-4AFA-B8D1-24550B6FA515}" type="sibTrans" cxnId="{284540C0-8D66-4ED0-9EEA-C3C25D3E3CA1}">
      <dgm:prSet/>
      <dgm:spPr/>
      <dgm:t>
        <a:bodyPr/>
        <a:lstStyle/>
        <a:p>
          <a:endParaRPr lang="en-US"/>
        </a:p>
      </dgm:t>
    </dgm:pt>
    <dgm:pt modelId="{5146F8C8-5094-4D06-BF5F-970DA9EF332A}">
      <dgm:prSet/>
      <dgm:spPr/>
      <dgm:t>
        <a:bodyPr/>
        <a:lstStyle/>
        <a:p>
          <a:r>
            <a:rPr lang="en-US" dirty="0" smtClean="0"/>
            <a:t>String</a:t>
          </a:r>
        </a:p>
      </dgm:t>
    </dgm:pt>
    <dgm:pt modelId="{369B3405-600E-4309-AFF0-034BBACB8115}" type="parTrans" cxnId="{94C44F8C-6E78-44BB-9E18-2FCBE59A9D84}">
      <dgm:prSet/>
      <dgm:spPr/>
      <dgm:t>
        <a:bodyPr/>
        <a:lstStyle/>
        <a:p>
          <a:endParaRPr lang="en-US"/>
        </a:p>
      </dgm:t>
    </dgm:pt>
    <dgm:pt modelId="{5B6B5D77-E88E-4B3C-B2AF-8B8F0EB3E2C2}" type="sibTrans" cxnId="{94C44F8C-6E78-44BB-9E18-2FCBE59A9D84}">
      <dgm:prSet/>
      <dgm:spPr/>
      <dgm:t>
        <a:bodyPr/>
        <a:lstStyle/>
        <a:p>
          <a:endParaRPr lang="en-US"/>
        </a:p>
      </dgm:t>
    </dgm:pt>
    <dgm:pt modelId="{8AF4A6E7-ABA8-4D90-AD43-957E189440B2}">
      <dgm:prSet/>
      <dgm:spPr/>
      <dgm:t>
        <a:bodyPr/>
        <a:lstStyle/>
        <a:p>
          <a:r>
            <a:rPr lang="en-US" dirty="0" smtClean="0"/>
            <a:t>Sequence</a:t>
          </a:r>
        </a:p>
      </dgm:t>
    </dgm:pt>
    <dgm:pt modelId="{331CFAF1-F0BF-4B34-9DC2-885EBF092F79}" type="parTrans" cxnId="{5AAC3947-0C65-407D-B170-E09E422A3FDF}">
      <dgm:prSet/>
      <dgm:spPr/>
      <dgm:t>
        <a:bodyPr/>
        <a:lstStyle/>
        <a:p>
          <a:endParaRPr lang="en-US"/>
        </a:p>
      </dgm:t>
    </dgm:pt>
    <dgm:pt modelId="{1C41D2E4-C705-4454-B518-92CC157606AB}" type="sibTrans" cxnId="{5AAC3947-0C65-407D-B170-E09E422A3FDF}">
      <dgm:prSet/>
      <dgm:spPr/>
      <dgm:t>
        <a:bodyPr/>
        <a:lstStyle/>
        <a:p>
          <a:endParaRPr lang="en-US"/>
        </a:p>
      </dgm:t>
    </dgm:pt>
    <dgm:pt modelId="{4AA4CC48-6B9B-45B1-8F91-2BE1076D1854}">
      <dgm:prSet/>
      <dgm:spPr/>
      <dgm:t>
        <a:bodyPr/>
        <a:lstStyle/>
        <a:p>
          <a:r>
            <a:rPr lang="en-US" dirty="0" smtClean="0"/>
            <a:t>Mapping</a:t>
          </a:r>
        </a:p>
      </dgm:t>
    </dgm:pt>
    <dgm:pt modelId="{71D2E0BC-6CCE-4351-B298-B289A05895DD}" type="parTrans" cxnId="{587708AA-7283-4698-82FB-612A2D868448}">
      <dgm:prSet/>
      <dgm:spPr/>
      <dgm:t>
        <a:bodyPr/>
        <a:lstStyle/>
        <a:p>
          <a:endParaRPr lang="en-US"/>
        </a:p>
      </dgm:t>
    </dgm:pt>
    <dgm:pt modelId="{5ACB4DD9-B737-41E2-8A48-3B368B1F22CE}" type="sibTrans" cxnId="{587708AA-7283-4698-82FB-612A2D868448}">
      <dgm:prSet/>
      <dgm:spPr/>
      <dgm:t>
        <a:bodyPr/>
        <a:lstStyle/>
        <a:p>
          <a:endParaRPr lang="en-US"/>
        </a:p>
      </dgm:t>
    </dgm:pt>
    <dgm:pt modelId="{B8D48479-BF4E-4E6C-A2C9-59D86C8D475A}">
      <dgm:prSet/>
      <dgm:spPr/>
      <dgm:t>
        <a:bodyPr/>
        <a:lstStyle/>
        <a:p>
          <a:r>
            <a:rPr lang="en-US" dirty="0" smtClean="0"/>
            <a:t>Boolean</a:t>
          </a:r>
        </a:p>
      </dgm:t>
    </dgm:pt>
    <dgm:pt modelId="{32C535CD-734F-4A60-A6A1-FF7F15EBFA0C}" type="parTrans" cxnId="{2EA5DD3F-3128-4915-800D-EC572761886F}">
      <dgm:prSet/>
      <dgm:spPr/>
      <dgm:t>
        <a:bodyPr/>
        <a:lstStyle/>
        <a:p>
          <a:endParaRPr lang="en-US"/>
        </a:p>
      </dgm:t>
    </dgm:pt>
    <dgm:pt modelId="{A04F5B7E-E0B0-4214-B0E4-2BAA2F14C94B}" type="sibTrans" cxnId="{2EA5DD3F-3128-4915-800D-EC572761886F}">
      <dgm:prSet/>
      <dgm:spPr/>
      <dgm:t>
        <a:bodyPr/>
        <a:lstStyle/>
        <a:p>
          <a:endParaRPr lang="en-US"/>
        </a:p>
      </dgm:t>
    </dgm:pt>
    <dgm:pt modelId="{03551FC8-8D7F-4AAE-BA35-9F08BE5271A0}">
      <dgm:prSet/>
      <dgm:spPr/>
      <dgm:t>
        <a:bodyPr/>
        <a:lstStyle/>
        <a:p>
          <a:r>
            <a:rPr lang="en-US" dirty="0" smtClean="0"/>
            <a:t>Set</a:t>
          </a:r>
        </a:p>
      </dgm:t>
    </dgm:pt>
    <dgm:pt modelId="{46016E45-5127-4226-A4D5-6D1C8D8EFB03}" type="parTrans" cxnId="{515DD42B-ED2B-4331-8FB2-49F7098FEDF5}">
      <dgm:prSet/>
      <dgm:spPr/>
      <dgm:t>
        <a:bodyPr/>
        <a:lstStyle/>
        <a:p>
          <a:endParaRPr lang="en-US"/>
        </a:p>
      </dgm:t>
    </dgm:pt>
    <dgm:pt modelId="{BE05234F-CC9C-4FE7-BEE1-19CC415E74A8}" type="sibTrans" cxnId="{515DD42B-ED2B-4331-8FB2-49F7098FEDF5}">
      <dgm:prSet/>
      <dgm:spPr/>
      <dgm:t>
        <a:bodyPr/>
        <a:lstStyle/>
        <a:p>
          <a:endParaRPr lang="en-US"/>
        </a:p>
      </dgm:t>
    </dgm:pt>
    <dgm:pt modelId="{24A4E0D7-96EE-43BA-B554-FEA44F3AE113}">
      <dgm:prSet phldrT="[Text]"/>
      <dgm:spPr/>
      <dgm:t>
        <a:bodyPr/>
        <a:lstStyle/>
        <a:p>
          <a:r>
            <a:rPr lang="en-US" dirty="0" err="1" smtClean="0"/>
            <a:t>int</a:t>
          </a:r>
          <a:r>
            <a:rPr lang="en-US" dirty="0" smtClean="0"/>
            <a:t>, float, complex</a:t>
          </a:r>
          <a:endParaRPr lang="en-US" dirty="0"/>
        </a:p>
      </dgm:t>
    </dgm:pt>
    <dgm:pt modelId="{AEDD99DE-086D-4DAF-B303-1BE391F64B54}" type="parTrans" cxnId="{990F64CF-3E10-4894-B401-FB308D4D2D19}">
      <dgm:prSet/>
      <dgm:spPr/>
      <dgm:t>
        <a:bodyPr/>
        <a:lstStyle/>
        <a:p>
          <a:endParaRPr lang="en-US"/>
        </a:p>
      </dgm:t>
    </dgm:pt>
    <dgm:pt modelId="{C06BCED1-D651-4E55-BE52-914E3563E537}" type="sibTrans" cxnId="{990F64CF-3E10-4894-B401-FB308D4D2D19}">
      <dgm:prSet/>
      <dgm:spPr/>
      <dgm:t>
        <a:bodyPr/>
        <a:lstStyle/>
        <a:p>
          <a:endParaRPr lang="en-US"/>
        </a:p>
      </dgm:t>
    </dgm:pt>
    <dgm:pt modelId="{9543F1AC-C38E-4CBF-9FDB-1BDCA7B7B014}">
      <dgm:prSet/>
      <dgm:spPr/>
      <dgm:t>
        <a:bodyPr/>
        <a:lstStyle/>
        <a:p>
          <a:r>
            <a:rPr lang="en-US" smtClean="0"/>
            <a:t> </a:t>
          </a:r>
          <a:r>
            <a:rPr lang="en-US" dirty="0" err="1" smtClean="0"/>
            <a:t>str</a:t>
          </a:r>
          <a:endParaRPr lang="en-US" dirty="0" smtClean="0"/>
        </a:p>
      </dgm:t>
    </dgm:pt>
    <dgm:pt modelId="{8FA49A9D-7E9B-40EB-9089-E515CE61230C}" type="parTrans" cxnId="{B6F01C79-E657-44BC-BC76-9C661ED55544}">
      <dgm:prSet/>
      <dgm:spPr/>
      <dgm:t>
        <a:bodyPr/>
        <a:lstStyle/>
        <a:p>
          <a:endParaRPr lang="en-US"/>
        </a:p>
      </dgm:t>
    </dgm:pt>
    <dgm:pt modelId="{C084A016-D238-4CF7-8ABD-5E25FE4FBB0C}" type="sibTrans" cxnId="{B6F01C79-E657-44BC-BC76-9C661ED55544}">
      <dgm:prSet/>
      <dgm:spPr/>
      <dgm:t>
        <a:bodyPr/>
        <a:lstStyle/>
        <a:p>
          <a:endParaRPr lang="en-US"/>
        </a:p>
      </dgm:t>
    </dgm:pt>
    <dgm:pt modelId="{C134E527-EACD-4BCF-B2FE-27E00D6F2637}">
      <dgm:prSet/>
      <dgm:spPr/>
      <dgm:t>
        <a:bodyPr/>
        <a:lstStyle/>
        <a:p>
          <a:r>
            <a:rPr lang="en-US" smtClean="0"/>
            <a:t>list</a:t>
          </a:r>
          <a:r>
            <a:rPr lang="en-US" dirty="0" smtClean="0"/>
            <a:t>, tuple, range</a:t>
          </a:r>
        </a:p>
      </dgm:t>
    </dgm:pt>
    <dgm:pt modelId="{D76AC0A5-0235-4788-91C9-6E20BEF06784}" type="parTrans" cxnId="{8054F378-1C48-4480-82FD-73523DF8C176}">
      <dgm:prSet/>
      <dgm:spPr/>
      <dgm:t>
        <a:bodyPr/>
        <a:lstStyle/>
        <a:p>
          <a:endParaRPr lang="en-US"/>
        </a:p>
      </dgm:t>
    </dgm:pt>
    <dgm:pt modelId="{718AEFD8-0ED7-489D-8CFA-EE1496B49846}" type="sibTrans" cxnId="{8054F378-1C48-4480-82FD-73523DF8C176}">
      <dgm:prSet/>
      <dgm:spPr/>
      <dgm:t>
        <a:bodyPr/>
        <a:lstStyle/>
        <a:p>
          <a:endParaRPr lang="en-US"/>
        </a:p>
      </dgm:t>
    </dgm:pt>
    <dgm:pt modelId="{8D6BA410-1F98-46E6-9561-47C82C38865A}">
      <dgm:prSet/>
      <dgm:spPr/>
      <dgm:t>
        <a:bodyPr/>
        <a:lstStyle/>
        <a:p>
          <a:r>
            <a:rPr lang="en-US" smtClean="0"/>
            <a:t>dict</a:t>
          </a:r>
          <a:endParaRPr lang="en-US" dirty="0" smtClean="0"/>
        </a:p>
      </dgm:t>
    </dgm:pt>
    <dgm:pt modelId="{F55477CE-FDFD-4476-9AFC-0FB4FFB1657C}" type="parTrans" cxnId="{238926F6-1CB2-4D87-A073-B28ED5876BC6}">
      <dgm:prSet/>
      <dgm:spPr/>
      <dgm:t>
        <a:bodyPr/>
        <a:lstStyle/>
        <a:p>
          <a:endParaRPr lang="en-US"/>
        </a:p>
      </dgm:t>
    </dgm:pt>
    <dgm:pt modelId="{5D9B3249-B2CB-4518-A669-B829A1C8DC26}" type="sibTrans" cxnId="{238926F6-1CB2-4D87-A073-B28ED5876BC6}">
      <dgm:prSet/>
      <dgm:spPr/>
      <dgm:t>
        <a:bodyPr/>
        <a:lstStyle/>
        <a:p>
          <a:endParaRPr lang="en-US"/>
        </a:p>
      </dgm:t>
    </dgm:pt>
    <dgm:pt modelId="{7EEAFA63-8EFB-4760-B876-B65B954ADAFC}">
      <dgm:prSet/>
      <dgm:spPr/>
      <dgm:t>
        <a:bodyPr/>
        <a:lstStyle/>
        <a:p>
          <a:r>
            <a:rPr lang="en-US" smtClean="0"/>
            <a:t> </a:t>
          </a:r>
          <a:r>
            <a:rPr lang="en-US" dirty="0" smtClean="0"/>
            <a:t>bool</a:t>
          </a:r>
        </a:p>
      </dgm:t>
    </dgm:pt>
    <dgm:pt modelId="{35EDF747-D75C-416B-A195-26AC2330D407}" type="parTrans" cxnId="{8D069AEF-284B-4960-AE84-77A676280437}">
      <dgm:prSet/>
      <dgm:spPr/>
      <dgm:t>
        <a:bodyPr/>
        <a:lstStyle/>
        <a:p>
          <a:endParaRPr lang="en-US"/>
        </a:p>
      </dgm:t>
    </dgm:pt>
    <dgm:pt modelId="{DF124FD2-1496-4F76-BBF5-AF63D1AD3933}" type="sibTrans" cxnId="{8D069AEF-284B-4960-AE84-77A676280437}">
      <dgm:prSet/>
      <dgm:spPr/>
      <dgm:t>
        <a:bodyPr/>
        <a:lstStyle/>
        <a:p>
          <a:endParaRPr lang="en-US"/>
        </a:p>
      </dgm:t>
    </dgm:pt>
    <dgm:pt modelId="{59C8DB6F-7765-4A78-B412-0805A0502B07}">
      <dgm:prSet/>
      <dgm:spPr/>
      <dgm:t>
        <a:bodyPr/>
        <a:lstStyle/>
        <a:p>
          <a:r>
            <a:rPr lang="en-US" smtClean="0"/>
            <a:t>set</a:t>
          </a:r>
          <a:r>
            <a:rPr lang="en-US" dirty="0" smtClean="0"/>
            <a:t>, </a:t>
          </a:r>
          <a:r>
            <a:rPr lang="en-US" dirty="0" err="1" smtClean="0"/>
            <a:t>frozenset</a:t>
          </a:r>
          <a:endParaRPr lang="en-US" dirty="0" smtClean="0"/>
        </a:p>
      </dgm:t>
    </dgm:pt>
    <dgm:pt modelId="{753208A0-79E9-4998-BB25-0A68039E22C1}" type="parTrans" cxnId="{47BBF8AE-23E2-4E00-9EEA-317C8F02E73A}">
      <dgm:prSet/>
      <dgm:spPr/>
      <dgm:t>
        <a:bodyPr/>
        <a:lstStyle/>
        <a:p>
          <a:endParaRPr lang="en-US"/>
        </a:p>
      </dgm:t>
    </dgm:pt>
    <dgm:pt modelId="{16239153-FA48-4919-8543-FB12A8EBF69D}" type="sibTrans" cxnId="{47BBF8AE-23E2-4E00-9EEA-317C8F02E73A}">
      <dgm:prSet/>
      <dgm:spPr/>
      <dgm:t>
        <a:bodyPr/>
        <a:lstStyle/>
        <a:p>
          <a:endParaRPr lang="en-US"/>
        </a:p>
      </dgm:t>
    </dgm:pt>
    <dgm:pt modelId="{29F5430E-4BA3-42A1-A8B3-F57C47072AFD}" type="pres">
      <dgm:prSet presAssocID="{BE229B75-1A10-4FA0-9FB6-690955945958}" presName="Name0" presStyleCnt="0">
        <dgm:presLayoutVars>
          <dgm:dir/>
          <dgm:animLvl val="lvl"/>
          <dgm:resizeHandles val="exact"/>
        </dgm:presLayoutVars>
      </dgm:prSet>
      <dgm:spPr/>
    </dgm:pt>
    <dgm:pt modelId="{493ED816-E2DE-4B91-B937-1F4E0541CBDF}" type="pres">
      <dgm:prSet presAssocID="{B62017EB-EC12-411E-9E5D-3AFD5ABDCAC5}" presName="linNode" presStyleCnt="0"/>
      <dgm:spPr/>
    </dgm:pt>
    <dgm:pt modelId="{B33E2681-C318-49B3-97A7-8BC8F2A86F20}" type="pres">
      <dgm:prSet presAssocID="{B62017EB-EC12-411E-9E5D-3AFD5ABDCAC5}" presName="parTx" presStyleLbl="revTx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AC07E-9BD4-41BF-A4C0-6A6055556F04}" type="pres">
      <dgm:prSet presAssocID="{B62017EB-EC12-411E-9E5D-3AFD5ABDCAC5}" presName="bracket" presStyleLbl="parChTrans1D1" presStyleIdx="0" presStyleCnt="6"/>
      <dgm:spPr/>
    </dgm:pt>
    <dgm:pt modelId="{E8FD45C9-87A5-4259-B2D3-34B3A578FF84}" type="pres">
      <dgm:prSet presAssocID="{B62017EB-EC12-411E-9E5D-3AFD5ABDCAC5}" presName="spH" presStyleCnt="0"/>
      <dgm:spPr/>
    </dgm:pt>
    <dgm:pt modelId="{AEB70B29-F172-4F23-BA92-07AC44BE11FB}" type="pres">
      <dgm:prSet presAssocID="{B62017EB-EC12-411E-9E5D-3AFD5ABDCAC5}" presName="desTx" presStyleLbl="node1" presStyleIdx="0" presStyleCnt="6">
        <dgm:presLayoutVars>
          <dgm:bulletEnabled val="1"/>
        </dgm:presLayoutVars>
      </dgm:prSet>
      <dgm:spPr/>
    </dgm:pt>
    <dgm:pt modelId="{8B8A39DF-410F-42C9-9B45-9E5880436C6D}" type="pres">
      <dgm:prSet presAssocID="{E47763CB-EDC6-4AFA-B8D1-24550B6FA515}" presName="spV" presStyleCnt="0"/>
      <dgm:spPr/>
    </dgm:pt>
    <dgm:pt modelId="{65003414-8D67-42B6-AE2D-3EF63779FCA5}" type="pres">
      <dgm:prSet presAssocID="{5146F8C8-5094-4D06-BF5F-970DA9EF332A}" presName="linNode" presStyleCnt="0"/>
      <dgm:spPr/>
    </dgm:pt>
    <dgm:pt modelId="{9598490D-6A5C-4118-816E-496D485A86D5}" type="pres">
      <dgm:prSet presAssocID="{5146F8C8-5094-4D06-BF5F-970DA9EF332A}" presName="parTx" presStyleLbl="revTx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4742B-A311-4BF0-98AA-499D10B2A4F8}" type="pres">
      <dgm:prSet presAssocID="{5146F8C8-5094-4D06-BF5F-970DA9EF332A}" presName="bracket" presStyleLbl="parChTrans1D1" presStyleIdx="1" presStyleCnt="6"/>
      <dgm:spPr/>
    </dgm:pt>
    <dgm:pt modelId="{9F9FFEAE-7304-4C38-AABD-DC8020DA3C44}" type="pres">
      <dgm:prSet presAssocID="{5146F8C8-5094-4D06-BF5F-970DA9EF332A}" presName="spH" presStyleCnt="0"/>
      <dgm:spPr/>
    </dgm:pt>
    <dgm:pt modelId="{AAD99D9D-3AD0-4A2C-A98D-A5A53B2B4EC9}" type="pres">
      <dgm:prSet presAssocID="{5146F8C8-5094-4D06-BF5F-970DA9EF332A}" presName="desTx" presStyleLbl="node1" presStyleIdx="1" presStyleCnt="6">
        <dgm:presLayoutVars>
          <dgm:bulletEnabled val="1"/>
        </dgm:presLayoutVars>
      </dgm:prSet>
      <dgm:spPr/>
    </dgm:pt>
    <dgm:pt modelId="{F4CF1F75-561A-49AA-84D4-0E2C96BCBE8E}" type="pres">
      <dgm:prSet presAssocID="{5B6B5D77-E88E-4B3C-B2AF-8B8F0EB3E2C2}" presName="spV" presStyleCnt="0"/>
      <dgm:spPr/>
    </dgm:pt>
    <dgm:pt modelId="{458FEBC2-55D6-4A64-AA85-A21809DDF14D}" type="pres">
      <dgm:prSet presAssocID="{8AF4A6E7-ABA8-4D90-AD43-957E189440B2}" presName="linNode" presStyleCnt="0"/>
      <dgm:spPr/>
    </dgm:pt>
    <dgm:pt modelId="{4899A124-91F6-461D-AB7B-B2C6BF69C54A}" type="pres">
      <dgm:prSet presAssocID="{8AF4A6E7-ABA8-4D90-AD43-957E189440B2}" presName="parTx" presStyleLbl="revTx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2D027-D84E-4D01-99B1-7870BDEA648F}" type="pres">
      <dgm:prSet presAssocID="{8AF4A6E7-ABA8-4D90-AD43-957E189440B2}" presName="bracket" presStyleLbl="parChTrans1D1" presStyleIdx="2" presStyleCnt="6"/>
      <dgm:spPr/>
    </dgm:pt>
    <dgm:pt modelId="{F003E604-CD81-4F0A-91BA-74C98FC6D2D6}" type="pres">
      <dgm:prSet presAssocID="{8AF4A6E7-ABA8-4D90-AD43-957E189440B2}" presName="spH" presStyleCnt="0"/>
      <dgm:spPr/>
    </dgm:pt>
    <dgm:pt modelId="{64F43A95-B07D-41F6-83C2-3672F72C8BF8}" type="pres">
      <dgm:prSet presAssocID="{8AF4A6E7-ABA8-4D90-AD43-957E189440B2}" presName="desTx" presStyleLbl="node1" presStyleIdx="2" presStyleCnt="6">
        <dgm:presLayoutVars>
          <dgm:bulletEnabled val="1"/>
        </dgm:presLayoutVars>
      </dgm:prSet>
      <dgm:spPr/>
    </dgm:pt>
    <dgm:pt modelId="{0411DBBF-4473-4245-914B-535EA4F85216}" type="pres">
      <dgm:prSet presAssocID="{1C41D2E4-C705-4454-B518-92CC157606AB}" presName="spV" presStyleCnt="0"/>
      <dgm:spPr/>
    </dgm:pt>
    <dgm:pt modelId="{838A0374-A7F8-4CB9-A137-4D68D9C74EF7}" type="pres">
      <dgm:prSet presAssocID="{4AA4CC48-6B9B-45B1-8F91-2BE1076D1854}" presName="linNode" presStyleCnt="0"/>
      <dgm:spPr/>
    </dgm:pt>
    <dgm:pt modelId="{363D8E6A-933B-4818-8B24-F2B678B31B96}" type="pres">
      <dgm:prSet presAssocID="{4AA4CC48-6B9B-45B1-8F91-2BE1076D1854}" presName="parTx" presStyleLbl="revTx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90D0F-F83E-4DEA-8760-4A63D6137DBA}" type="pres">
      <dgm:prSet presAssocID="{4AA4CC48-6B9B-45B1-8F91-2BE1076D1854}" presName="bracket" presStyleLbl="parChTrans1D1" presStyleIdx="3" presStyleCnt="6"/>
      <dgm:spPr/>
    </dgm:pt>
    <dgm:pt modelId="{925922A0-B49D-4E7D-AD59-317FDD689B95}" type="pres">
      <dgm:prSet presAssocID="{4AA4CC48-6B9B-45B1-8F91-2BE1076D1854}" presName="spH" presStyleCnt="0"/>
      <dgm:spPr/>
    </dgm:pt>
    <dgm:pt modelId="{D22C75D0-20C5-4AF9-9D31-E85E08CB0EB9}" type="pres">
      <dgm:prSet presAssocID="{4AA4CC48-6B9B-45B1-8F91-2BE1076D1854}" presName="desTx" presStyleLbl="node1" presStyleIdx="3" presStyleCnt="6">
        <dgm:presLayoutVars>
          <dgm:bulletEnabled val="1"/>
        </dgm:presLayoutVars>
      </dgm:prSet>
      <dgm:spPr/>
    </dgm:pt>
    <dgm:pt modelId="{BCA6656A-7521-45D9-A69D-064DB55657E1}" type="pres">
      <dgm:prSet presAssocID="{5ACB4DD9-B737-41E2-8A48-3B368B1F22CE}" presName="spV" presStyleCnt="0"/>
      <dgm:spPr/>
    </dgm:pt>
    <dgm:pt modelId="{921B5CCA-303D-4DB9-9A24-5690879E9276}" type="pres">
      <dgm:prSet presAssocID="{B8D48479-BF4E-4E6C-A2C9-59D86C8D475A}" presName="linNode" presStyleCnt="0"/>
      <dgm:spPr/>
    </dgm:pt>
    <dgm:pt modelId="{179E5769-C2C4-4648-BABD-3995CF0A071B}" type="pres">
      <dgm:prSet presAssocID="{B8D48479-BF4E-4E6C-A2C9-59D86C8D475A}" presName="parTx" presStyleLbl="revTx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A4484-C06A-4F80-9F33-ACC09DC81AE9}" type="pres">
      <dgm:prSet presAssocID="{B8D48479-BF4E-4E6C-A2C9-59D86C8D475A}" presName="bracket" presStyleLbl="parChTrans1D1" presStyleIdx="4" presStyleCnt="6"/>
      <dgm:spPr/>
    </dgm:pt>
    <dgm:pt modelId="{DC1A3B05-E1B7-4E1C-8D89-05517278F35C}" type="pres">
      <dgm:prSet presAssocID="{B8D48479-BF4E-4E6C-A2C9-59D86C8D475A}" presName="spH" presStyleCnt="0"/>
      <dgm:spPr/>
    </dgm:pt>
    <dgm:pt modelId="{7299C28D-F426-4536-9C80-1A3A71B14403}" type="pres">
      <dgm:prSet presAssocID="{B8D48479-BF4E-4E6C-A2C9-59D86C8D475A}" presName="desTx" presStyleLbl="node1" presStyleIdx="4" presStyleCnt="6">
        <dgm:presLayoutVars>
          <dgm:bulletEnabled val="1"/>
        </dgm:presLayoutVars>
      </dgm:prSet>
      <dgm:spPr/>
    </dgm:pt>
    <dgm:pt modelId="{BEB51E3D-8526-42CB-B97B-2CF5EED9FBDF}" type="pres">
      <dgm:prSet presAssocID="{A04F5B7E-E0B0-4214-B0E4-2BAA2F14C94B}" presName="spV" presStyleCnt="0"/>
      <dgm:spPr/>
    </dgm:pt>
    <dgm:pt modelId="{510648FC-318D-455C-BE46-560D4E939250}" type="pres">
      <dgm:prSet presAssocID="{03551FC8-8D7F-4AAE-BA35-9F08BE5271A0}" presName="linNode" presStyleCnt="0"/>
      <dgm:spPr/>
    </dgm:pt>
    <dgm:pt modelId="{EA256E76-3D04-4593-A6A2-599019C678A5}" type="pres">
      <dgm:prSet presAssocID="{03551FC8-8D7F-4AAE-BA35-9F08BE5271A0}" presName="parTx" presStyleLbl="revTx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60D2B-A5FC-44F6-B440-17C7A5C478CB}" type="pres">
      <dgm:prSet presAssocID="{03551FC8-8D7F-4AAE-BA35-9F08BE5271A0}" presName="bracket" presStyleLbl="parChTrans1D1" presStyleIdx="5" presStyleCnt="6"/>
      <dgm:spPr/>
    </dgm:pt>
    <dgm:pt modelId="{34B63315-C73C-48E0-98EB-D0A3DCCB9C55}" type="pres">
      <dgm:prSet presAssocID="{03551FC8-8D7F-4AAE-BA35-9F08BE5271A0}" presName="spH" presStyleCnt="0"/>
      <dgm:spPr/>
    </dgm:pt>
    <dgm:pt modelId="{27F30362-1C8A-4781-9E90-2B7DD50C50CF}" type="pres">
      <dgm:prSet presAssocID="{03551FC8-8D7F-4AAE-BA35-9F08BE5271A0}" presName="desTx" presStyleLbl="node1" presStyleIdx="5" presStyleCnt="6">
        <dgm:presLayoutVars>
          <dgm:bulletEnabled val="1"/>
        </dgm:presLayoutVars>
      </dgm:prSet>
      <dgm:spPr/>
    </dgm:pt>
  </dgm:ptLst>
  <dgm:cxnLst>
    <dgm:cxn modelId="{8054F378-1C48-4480-82FD-73523DF8C176}" srcId="{8AF4A6E7-ABA8-4D90-AD43-957E189440B2}" destId="{C134E527-EACD-4BCF-B2FE-27E00D6F2637}" srcOrd="0" destOrd="0" parTransId="{D76AC0A5-0235-4788-91C9-6E20BEF06784}" sibTransId="{718AEFD8-0ED7-489D-8CFA-EE1496B49846}"/>
    <dgm:cxn modelId="{50140A5E-8144-4FB6-8BDE-E8685CFE4796}" type="presOf" srcId="{8AF4A6E7-ABA8-4D90-AD43-957E189440B2}" destId="{4899A124-91F6-461D-AB7B-B2C6BF69C54A}" srcOrd="0" destOrd="0" presId="urn:diagrams.loki3.com/BracketList"/>
    <dgm:cxn modelId="{A7DACAA2-DE43-4F20-B786-A419167B5833}" type="presOf" srcId="{B62017EB-EC12-411E-9E5D-3AFD5ABDCAC5}" destId="{B33E2681-C318-49B3-97A7-8BC8F2A86F20}" srcOrd="0" destOrd="0" presId="urn:diagrams.loki3.com/BracketList"/>
    <dgm:cxn modelId="{7E6823A3-970E-4A0F-8D75-51D637CA5F34}" type="presOf" srcId="{4AA4CC48-6B9B-45B1-8F91-2BE1076D1854}" destId="{363D8E6A-933B-4818-8B24-F2B678B31B96}" srcOrd="0" destOrd="0" presId="urn:diagrams.loki3.com/BracketList"/>
    <dgm:cxn modelId="{47BBF8AE-23E2-4E00-9EEA-317C8F02E73A}" srcId="{03551FC8-8D7F-4AAE-BA35-9F08BE5271A0}" destId="{59C8DB6F-7765-4A78-B412-0805A0502B07}" srcOrd="0" destOrd="0" parTransId="{753208A0-79E9-4998-BB25-0A68039E22C1}" sibTransId="{16239153-FA48-4919-8543-FB12A8EBF69D}"/>
    <dgm:cxn modelId="{B6F01C79-E657-44BC-BC76-9C661ED55544}" srcId="{5146F8C8-5094-4D06-BF5F-970DA9EF332A}" destId="{9543F1AC-C38E-4CBF-9FDB-1BDCA7B7B014}" srcOrd="0" destOrd="0" parTransId="{8FA49A9D-7E9B-40EB-9089-E515CE61230C}" sibTransId="{C084A016-D238-4CF7-8ABD-5E25FE4FBB0C}"/>
    <dgm:cxn modelId="{2EA5DD3F-3128-4915-800D-EC572761886F}" srcId="{BE229B75-1A10-4FA0-9FB6-690955945958}" destId="{B8D48479-BF4E-4E6C-A2C9-59D86C8D475A}" srcOrd="4" destOrd="0" parTransId="{32C535CD-734F-4A60-A6A1-FF7F15EBFA0C}" sibTransId="{A04F5B7E-E0B0-4214-B0E4-2BAA2F14C94B}"/>
    <dgm:cxn modelId="{41828DC2-FF9F-4A0C-8840-9B552DB4F6A4}" type="presOf" srcId="{03551FC8-8D7F-4AAE-BA35-9F08BE5271A0}" destId="{EA256E76-3D04-4593-A6A2-599019C678A5}" srcOrd="0" destOrd="0" presId="urn:diagrams.loki3.com/BracketList"/>
    <dgm:cxn modelId="{8D069AEF-284B-4960-AE84-77A676280437}" srcId="{B8D48479-BF4E-4E6C-A2C9-59D86C8D475A}" destId="{7EEAFA63-8EFB-4760-B876-B65B954ADAFC}" srcOrd="0" destOrd="0" parTransId="{35EDF747-D75C-416B-A195-26AC2330D407}" sibTransId="{DF124FD2-1496-4F76-BBF5-AF63D1AD3933}"/>
    <dgm:cxn modelId="{025113D8-3DE2-462E-B81F-1D2AA683A462}" type="presOf" srcId="{C134E527-EACD-4BCF-B2FE-27E00D6F2637}" destId="{64F43A95-B07D-41F6-83C2-3672F72C8BF8}" srcOrd="0" destOrd="0" presId="urn:diagrams.loki3.com/BracketList"/>
    <dgm:cxn modelId="{E892EE52-72E2-4C9F-8770-6E48984F69ED}" type="presOf" srcId="{8D6BA410-1F98-46E6-9561-47C82C38865A}" destId="{D22C75D0-20C5-4AF9-9D31-E85E08CB0EB9}" srcOrd="0" destOrd="0" presId="urn:diagrams.loki3.com/BracketList"/>
    <dgm:cxn modelId="{5AAC3947-0C65-407D-B170-E09E422A3FDF}" srcId="{BE229B75-1A10-4FA0-9FB6-690955945958}" destId="{8AF4A6E7-ABA8-4D90-AD43-957E189440B2}" srcOrd="2" destOrd="0" parTransId="{331CFAF1-F0BF-4B34-9DC2-885EBF092F79}" sibTransId="{1C41D2E4-C705-4454-B518-92CC157606AB}"/>
    <dgm:cxn modelId="{0181DD06-9F8D-43F1-B699-EFFCBBC0CD32}" type="presOf" srcId="{9543F1AC-C38E-4CBF-9FDB-1BDCA7B7B014}" destId="{AAD99D9D-3AD0-4A2C-A98D-A5A53B2B4EC9}" srcOrd="0" destOrd="0" presId="urn:diagrams.loki3.com/BracketList"/>
    <dgm:cxn modelId="{49D94420-DA8A-4E4D-B964-13B678780EF4}" type="presOf" srcId="{5146F8C8-5094-4D06-BF5F-970DA9EF332A}" destId="{9598490D-6A5C-4118-816E-496D485A86D5}" srcOrd="0" destOrd="0" presId="urn:diagrams.loki3.com/BracketList"/>
    <dgm:cxn modelId="{515DD42B-ED2B-4331-8FB2-49F7098FEDF5}" srcId="{BE229B75-1A10-4FA0-9FB6-690955945958}" destId="{03551FC8-8D7F-4AAE-BA35-9F08BE5271A0}" srcOrd="5" destOrd="0" parTransId="{46016E45-5127-4226-A4D5-6D1C8D8EFB03}" sibTransId="{BE05234F-CC9C-4FE7-BEE1-19CC415E74A8}"/>
    <dgm:cxn modelId="{238926F6-1CB2-4D87-A073-B28ED5876BC6}" srcId="{4AA4CC48-6B9B-45B1-8F91-2BE1076D1854}" destId="{8D6BA410-1F98-46E6-9561-47C82C38865A}" srcOrd="0" destOrd="0" parTransId="{F55477CE-FDFD-4476-9AFC-0FB4FFB1657C}" sibTransId="{5D9B3249-B2CB-4518-A669-B829A1C8DC26}"/>
    <dgm:cxn modelId="{41505F1B-8641-4994-8673-72A688E029FF}" type="presOf" srcId="{24A4E0D7-96EE-43BA-B554-FEA44F3AE113}" destId="{AEB70B29-F172-4F23-BA92-07AC44BE11FB}" srcOrd="0" destOrd="0" presId="urn:diagrams.loki3.com/BracketList"/>
    <dgm:cxn modelId="{94C44F8C-6E78-44BB-9E18-2FCBE59A9D84}" srcId="{BE229B75-1A10-4FA0-9FB6-690955945958}" destId="{5146F8C8-5094-4D06-BF5F-970DA9EF332A}" srcOrd="1" destOrd="0" parTransId="{369B3405-600E-4309-AFF0-034BBACB8115}" sibTransId="{5B6B5D77-E88E-4B3C-B2AF-8B8F0EB3E2C2}"/>
    <dgm:cxn modelId="{2C5DBB17-9211-49F0-BF37-1129E9FAF755}" type="presOf" srcId="{BE229B75-1A10-4FA0-9FB6-690955945958}" destId="{29F5430E-4BA3-42A1-A8B3-F57C47072AFD}" srcOrd="0" destOrd="0" presId="urn:diagrams.loki3.com/BracketList"/>
    <dgm:cxn modelId="{587708AA-7283-4698-82FB-612A2D868448}" srcId="{BE229B75-1A10-4FA0-9FB6-690955945958}" destId="{4AA4CC48-6B9B-45B1-8F91-2BE1076D1854}" srcOrd="3" destOrd="0" parTransId="{71D2E0BC-6CCE-4351-B298-B289A05895DD}" sibTransId="{5ACB4DD9-B737-41E2-8A48-3B368B1F22CE}"/>
    <dgm:cxn modelId="{AF9FFE7F-3E67-43A9-91FF-28832C121F9F}" type="presOf" srcId="{7EEAFA63-8EFB-4760-B876-B65B954ADAFC}" destId="{7299C28D-F426-4536-9C80-1A3A71B14403}" srcOrd="0" destOrd="0" presId="urn:diagrams.loki3.com/BracketList"/>
    <dgm:cxn modelId="{284540C0-8D66-4ED0-9EEA-C3C25D3E3CA1}" srcId="{BE229B75-1A10-4FA0-9FB6-690955945958}" destId="{B62017EB-EC12-411E-9E5D-3AFD5ABDCAC5}" srcOrd="0" destOrd="0" parTransId="{31AFF6BD-2472-4907-A49A-8B7FD2ADE69F}" sibTransId="{E47763CB-EDC6-4AFA-B8D1-24550B6FA515}"/>
    <dgm:cxn modelId="{990F64CF-3E10-4894-B401-FB308D4D2D19}" srcId="{B62017EB-EC12-411E-9E5D-3AFD5ABDCAC5}" destId="{24A4E0D7-96EE-43BA-B554-FEA44F3AE113}" srcOrd="0" destOrd="0" parTransId="{AEDD99DE-086D-4DAF-B303-1BE391F64B54}" sibTransId="{C06BCED1-D651-4E55-BE52-914E3563E537}"/>
    <dgm:cxn modelId="{5B92A9C4-D500-4500-9F3A-B3AA374D9B9D}" type="presOf" srcId="{B8D48479-BF4E-4E6C-A2C9-59D86C8D475A}" destId="{179E5769-C2C4-4648-BABD-3995CF0A071B}" srcOrd="0" destOrd="0" presId="urn:diagrams.loki3.com/BracketList"/>
    <dgm:cxn modelId="{CB25176C-B4A7-4174-8271-1C579EF7C41A}" type="presOf" srcId="{59C8DB6F-7765-4A78-B412-0805A0502B07}" destId="{27F30362-1C8A-4781-9E90-2B7DD50C50CF}" srcOrd="0" destOrd="0" presId="urn:diagrams.loki3.com/BracketList"/>
    <dgm:cxn modelId="{BA5B090F-74D2-4F93-8940-18F1F5941763}" type="presParOf" srcId="{29F5430E-4BA3-42A1-A8B3-F57C47072AFD}" destId="{493ED816-E2DE-4B91-B937-1F4E0541CBDF}" srcOrd="0" destOrd="0" presId="urn:diagrams.loki3.com/BracketList"/>
    <dgm:cxn modelId="{1D16F392-61D0-4783-8B0A-7528F7B4B088}" type="presParOf" srcId="{493ED816-E2DE-4B91-B937-1F4E0541CBDF}" destId="{B33E2681-C318-49B3-97A7-8BC8F2A86F20}" srcOrd="0" destOrd="0" presId="urn:diagrams.loki3.com/BracketList"/>
    <dgm:cxn modelId="{31D43AC7-1B46-4F8E-991B-99D2587BBE99}" type="presParOf" srcId="{493ED816-E2DE-4B91-B937-1F4E0541CBDF}" destId="{417AC07E-9BD4-41BF-A4C0-6A6055556F04}" srcOrd="1" destOrd="0" presId="urn:diagrams.loki3.com/BracketList"/>
    <dgm:cxn modelId="{DBA4DBF7-78AC-41EF-8958-A4906DB7EE45}" type="presParOf" srcId="{493ED816-E2DE-4B91-B937-1F4E0541CBDF}" destId="{E8FD45C9-87A5-4259-B2D3-34B3A578FF84}" srcOrd="2" destOrd="0" presId="urn:diagrams.loki3.com/BracketList"/>
    <dgm:cxn modelId="{0700BB6E-2CD6-466B-9B0E-D55CB08A2F58}" type="presParOf" srcId="{493ED816-E2DE-4B91-B937-1F4E0541CBDF}" destId="{AEB70B29-F172-4F23-BA92-07AC44BE11FB}" srcOrd="3" destOrd="0" presId="urn:diagrams.loki3.com/BracketList"/>
    <dgm:cxn modelId="{160C18D9-9CAD-417E-8EAF-ED758558C664}" type="presParOf" srcId="{29F5430E-4BA3-42A1-A8B3-F57C47072AFD}" destId="{8B8A39DF-410F-42C9-9B45-9E5880436C6D}" srcOrd="1" destOrd="0" presId="urn:diagrams.loki3.com/BracketList"/>
    <dgm:cxn modelId="{FE679293-BD9B-47EE-938B-62D90ECA6260}" type="presParOf" srcId="{29F5430E-4BA3-42A1-A8B3-F57C47072AFD}" destId="{65003414-8D67-42B6-AE2D-3EF63779FCA5}" srcOrd="2" destOrd="0" presId="urn:diagrams.loki3.com/BracketList"/>
    <dgm:cxn modelId="{0B83FD6B-125E-413F-8A2C-EF53DDCEEF65}" type="presParOf" srcId="{65003414-8D67-42B6-AE2D-3EF63779FCA5}" destId="{9598490D-6A5C-4118-816E-496D485A86D5}" srcOrd="0" destOrd="0" presId="urn:diagrams.loki3.com/BracketList"/>
    <dgm:cxn modelId="{30EE356C-0320-4323-BD43-35FA400896D2}" type="presParOf" srcId="{65003414-8D67-42B6-AE2D-3EF63779FCA5}" destId="{C824742B-A311-4BF0-98AA-499D10B2A4F8}" srcOrd="1" destOrd="0" presId="urn:diagrams.loki3.com/BracketList"/>
    <dgm:cxn modelId="{097B92ED-F718-46B1-BDF5-B2D43ECF26B4}" type="presParOf" srcId="{65003414-8D67-42B6-AE2D-3EF63779FCA5}" destId="{9F9FFEAE-7304-4C38-AABD-DC8020DA3C44}" srcOrd="2" destOrd="0" presId="urn:diagrams.loki3.com/BracketList"/>
    <dgm:cxn modelId="{AA7FC960-4535-4652-B094-BA9A314F2600}" type="presParOf" srcId="{65003414-8D67-42B6-AE2D-3EF63779FCA5}" destId="{AAD99D9D-3AD0-4A2C-A98D-A5A53B2B4EC9}" srcOrd="3" destOrd="0" presId="urn:diagrams.loki3.com/BracketList"/>
    <dgm:cxn modelId="{136455A6-B1B0-4BD6-A048-5878E010506D}" type="presParOf" srcId="{29F5430E-4BA3-42A1-A8B3-F57C47072AFD}" destId="{F4CF1F75-561A-49AA-84D4-0E2C96BCBE8E}" srcOrd="3" destOrd="0" presId="urn:diagrams.loki3.com/BracketList"/>
    <dgm:cxn modelId="{F081DAC7-2599-4BD4-99BB-A63EE87139B5}" type="presParOf" srcId="{29F5430E-4BA3-42A1-A8B3-F57C47072AFD}" destId="{458FEBC2-55D6-4A64-AA85-A21809DDF14D}" srcOrd="4" destOrd="0" presId="urn:diagrams.loki3.com/BracketList"/>
    <dgm:cxn modelId="{535A16AF-752D-4462-97D3-EAAECE2FAA7B}" type="presParOf" srcId="{458FEBC2-55D6-4A64-AA85-A21809DDF14D}" destId="{4899A124-91F6-461D-AB7B-B2C6BF69C54A}" srcOrd="0" destOrd="0" presId="urn:diagrams.loki3.com/BracketList"/>
    <dgm:cxn modelId="{A0C651BC-5DF6-4EBD-8083-520FC0BD8423}" type="presParOf" srcId="{458FEBC2-55D6-4A64-AA85-A21809DDF14D}" destId="{65D2D027-D84E-4D01-99B1-7870BDEA648F}" srcOrd="1" destOrd="0" presId="urn:diagrams.loki3.com/BracketList"/>
    <dgm:cxn modelId="{802A9767-8788-4882-8F9F-E5C99F66D0D8}" type="presParOf" srcId="{458FEBC2-55D6-4A64-AA85-A21809DDF14D}" destId="{F003E604-CD81-4F0A-91BA-74C98FC6D2D6}" srcOrd="2" destOrd="0" presId="urn:diagrams.loki3.com/BracketList"/>
    <dgm:cxn modelId="{206D7B65-7D23-4A84-B703-3B5866E3D10D}" type="presParOf" srcId="{458FEBC2-55D6-4A64-AA85-A21809DDF14D}" destId="{64F43A95-B07D-41F6-83C2-3672F72C8BF8}" srcOrd="3" destOrd="0" presId="urn:diagrams.loki3.com/BracketList"/>
    <dgm:cxn modelId="{4C5E441C-7B3B-4921-9451-6ADA2C81B31F}" type="presParOf" srcId="{29F5430E-4BA3-42A1-A8B3-F57C47072AFD}" destId="{0411DBBF-4473-4245-914B-535EA4F85216}" srcOrd="5" destOrd="0" presId="urn:diagrams.loki3.com/BracketList"/>
    <dgm:cxn modelId="{6B330AAE-523F-455A-AA5D-67AF44476ABD}" type="presParOf" srcId="{29F5430E-4BA3-42A1-A8B3-F57C47072AFD}" destId="{838A0374-A7F8-4CB9-A137-4D68D9C74EF7}" srcOrd="6" destOrd="0" presId="urn:diagrams.loki3.com/BracketList"/>
    <dgm:cxn modelId="{8925BD99-3D1F-4DD0-8341-56377264BC13}" type="presParOf" srcId="{838A0374-A7F8-4CB9-A137-4D68D9C74EF7}" destId="{363D8E6A-933B-4818-8B24-F2B678B31B96}" srcOrd="0" destOrd="0" presId="urn:diagrams.loki3.com/BracketList"/>
    <dgm:cxn modelId="{FFA149FA-9E7D-4BC3-B4FB-7AF66F0FA49F}" type="presParOf" srcId="{838A0374-A7F8-4CB9-A137-4D68D9C74EF7}" destId="{29890D0F-F83E-4DEA-8760-4A63D6137DBA}" srcOrd="1" destOrd="0" presId="urn:diagrams.loki3.com/BracketList"/>
    <dgm:cxn modelId="{F211B3FF-9189-497B-9CF8-314ED825A06F}" type="presParOf" srcId="{838A0374-A7F8-4CB9-A137-4D68D9C74EF7}" destId="{925922A0-B49D-4E7D-AD59-317FDD689B95}" srcOrd="2" destOrd="0" presId="urn:diagrams.loki3.com/BracketList"/>
    <dgm:cxn modelId="{55036E0B-9D1D-4E33-8C0F-72673F625D80}" type="presParOf" srcId="{838A0374-A7F8-4CB9-A137-4D68D9C74EF7}" destId="{D22C75D0-20C5-4AF9-9D31-E85E08CB0EB9}" srcOrd="3" destOrd="0" presId="urn:diagrams.loki3.com/BracketList"/>
    <dgm:cxn modelId="{B4C041EE-106F-4E70-9D00-18AC3233C4E4}" type="presParOf" srcId="{29F5430E-4BA3-42A1-A8B3-F57C47072AFD}" destId="{BCA6656A-7521-45D9-A69D-064DB55657E1}" srcOrd="7" destOrd="0" presId="urn:diagrams.loki3.com/BracketList"/>
    <dgm:cxn modelId="{DA749172-2753-468E-8306-5B6E5BCA552C}" type="presParOf" srcId="{29F5430E-4BA3-42A1-A8B3-F57C47072AFD}" destId="{921B5CCA-303D-4DB9-9A24-5690879E9276}" srcOrd="8" destOrd="0" presId="urn:diagrams.loki3.com/BracketList"/>
    <dgm:cxn modelId="{319163FA-C2DC-4C21-833E-CD9DDDFC03C6}" type="presParOf" srcId="{921B5CCA-303D-4DB9-9A24-5690879E9276}" destId="{179E5769-C2C4-4648-BABD-3995CF0A071B}" srcOrd="0" destOrd="0" presId="urn:diagrams.loki3.com/BracketList"/>
    <dgm:cxn modelId="{1CB61F42-E794-40B9-A9E4-7B1DD1C55338}" type="presParOf" srcId="{921B5CCA-303D-4DB9-9A24-5690879E9276}" destId="{924A4484-C06A-4F80-9F33-ACC09DC81AE9}" srcOrd="1" destOrd="0" presId="urn:diagrams.loki3.com/BracketList"/>
    <dgm:cxn modelId="{DEE35EA4-A821-4712-A8E8-1FB8FABD5F9B}" type="presParOf" srcId="{921B5CCA-303D-4DB9-9A24-5690879E9276}" destId="{DC1A3B05-E1B7-4E1C-8D89-05517278F35C}" srcOrd="2" destOrd="0" presId="urn:diagrams.loki3.com/BracketList"/>
    <dgm:cxn modelId="{7188713B-DB10-43D2-B6BD-0F6D3B302231}" type="presParOf" srcId="{921B5CCA-303D-4DB9-9A24-5690879E9276}" destId="{7299C28D-F426-4536-9C80-1A3A71B14403}" srcOrd="3" destOrd="0" presId="urn:diagrams.loki3.com/BracketList"/>
    <dgm:cxn modelId="{8E76167D-C1D6-47AA-8F82-1DC99B93C7CC}" type="presParOf" srcId="{29F5430E-4BA3-42A1-A8B3-F57C47072AFD}" destId="{BEB51E3D-8526-42CB-B97B-2CF5EED9FBDF}" srcOrd="9" destOrd="0" presId="urn:diagrams.loki3.com/BracketList"/>
    <dgm:cxn modelId="{8B9FAD30-12A6-425D-A666-E8B1744F6204}" type="presParOf" srcId="{29F5430E-4BA3-42A1-A8B3-F57C47072AFD}" destId="{510648FC-318D-455C-BE46-560D4E939250}" srcOrd="10" destOrd="0" presId="urn:diagrams.loki3.com/BracketList"/>
    <dgm:cxn modelId="{CD36F979-57BA-412D-A229-4276895CD64C}" type="presParOf" srcId="{510648FC-318D-455C-BE46-560D4E939250}" destId="{EA256E76-3D04-4593-A6A2-599019C678A5}" srcOrd="0" destOrd="0" presId="urn:diagrams.loki3.com/BracketList"/>
    <dgm:cxn modelId="{A67453FB-D9D0-4382-8CC7-2D41DA3FE672}" type="presParOf" srcId="{510648FC-318D-455C-BE46-560D4E939250}" destId="{07F60D2B-A5FC-44F6-B440-17C7A5C478CB}" srcOrd="1" destOrd="0" presId="urn:diagrams.loki3.com/BracketList"/>
    <dgm:cxn modelId="{E72A6193-D40A-4A0C-9665-DB2E8B226192}" type="presParOf" srcId="{510648FC-318D-455C-BE46-560D4E939250}" destId="{34B63315-C73C-48E0-98EB-D0A3DCCB9C55}" srcOrd="2" destOrd="0" presId="urn:diagrams.loki3.com/BracketList"/>
    <dgm:cxn modelId="{CD0942E8-7FB2-4BB6-9931-53E2E6CCBF17}" type="presParOf" srcId="{510648FC-318D-455C-BE46-560D4E939250}" destId="{27F30362-1C8A-4781-9E90-2B7DD50C50C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7EA62A-02BE-4E48-B800-5F12807F56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183B5-B25B-4762-AE7D-39691406ABA6}">
      <dgm:prSet phldrT="[Text]"/>
      <dgm:spPr/>
      <dgm:t>
        <a:bodyPr/>
        <a:lstStyle/>
        <a:p>
          <a:r>
            <a:rPr lang="en-US" dirty="0" smtClean="0"/>
            <a:t>Sometimes, you may need to perform conversions between the built-in data types. </a:t>
          </a:r>
          <a:endParaRPr lang="en-US" dirty="0"/>
        </a:p>
      </dgm:t>
    </dgm:pt>
    <dgm:pt modelId="{85BE7FA0-08EF-4712-9ABC-EFE3CE222CD5}" type="parTrans" cxnId="{DED8A039-FA9B-4F15-A2DF-E472DE23736E}">
      <dgm:prSet/>
      <dgm:spPr/>
      <dgm:t>
        <a:bodyPr/>
        <a:lstStyle/>
        <a:p>
          <a:endParaRPr lang="en-US"/>
        </a:p>
      </dgm:t>
    </dgm:pt>
    <dgm:pt modelId="{29FBE0BF-BF4A-49E9-9693-98C291EF81D4}" type="sibTrans" cxnId="{DED8A039-FA9B-4F15-A2DF-E472DE23736E}">
      <dgm:prSet/>
      <dgm:spPr/>
      <dgm:t>
        <a:bodyPr/>
        <a:lstStyle/>
        <a:p>
          <a:endParaRPr lang="en-US"/>
        </a:p>
      </dgm:t>
    </dgm:pt>
    <dgm:pt modelId="{44DB474B-CAC9-4F06-A8C4-0B56E12BC1AE}">
      <dgm:prSet phldrT="[Text]"/>
      <dgm:spPr/>
      <dgm:t>
        <a:bodyPr/>
        <a:lstStyle/>
        <a:p>
          <a:r>
            <a:rPr lang="en-US" smtClean="0"/>
            <a:t>To convert data between different Python data types, you simply use the type name as a function.</a:t>
          </a:r>
          <a:endParaRPr lang="en-US"/>
        </a:p>
      </dgm:t>
    </dgm:pt>
    <dgm:pt modelId="{758D1587-6C48-4416-8E93-5F956F5B25F1}" type="parTrans" cxnId="{0AA64EE8-C5E2-4FFE-9B48-7C674079827E}">
      <dgm:prSet/>
      <dgm:spPr/>
      <dgm:t>
        <a:bodyPr/>
        <a:lstStyle/>
        <a:p>
          <a:endParaRPr lang="en-US"/>
        </a:p>
      </dgm:t>
    </dgm:pt>
    <dgm:pt modelId="{017F3544-6EB8-4197-BDE0-F6D3F92E9905}" type="sibTrans" cxnId="{0AA64EE8-C5E2-4FFE-9B48-7C674079827E}">
      <dgm:prSet/>
      <dgm:spPr/>
      <dgm:t>
        <a:bodyPr/>
        <a:lstStyle/>
        <a:p>
          <a:endParaRPr lang="en-US"/>
        </a:p>
      </dgm:t>
    </dgm:pt>
    <dgm:pt modelId="{3DE41072-D3AB-4B0B-81AD-6D1B7D33FEE6}" type="pres">
      <dgm:prSet presAssocID="{D87EA62A-02BE-4E48-B800-5F12807F566F}" presName="linear" presStyleCnt="0">
        <dgm:presLayoutVars>
          <dgm:dir/>
          <dgm:animLvl val="lvl"/>
          <dgm:resizeHandles val="exact"/>
        </dgm:presLayoutVars>
      </dgm:prSet>
      <dgm:spPr/>
    </dgm:pt>
    <dgm:pt modelId="{F8051CFB-D808-4375-866B-5189B44B6043}" type="pres">
      <dgm:prSet presAssocID="{1A4183B5-B25B-4762-AE7D-39691406ABA6}" presName="parentLin" presStyleCnt="0"/>
      <dgm:spPr/>
    </dgm:pt>
    <dgm:pt modelId="{63E4C366-7651-4ABB-BCB3-23E3B168E7D8}" type="pres">
      <dgm:prSet presAssocID="{1A4183B5-B25B-4762-AE7D-39691406ABA6}" presName="parentLeftMargin" presStyleLbl="node1" presStyleIdx="0" presStyleCnt="1"/>
      <dgm:spPr/>
    </dgm:pt>
    <dgm:pt modelId="{8E4FD9C0-E1D1-4EB3-868F-D92573387E4C}" type="pres">
      <dgm:prSet presAssocID="{1A4183B5-B25B-4762-AE7D-39691406AB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2A939-36C5-4C5F-B6B6-75103E73D3D1}" type="pres">
      <dgm:prSet presAssocID="{1A4183B5-B25B-4762-AE7D-39691406ABA6}" presName="negativeSpace" presStyleCnt="0"/>
      <dgm:spPr/>
    </dgm:pt>
    <dgm:pt modelId="{4723E3A9-4587-4AD0-AE88-30733D2666C5}" type="pres">
      <dgm:prSet presAssocID="{1A4183B5-B25B-4762-AE7D-39691406ABA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A00170-4A5D-42AB-BEDB-17F6D0A6F1CA}" type="presOf" srcId="{D87EA62A-02BE-4E48-B800-5F12807F566F}" destId="{3DE41072-D3AB-4B0B-81AD-6D1B7D33FEE6}" srcOrd="0" destOrd="0" presId="urn:microsoft.com/office/officeart/2005/8/layout/list1"/>
    <dgm:cxn modelId="{D371CF66-786C-4C97-AF89-9C5EFF9C9F05}" type="presOf" srcId="{44DB474B-CAC9-4F06-A8C4-0B56E12BC1AE}" destId="{4723E3A9-4587-4AD0-AE88-30733D2666C5}" srcOrd="0" destOrd="0" presId="urn:microsoft.com/office/officeart/2005/8/layout/list1"/>
    <dgm:cxn modelId="{03ED0302-D671-4795-A0B9-2FF3574521F6}" type="presOf" srcId="{1A4183B5-B25B-4762-AE7D-39691406ABA6}" destId="{8E4FD9C0-E1D1-4EB3-868F-D92573387E4C}" srcOrd="1" destOrd="0" presId="urn:microsoft.com/office/officeart/2005/8/layout/list1"/>
    <dgm:cxn modelId="{DED8A039-FA9B-4F15-A2DF-E472DE23736E}" srcId="{D87EA62A-02BE-4E48-B800-5F12807F566F}" destId="{1A4183B5-B25B-4762-AE7D-39691406ABA6}" srcOrd="0" destOrd="0" parTransId="{85BE7FA0-08EF-4712-9ABC-EFE3CE222CD5}" sibTransId="{29FBE0BF-BF4A-49E9-9693-98C291EF81D4}"/>
    <dgm:cxn modelId="{0AA64EE8-C5E2-4FFE-9B48-7C674079827E}" srcId="{1A4183B5-B25B-4762-AE7D-39691406ABA6}" destId="{44DB474B-CAC9-4F06-A8C4-0B56E12BC1AE}" srcOrd="0" destOrd="0" parTransId="{758D1587-6C48-4416-8E93-5F956F5B25F1}" sibTransId="{017F3544-6EB8-4197-BDE0-F6D3F92E9905}"/>
    <dgm:cxn modelId="{03C6C4E7-417B-488D-8E39-BE33B57B92C6}" type="presOf" srcId="{1A4183B5-B25B-4762-AE7D-39691406ABA6}" destId="{63E4C366-7651-4ABB-BCB3-23E3B168E7D8}" srcOrd="0" destOrd="0" presId="urn:microsoft.com/office/officeart/2005/8/layout/list1"/>
    <dgm:cxn modelId="{404323FD-6EE8-48F5-997F-EE36F95BEF80}" type="presParOf" srcId="{3DE41072-D3AB-4B0B-81AD-6D1B7D33FEE6}" destId="{F8051CFB-D808-4375-866B-5189B44B6043}" srcOrd="0" destOrd="0" presId="urn:microsoft.com/office/officeart/2005/8/layout/list1"/>
    <dgm:cxn modelId="{0CD17E61-2406-44D7-A4AD-BE0C4579A91F}" type="presParOf" srcId="{F8051CFB-D808-4375-866B-5189B44B6043}" destId="{63E4C366-7651-4ABB-BCB3-23E3B168E7D8}" srcOrd="0" destOrd="0" presId="urn:microsoft.com/office/officeart/2005/8/layout/list1"/>
    <dgm:cxn modelId="{78736F8C-4B60-49E2-986B-24B6365BA445}" type="presParOf" srcId="{F8051CFB-D808-4375-866B-5189B44B6043}" destId="{8E4FD9C0-E1D1-4EB3-868F-D92573387E4C}" srcOrd="1" destOrd="0" presId="urn:microsoft.com/office/officeart/2005/8/layout/list1"/>
    <dgm:cxn modelId="{38D59009-4124-4F8B-8CD0-2455E3CC1BCA}" type="presParOf" srcId="{3DE41072-D3AB-4B0B-81AD-6D1B7D33FEE6}" destId="{9032A939-36C5-4C5F-B6B6-75103E73D3D1}" srcOrd="1" destOrd="0" presId="urn:microsoft.com/office/officeart/2005/8/layout/list1"/>
    <dgm:cxn modelId="{479863C5-378B-44AF-B05C-35A5E3F2AA05}" type="presParOf" srcId="{3DE41072-D3AB-4B0B-81AD-6D1B7D33FEE6}" destId="{4723E3A9-4587-4AD0-AE88-30733D2666C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E9D216-B57C-4D00-983D-5A4C7A9E8E5B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A38021-F21E-4DC0-94A3-513209522B63}">
      <dgm:prSet phldrT="[Text]"/>
      <dgm:spPr/>
      <dgm:t>
        <a:bodyPr/>
        <a:lstStyle/>
        <a:p>
          <a:r>
            <a:rPr lang="en-US" dirty="0" smtClean="0"/>
            <a:t>Develop the pseudocode and flowchart for store checkout after purchase</a:t>
          </a:r>
          <a:endParaRPr lang="en-US" dirty="0"/>
        </a:p>
      </dgm:t>
    </dgm:pt>
    <dgm:pt modelId="{5B3B9B43-2241-4C31-86A2-E3B9496E014E}" type="parTrans" cxnId="{6AF84F94-04DB-4F6C-B03A-3C9621A0A4CC}">
      <dgm:prSet/>
      <dgm:spPr/>
      <dgm:t>
        <a:bodyPr/>
        <a:lstStyle/>
        <a:p>
          <a:endParaRPr lang="en-US"/>
        </a:p>
      </dgm:t>
    </dgm:pt>
    <dgm:pt modelId="{485D97DE-A768-4152-97CF-86066E1C8845}" type="sibTrans" cxnId="{6AF84F94-04DB-4F6C-B03A-3C9621A0A4CC}">
      <dgm:prSet/>
      <dgm:spPr/>
      <dgm:t>
        <a:bodyPr/>
        <a:lstStyle/>
        <a:p>
          <a:endParaRPr lang="en-US"/>
        </a:p>
      </dgm:t>
    </dgm:pt>
    <dgm:pt modelId="{57B080A8-ACFD-4F38-B9A5-3499E5EAF173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9023C41C-D1ED-44F7-87C7-8861CDE74AA7}" type="parTrans" cxnId="{ED5DCB3B-186A-44C6-899E-361B6B8D3984}">
      <dgm:prSet/>
      <dgm:spPr/>
      <dgm:t>
        <a:bodyPr/>
        <a:lstStyle/>
        <a:p>
          <a:endParaRPr lang="en-US"/>
        </a:p>
      </dgm:t>
    </dgm:pt>
    <dgm:pt modelId="{A4E884A0-AF04-4017-BE48-B8E5C3CD9682}" type="sibTrans" cxnId="{ED5DCB3B-186A-44C6-899E-361B6B8D3984}">
      <dgm:prSet/>
      <dgm:spPr/>
      <dgm:t>
        <a:bodyPr/>
        <a:lstStyle/>
        <a:p>
          <a:endParaRPr lang="en-US"/>
        </a:p>
      </dgm:t>
    </dgm:pt>
    <dgm:pt modelId="{FA0DB033-0935-490B-9C95-EE79F041A2FC}">
      <dgm:prSet phldrT="[Text]"/>
      <dgm:spPr/>
      <dgm:t>
        <a:bodyPr/>
        <a:lstStyle/>
        <a:p>
          <a:r>
            <a:rPr lang="en-US" dirty="0" smtClean="0"/>
            <a:t>Design </a:t>
          </a:r>
          <a:r>
            <a:rPr lang="en-US" dirty="0" smtClean="0"/>
            <a:t>a flowchart for your typical weekday morning routine.</a:t>
          </a:r>
          <a:endParaRPr lang="en-US" dirty="0"/>
        </a:p>
      </dgm:t>
    </dgm:pt>
    <dgm:pt modelId="{F77E65F3-2D82-44DA-A444-028249A229D1}" type="parTrans" cxnId="{BF1BD82F-EEA8-4F72-AAD9-E11A9F188B82}">
      <dgm:prSet/>
      <dgm:spPr/>
      <dgm:t>
        <a:bodyPr/>
        <a:lstStyle/>
        <a:p>
          <a:endParaRPr lang="en-US"/>
        </a:p>
      </dgm:t>
    </dgm:pt>
    <dgm:pt modelId="{38BD3EBC-1964-48E3-B8DD-7C7E01D37BB1}" type="sibTrans" cxnId="{BF1BD82F-EEA8-4F72-AAD9-E11A9F188B82}">
      <dgm:prSet/>
      <dgm:spPr/>
      <dgm:t>
        <a:bodyPr/>
        <a:lstStyle/>
        <a:p>
          <a:endParaRPr lang="en-US"/>
        </a:p>
      </dgm:t>
    </dgm:pt>
    <dgm:pt modelId="{ADB5382D-8728-4E5A-9F0D-A64C95820769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FEE70493-6D68-48B1-9524-9F697B3EA5C9}" type="parTrans" cxnId="{9D920686-E0F4-4CF6-BFA5-A8648BB0A199}">
      <dgm:prSet/>
      <dgm:spPr/>
      <dgm:t>
        <a:bodyPr/>
        <a:lstStyle/>
        <a:p>
          <a:endParaRPr lang="en-US"/>
        </a:p>
      </dgm:t>
    </dgm:pt>
    <dgm:pt modelId="{9511613F-5D83-4CC7-9BFD-58E92B7F7329}" type="sibTrans" cxnId="{9D920686-E0F4-4CF6-BFA5-A8648BB0A199}">
      <dgm:prSet/>
      <dgm:spPr/>
      <dgm:t>
        <a:bodyPr/>
        <a:lstStyle/>
        <a:p>
          <a:endParaRPr lang="en-US"/>
        </a:p>
      </dgm:t>
    </dgm:pt>
    <dgm:pt modelId="{D189F322-BA5B-4C4D-A6F9-F934E29D0800}">
      <dgm:prSet phldrT="[Text]"/>
      <dgm:spPr/>
      <dgm:t>
        <a:bodyPr/>
        <a:lstStyle/>
        <a:p>
          <a:r>
            <a:rPr lang="en-US" dirty="0" smtClean="0">
              <a:latin typeface="+mj-lt"/>
              <a:cs typeface="Calibri" panose="020F0502020204030204" pitchFamily="34" charset="0"/>
            </a:rPr>
            <a:t>Develop an algorithm that takes as input two names and  their corresponding age and then swap the ages. </a:t>
          </a:r>
          <a:endParaRPr lang="en-US" dirty="0">
            <a:latin typeface="+mj-lt"/>
          </a:endParaRPr>
        </a:p>
      </dgm:t>
    </dgm:pt>
    <dgm:pt modelId="{C5B3EC6F-F6E1-4FF4-988F-BD293F11F23B}" type="parTrans" cxnId="{5BB281B1-70DC-4B59-832B-B41CF45DB87D}">
      <dgm:prSet/>
      <dgm:spPr/>
      <dgm:t>
        <a:bodyPr/>
        <a:lstStyle/>
        <a:p>
          <a:endParaRPr lang="en-US"/>
        </a:p>
      </dgm:t>
    </dgm:pt>
    <dgm:pt modelId="{219DF52E-2782-4179-8C0E-4E4DBAC63CCC}" type="sibTrans" cxnId="{5BB281B1-70DC-4B59-832B-B41CF45DB87D}">
      <dgm:prSet/>
      <dgm:spPr/>
      <dgm:t>
        <a:bodyPr/>
        <a:lstStyle/>
        <a:p>
          <a:endParaRPr lang="en-US"/>
        </a:p>
      </dgm:t>
    </dgm:pt>
    <dgm:pt modelId="{97EAA13A-A150-4C03-990B-A85D4CA88CBD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9B8B3DA8-DA8A-40CF-9912-217ABA4B9D6C}" type="parTrans" cxnId="{E83CF0F0-A126-4735-BC98-A56CF3B10B22}">
      <dgm:prSet/>
      <dgm:spPr/>
      <dgm:t>
        <a:bodyPr/>
        <a:lstStyle/>
        <a:p>
          <a:endParaRPr lang="en-US"/>
        </a:p>
      </dgm:t>
    </dgm:pt>
    <dgm:pt modelId="{C1543124-AE3E-42C5-B431-CCDF87941878}" type="sibTrans" cxnId="{E83CF0F0-A126-4735-BC98-A56CF3B10B22}">
      <dgm:prSet/>
      <dgm:spPr/>
      <dgm:t>
        <a:bodyPr/>
        <a:lstStyle/>
        <a:p>
          <a:endParaRPr lang="en-US"/>
        </a:p>
      </dgm:t>
    </dgm:pt>
    <dgm:pt modelId="{445EEDF2-BB68-4382-97D4-BAB3A30CE877}" type="pres">
      <dgm:prSet presAssocID="{27E9D216-B57C-4D00-983D-5A4C7A9E8E5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BD822F-2852-4CE5-AA89-CC0992DCF11D}" type="pres">
      <dgm:prSet presAssocID="{97EAA13A-A150-4C03-990B-A85D4CA88CBD}" presName="composite" presStyleCnt="0"/>
      <dgm:spPr/>
      <dgm:t>
        <a:bodyPr/>
        <a:lstStyle/>
        <a:p>
          <a:endParaRPr lang="en-US"/>
        </a:p>
      </dgm:t>
    </dgm:pt>
    <dgm:pt modelId="{39502685-918A-4BF1-9437-2B2E4AD4FD0A}" type="pres">
      <dgm:prSet presAssocID="{97EAA13A-A150-4C03-990B-A85D4CA88CB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EDEB6-28E4-41C0-92C4-6A40B2D058A0}" type="pres">
      <dgm:prSet presAssocID="{97EAA13A-A150-4C03-990B-A85D4CA88CB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D0A92-F0CA-4797-87D1-BF1DC9F69EB4}" type="pres">
      <dgm:prSet presAssocID="{C1543124-AE3E-42C5-B431-CCDF87941878}" presName="sp" presStyleCnt="0"/>
      <dgm:spPr/>
      <dgm:t>
        <a:bodyPr/>
        <a:lstStyle/>
        <a:p>
          <a:endParaRPr lang="en-US"/>
        </a:p>
      </dgm:t>
    </dgm:pt>
    <dgm:pt modelId="{A6154BDA-9190-4C21-B134-339D77BAC729}" type="pres">
      <dgm:prSet presAssocID="{57B080A8-ACFD-4F38-B9A5-3499E5EAF173}" presName="composite" presStyleCnt="0"/>
      <dgm:spPr/>
      <dgm:t>
        <a:bodyPr/>
        <a:lstStyle/>
        <a:p>
          <a:endParaRPr lang="en-US"/>
        </a:p>
      </dgm:t>
    </dgm:pt>
    <dgm:pt modelId="{FB8F4D04-D826-4E70-A8D4-E6DB8255A7B1}" type="pres">
      <dgm:prSet presAssocID="{57B080A8-ACFD-4F38-B9A5-3499E5EAF17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3431AF-7D23-49F5-9361-234F73BE0F6A}" type="pres">
      <dgm:prSet presAssocID="{57B080A8-ACFD-4F38-B9A5-3499E5EAF17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6DD18-2AB8-449F-9EDA-A00A1D2407EB}" type="pres">
      <dgm:prSet presAssocID="{A4E884A0-AF04-4017-BE48-B8E5C3CD9682}" presName="sp" presStyleCnt="0"/>
      <dgm:spPr/>
      <dgm:t>
        <a:bodyPr/>
        <a:lstStyle/>
        <a:p>
          <a:endParaRPr lang="en-US"/>
        </a:p>
      </dgm:t>
    </dgm:pt>
    <dgm:pt modelId="{835D2091-D7A0-407C-A42C-9A035A3EE108}" type="pres">
      <dgm:prSet presAssocID="{ADB5382D-8728-4E5A-9F0D-A64C95820769}" presName="composite" presStyleCnt="0"/>
      <dgm:spPr/>
      <dgm:t>
        <a:bodyPr/>
        <a:lstStyle/>
        <a:p>
          <a:endParaRPr lang="en-US"/>
        </a:p>
      </dgm:t>
    </dgm:pt>
    <dgm:pt modelId="{91675C2A-0C13-4426-9D0D-282BFCA32EEA}" type="pres">
      <dgm:prSet presAssocID="{ADB5382D-8728-4E5A-9F0D-A64C9582076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87BFE-E985-41F9-83E2-4CA7A01EF0C4}" type="pres">
      <dgm:prSet presAssocID="{ADB5382D-8728-4E5A-9F0D-A64C9582076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B125B8-A2E2-4EE8-853F-4393AE725CC6}" type="presOf" srcId="{57B080A8-ACFD-4F38-B9A5-3499E5EAF173}" destId="{FB8F4D04-D826-4E70-A8D4-E6DB8255A7B1}" srcOrd="0" destOrd="0" presId="urn:microsoft.com/office/officeart/2005/8/layout/chevron2"/>
    <dgm:cxn modelId="{9D920686-E0F4-4CF6-BFA5-A8648BB0A199}" srcId="{27E9D216-B57C-4D00-983D-5A4C7A9E8E5B}" destId="{ADB5382D-8728-4E5A-9F0D-A64C95820769}" srcOrd="2" destOrd="0" parTransId="{FEE70493-6D68-48B1-9524-9F697B3EA5C9}" sibTransId="{9511613F-5D83-4CC7-9BFD-58E92B7F7329}"/>
    <dgm:cxn modelId="{5BB281B1-70DC-4B59-832B-B41CF45DB87D}" srcId="{ADB5382D-8728-4E5A-9F0D-A64C95820769}" destId="{D189F322-BA5B-4C4D-A6F9-F934E29D0800}" srcOrd="0" destOrd="0" parTransId="{C5B3EC6F-F6E1-4FF4-988F-BD293F11F23B}" sibTransId="{219DF52E-2782-4179-8C0E-4E4DBAC63CCC}"/>
    <dgm:cxn modelId="{9EA50A0A-528A-4C03-8ECB-C90204C0C623}" type="presOf" srcId="{7BA38021-F21E-4DC0-94A3-513209522B63}" destId="{0ACEDEB6-28E4-41C0-92C4-6A40B2D058A0}" srcOrd="0" destOrd="0" presId="urn:microsoft.com/office/officeart/2005/8/layout/chevron2"/>
    <dgm:cxn modelId="{E83CF0F0-A126-4735-BC98-A56CF3B10B22}" srcId="{27E9D216-B57C-4D00-983D-5A4C7A9E8E5B}" destId="{97EAA13A-A150-4C03-990B-A85D4CA88CBD}" srcOrd="0" destOrd="0" parTransId="{9B8B3DA8-DA8A-40CF-9912-217ABA4B9D6C}" sibTransId="{C1543124-AE3E-42C5-B431-CCDF87941878}"/>
    <dgm:cxn modelId="{A7A76362-A75D-423D-90FE-118193A1E602}" type="presOf" srcId="{27E9D216-B57C-4D00-983D-5A4C7A9E8E5B}" destId="{445EEDF2-BB68-4382-97D4-BAB3A30CE877}" srcOrd="0" destOrd="0" presId="urn:microsoft.com/office/officeart/2005/8/layout/chevron2"/>
    <dgm:cxn modelId="{6AF84F94-04DB-4F6C-B03A-3C9621A0A4CC}" srcId="{97EAA13A-A150-4C03-990B-A85D4CA88CBD}" destId="{7BA38021-F21E-4DC0-94A3-513209522B63}" srcOrd="0" destOrd="0" parTransId="{5B3B9B43-2241-4C31-86A2-E3B9496E014E}" sibTransId="{485D97DE-A768-4152-97CF-86066E1C8845}"/>
    <dgm:cxn modelId="{0103D898-C189-4FE0-8934-F1FA81299435}" type="presOf" srcId="{97EAA13A-A150-4C03-990B-A85D4CA88CBD}" destId="{39502685-918A-4BF1-9437-2B2E4AD4FD0A}" srcOrd="0" destOrd="0" presId="urn:microsoft.com/office/officeart/2005/8/layout/chevron2"/>
    <dgm:cxn modelId="{3F255002-F626-4CD6-907F-6BE8A4830D56}" type="presOf" srcId="{FA0DB033-0935-490B-9C95-EE79F041A2FC}" destId="{693431AF-7D23-49F5-9361-234F73BE0F6A}" srcOrd="0" destOrd="0" presId="urn:microsoft.com/office/officeart/2005/8/layout/chevron2"/>
    <dgm:cxn modelId="{60E4A234-5C77-4A7E-8531-E7DA3F0C87E4}" type="presOf" srcId="{ADB5382D-8728-4E5A-9F0D-A64C95820769}" destId="{91675C2A-0C13-4426-9D0D-282BFCA32EEA}" srcOrd="0" destOrd="0" presId="urn:microsoft.com/office/officeart/2005/8/layout/chevron2"/>
    <dgm:cxn modelId="{ED5DCB3B-186A-44C6-899E-361B6B8D3984}" srcId="{27E9D216-B57C-4D00-983D-5A4C7A9E8E5B}" destId="{57B080A8-ACFD-4F38-B9A5-3499E5EAF173}" srcOrd="1" destOrd="0" parTransId="{9023C41C-D1ED-44F7-87C7-8861CDE74AA7}" sibTransId="{A4E884A0-AF04-4017-BE48-B8E5C3CD9682}"/>
    <dgm:cxn modelId="{BF1BD82F-EEA8-4F72-AAD9-E11A9F188B82}" srcId="{57B080A8-ACFD-4F38-B9A5-3499E5EAF173}" destId="{FA0DB033-0935-490B-9C95-EE79F041A2FC}" srcOrd="0" destOrd="0" parTransId="{F77E65F3-2D82-44DA-A444-028249A229D1}" sibTransId="{38BD3EBC-1964-48E3-B8DD-7C7E01D37BB1}"/>
    <dgm:cxn modelId="{B26C5C26-0126-42C1-8859-DBAB2B136D8C}" type="presOf" srcId="{D189F322-BA5B-4C4D-A6F9-F934E29D0800}" destId="{19787BFE-E985-41F9-83E2-4CA7A01EF0C4}" srcOrd="0" destOrd="0" presId="urn:microsoft.com/office/officeart/2005/8/layout/chevron2"/>
    <dgm:cxn modelId="{BF913459-9BC5-441D-92C2-AC9FA1C2216C}" type="presParOf" srcId="{445EEDF2-BB68-4382-97D4-BAB3A30CE877}" destId="{B5BD822F-2852-4CE5-AA89-CC0992DCF11D}" srcOrd="0" destOrd="0" presId="urn:microsoft.com/office/officeart/2005/8/layout/chevron2"/>
    <dgm:cxn modelId="{F2AD8E08-2B8A-4A17-8175-C6A2336760FC}" type="presParOf" srcId="{B5BD822F-2852-4CE5-AA89-CC0992DCF11D}" destId="{39502685-918A-4BF1-9437-2B2E4AD4FD0A}" srcOrd="0" destOrd="0" presId="urn:microsoft.com/office/officeart/2005/8/layout/chevron2"/>
    <dgm:cxn modelId="{21E60FB6-2FF6-48C4-B6C8-7CF5B0020324}" type="presParOf" srcId="{B5BD822F-2852-4CE5-AA89-CC0992DCF11D}" destId="{0ACEDEB6-28E4-41C0-92C4-6A40B2D058A0}" srcOrd="1" destOrd="0" presId="urn:microsoft.com/office/officeart/2005/8/layout/chevron2"/>
    <dgm:cxn modelId="{AD8F00DC-BDB3-4400-A971-2E85349B2327}" type="presParOf" srcId="{445EEDF2-BB68-4382-97D4-BAB3A30CE877}" destId="{E74D0A92-F0CA-4797-87D1-BF1DC9F69EB4}" srcOrd="1" destOrd="0" presId="urn:microsoft.com/office/officeart/2005/8/layout/chevron2"/>
    <dgm:cxn modelId="{03ED4658-1716-4B1E-89D1-D16854DCE8D0}" type="presParOf" srcId="{445EEDF2-BB68-4382-97D4-BAB3A30CE877}" destId="{A6154BDA-9190-4C21-B134-339D77BAC729}" srcOrd="2" destOrd="0" presId="urn:microsoft.com/office/officeart/2005/8/layout/chevron2"/>
    <dgm:cxn modelId="{B8883C11-E4E0-4722-AB5F-69B03D3519EB}" type="presParOf" srcId="{A6154BDA-9190-4C21-B134-339D77BAC729}" destId="{FB8F4D04-D826-4E70-A8D4-E6DB8255A7B1}" srcOrd="0" destOrd="0" presId="urn:microsoft.com/office/officeart/2005/8/layout/chevron2"/>
    <dgm:cxn modelId="{96A274D0-6619-4944-80AC-59042832D87A}" type="presParOf" srcId="{A6154BDA-9190-4C21-B134-339D77BAC729}" destId="{693431AF-7D23-49F5-9361-234F73BE0F6A}" srcOrd="1" destOrd="0" presId="urn:microsoft.com/office/officeart/2005/8/layout/chevron2"/>
    <dgm:cxn modelId="{52854645-6E95-4088-A79D-899B8BEF390B}" type="presParOf" srcId="{445EEDF2-BB68-4382-97D4-BAB3A30CE877}" destId="{6E46DD18-2AB8-449F-9EDA-A00A1D2407EB}" srcOrd="3" destOrd="0" presId="urn:microsoft.com/office/officeart/2005/8/layout/chevron2"/>
    <dgm:cxn modelId="{C7220D36-DE33-425A-B50B-1724BFC8D94D}" type="presParOf" srcId="{445EEDF2-BB68-4382-97D4-BAB3A30CE877}" destId="{835D2091-D7A0-407C-A42C-9A035A3EE108}" srcOrd="4" destOrd="0" presId="urn:microsoft.com/office/officeart/2005/8/layout/chevron2"/>
    <dgm:cxn modelId="{F622ED01-F486-4DA7-BC0D-EFEF1DB230EF}" type="presParOf" srcId="{835D2091-D7A0-407C-A42C-9A035A3EE108}" destId="{91675C2A-0C13-4426-9D0D-282BFCA32EEA}" srcOrd="0" destOrd="0" presId="urn:microsoft.com/office/officeart/2005/8/layout/chevron2"/>
    <dgm:cxn modelId="{82A7B59F-3589-4540-83AF-B18BDD372628}" type="presParOf" srcId="{835D2091-D7A0-407C-A42C-9A035A3EE108}" destId="{19787BFE-E985-41F9-83E2-4CA7A01EF0C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E9D216-B57C-4D00-983D-5A4C7A9E8E5B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EAA13A-A150-4C03-990B-A85D4CA88CBD}">
      <dgm:prSet phldrT="[Text]" custT="1"/>
      <dgm:spPr/>
      <dgm:t>
        <a:bodyPr/>
        <a:lstStyle/>
        <a:p>
          <a:r>
            <a:rPr lang="en-US" sz="2800" dirty="0" smtClean="0"/>
            <a:t>A</a:t>
          </a:r>
          <a:endParaRPr lang="en-US" sz="2800" dirty="0"/>
        </a:p>
      </dgm:t>
    </dgm:pt>
    <dgm:pt modelId="{9B8B3DA8-DA8A-40CF-9912-217ABA4B9D6C}" type="parTrans" cxnId="{E83CF0F0-A126-4735-BC98-A56CF3B10B22}">
      <dgm:prSet/>
      <dgm:spPr/>
      <dgm:t>
        <a:bodyPr/>
        <a:lstStyle/>
        <a:p>
          <a:endParaRPr lang="en-US" sz="1200"/>
        </a:p>
      </dgm:t>
    </dgm:pt>
    <dgm:pt modelId="{C1543124-AE3E-42C5-B431-CCDF87941878}" type="sibTrans" cxnId="{E83CF0F0-A126-4735-BC98-A56CF3B10B22}">
      <dgm:prSet/>
      <dgm:spPr/>
      <dgm:t>
        <a:bodyPr/>
        <a:lstStyle/>
        <a:p>
          <a:endParaRPr lang="en-US" sz="1200"/>
        </a:p>
      </dgm:t>
    </dgm:pt>
    <dgm:pt modelId="{391D42D7-8B35-4EED-9BE0-13826047DBE8}">
      <dgm:prSet phldrT="[Text]" custT="1"/>
      <dgm:spPr/>
      <dgm:t>
        <a:bodyPr/>
        <a:lstStyle/>
        <a:p>
          <a:r>
            <a:rPr lang="en-US" sz="2800" dirty="0" smtClean="0">
              <a:solidFill>
                <a:srgbClr val="FFFFFF"/>
              </a:solidFill>
            </a:rPr>
            <a:t>Develop an algorithm </a:t>
          </a:r>
          <a:r>
            <a:rPr lang="en-US" sz="2800" dirty="0" smtClean="0">
              <a:solidFill>
                <a:srgbClr val="FFFFFF"/>
              </a:solidFill>
            </a:rPr>
            <a:t> and python code to </a:t>
          </a:r>
          <a:r>
            <a:rPr lang="en-US" sz="2800" dirty="0" smtClean="0">
              <a:solidFill>
                <a:srgbClr val="FFFFFF"/>
              </a:solidFill>
            </a:rPr>
            <a:t>find the root of a Cubic Equation: Ax</a:t>
          </a:r>
          <a:r>
            <a:rPr lang="en-US" sz="2800" baseline="30000" dirty="0" smtClean="0">
              <a:solidFill>
                <a:srgbClr val="FFFFFF"/>
              </a:solidFill>
            </a:rPr>
            <a:t>3</a:t>
          </a:r>
          <a:r>
            <a:rPr lang="en-US" sz="2800" dirty="0" smtClean="0">
              <a:solidFill>
                <a:srgbClr val="FFFFFF"/>
              </a:solidFill>
            </a:rPr>
            <a:t> + Bx</a:t>
          </a:r>
          <a:r>
            <a:rPr lang="en-US" sz="2800" baseline="30000" dirty="0" smtClean="0">
              <a:solidFill>
                <a:srgbClr val="FFFFFF"/>
              </a:solidFill>
            </a:rPr>
            <a:t>2</a:t>
          </a:r>
          <a:r>
            <a:rPr lang="en-US" sz="2800" dirty="0" smtClean="0">
              <a:solidFill>
                <a:srgbClr val="FFFFFF"/>
              </a:solidFill>
            </a:rPr>
            <a:t> + </a:t>
          </a:r>
          <a:r>
            <a:rPr lang="en-US" sz="2800" dirty="0" err="1" smtClean="0">
              <a:solidFill>
                <a:srgbClr val="FFFFFF"/>
              </a:solidFill>
            </a:rPr>
            <a:t>Cx</a:t>
          </a:r>
          <a:r>
            <a:rPr lang="en-US" sz="2800" dirty="0" smtClean="0">
              <a:solidFill>
                <a:srgbClr val="FFFFFF"/>
              </a:solidFill>
            </a:rPr>
            <a:t> + D = 0</a:t>
          </a:r>
          <a:endParaRPr lang="en-US" sz="2800" dirty="0">
            <a:solidFill>
              <a:srgbClr val="FFFFFF"/>
            </a:solidFill>
          </a:endParaRPr>
        </a:p>
      </dgm:t>
    </dgm:pt>
    <dgm:pt modelId="{42C111B0-D1CA-4F9B-AAA4-984396AF69B8}" type="parTrans" cxnId="{C0E88AD3-7829-46E7-98C8-83C5BE9430E1}">
      <dgm:prSet/>
      <dgm:spPr/>
      <dgm:t>
        <a:bodyPr/>
        <a:lstStyle/>
        <a:p>
          <a:endParaRPr lang="en-US" sz="1200"/>
        </a:p>
      </dgm:t>
    </dgm:pt>
    <dgm:pt modelId="{AD52AF3D-88FA-401C-AC5D-A03309FB16A4}" type="sibTrans" cxnId="{C0E88AD3-7829-46E7-98C8-83C5BE9430E1}">
      <dgm:prSet/>
      <dgm:spPr/>
      <dgm:t>
        <a:bodyPr/>
        <a:lstStyle/>
        <a:p>
          <a:endParaRPr lang="en-US" sz="1200"/>
        </a:p>
      </dgm:t>
    </dgm:pt>
    <dgm:pt modelId="{713229D0-BBEA-4BC6-B512-A1496E82C666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accent5"/>
              </a:solidFill>
            </a:rPr>
            <a:t>B</a:t>
          </a:r>
          <a:endParaRPr lang="en-US" sz="2800" dirty="0">
            <a:solidFill>
              <a:schemeClr val="accent5"/>
            </a:solidFill>
          </a:endParaRPr>
        </a:p>
      </dgm:t>
    </dgm:pt>
    <dgm:pt modelId="{EE9C55AA-A2A6-4586-8AA8-122EFF56A1AE}" type="parTrans" cxnId="{6E2A1E0D-EC0E-4441-8DF0-8E8724A74217}">
      <dgm:prSet/>
      <dgm:spPr/>
      <dgm:t>
        <a:bodyPr/>
        <a:lstStyle/>
        <a:p>
          <a:endParaRPr lang="en-US" sz="1200"/>
        </a:p>
      </dgm:t>
    </dgm:pt>
    <dgm:pt modelId="{53FE4CCE-2B11-485A-B4C0-E6DFB3AE5E49}" type="sibTrans" cxnId="{6E2A1E0D-EC0E-4441-8DF0-8E8724A74217}">
      <dgm:prSet/>
      <dgm:spPr/>
      <dgm:t>
        <a:bodyPr/>
        <a:lstStyle/>
        <a:p>
          <a:endParaRPr lang="en-US" sz="1200"/>
        </a:p>
      </dgm:t>
    </dgm:pt>
    <dgm:pt modelId="{7D0D44C6-8E10-4488-A5BC-66E790686E33}">
      <dgm:prSet phldrT="[Text]" custT="1"/>
      <dgm:spPr/>
      <dgm:t>
        <a:bodyPr/>
        <a:lstStyle/>
        <a:p>
          <a:r>
            <a:rPr lang="en-US" sz="2800" dirty="0" smtClean="0">
              <a:latin typeface="+mj-lt"/>
              <a:cs typeface="Calibri" panose="020F0502020204030204" pitchFamily="34" charset="0"/>
            </a:rPr>
            <a:t>Design an </a:t>
          </a:r>
          <a:r>
            <a:rPr lang="en-US" sz="2800" dirty="0" smtClean="0">
              <a:latin typeface="+mj-lt"/>
              <a:cs typeface="Calibri" panose="020F0502020204030204" pitchFamily="34" charset="0"/>
            </a:rPr>
            <a:t>algorithm and python code </a:t>
          </a:r>
          <a:r>
            <a:rPr lang="en-US" sz="2800" dirty="0" smtClean="0">
              <a:latin typeface="+mj-lt"/>
              <a:cs typeface="Calibri" panose="020F0502020204030204" pitchFamily="34" charset="0"/>
            </a:rPr>
            <a:t>to find the roots of a Quartic Equation.</a:t>
          </a:r>
          <a:endParaRPr lang="en-US" sz="2800" dirty="0">
            <a:solidFill>
              <a:srgbClr val="FFFFFF"/>
            </a:solidFill>
            <a:latin typeface="+mj-lt"/>
          </a:endParaRPr>
        </a:p>
      </dgm:t>
    </dgm:pt>
    <dgm:pt modelId="{A1E800FD-4E2D-42C8-A062-F703D5808F01}" type="parTrans" cxnId="{4246E336-ACD7-4539-8701-F578D84BD4D6}">
      <dgm:prSet/>
      <dgm:spPr/>
      <dgm:t>
        <a:bodyPr/>
        <a:lstStyle/>
        <a:p>
          <a:endParaRPr lang="en-US" sz="1200"/>
        </a:p>
      </dgm:t>
    </dgm:pt>
    <dgm:pt modelId="{2FF163BC-D399-46CB-B3C1-5D929DE73CFC}" type="sibTrans" cxnId="{4246E336-ACD7-4539-8701-F578D84BD4D6}">
      <dgm:prSet/>
      <dgm:spPr/>
      <dgm:t>
        <a:bodyPr/>
        <a:lstStyle/>
        <a:p>
          <a:endParaRPr lang="en-US" sz="1200"/>
        </a:p>
      </dgm:t>
    </dgm:pt>
    <dgm:pt modelId="{E4CA7AB5-011F-4839-B50C-B4F05C8B0336}" type="pres">
      <dgm:prSet presAssocID="{27E9D216-B57C-4D00-983D-5A4C7A9E8E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77EDA7-D092-4CBD-BCDB-3C188DDCB7D2}" type="pres">
      <dgm:prSet presAssocID="{97EAA13A-A150-4C03-990B-A85D4CA88CBD}" presName="linNode" presStyleCnt="0"/>
      <dgm:spPr/>
    </dgm:pt>
    <dgm:pt modelId="{A1E551E9-32A9-4D42-B23C-2F3C8D7819FD}" type="pres">
      <dgm:prSet presAssocID="{97EAA13A-A150-4C03-990B-A85D4CA88CBD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807B6-CB0E-4C62-AE19-5DF3B0A3615D}" type="pres">
      <dgm:prSet presAssocID="{97EAA13A-A150-4C03-990B-A85D4CA88CBD}" presName="bracket" presStyleLbl="parChTrans1D1" presStyleIdx="0" presStyleCnt="2"/>
      <dgm:spPr/>
    </dgm:pt>
    <dgm:pt modelId="{EFF16B9E-2B12-435F-AF65-A96C83FD2B71}" type="pres">
      <dgm:prSet presAssocID="{97EAA13A-A150-4C03-990B-A85D4CA88CBD}" presName="spH" presStyleCnt="0"/>
      <dgm:spPr/>
    </dgm:pt>
    <dgm:pt modelId="{E53C1214-29D8-4DC0-B899-27296284010B}" type="pres">
      <dgm:prSet presAssocID="{97EAA13A-A150-4C03-990B-A85D4CA88CBD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A8B86-69B7-4BA8-A5DD-53DABAB556C1}" type="pres">
      <dgm:prSet presAssocID="{C1543124-AE3E-42C5-B431-CCDF87941878}" presName="spV" presStyleCnt="0"/>
      <dgm:spPr/>
    </dgm:pt>
    <dgm:pt modelId="{23AE5F22-9554-4CE8-A833-577B96210BF3}" type="pres">
      <dgm:prSet presAssocID="{713229D0-BBEA-4BC6-B512-A1496E82C666}" presName="linNode" presStyleCnt="0"/>
      <dgm:spPr/>
    </dgm:pt>
    <dgm:pt modelId="{820DBA8D-5A2C-4C65-A321-86B1AFCF3DFB}" type="pres">
      <dgm:prSet presAssocID="{713229D0-BBEA-4BC6-B512-A1496E82C666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8A3A5-E914-4D9B-9D25-D017286E99AE}" type="pres">
      <dgm:prSet presAssocID="{713229D0-BBEA-4BC6-B512-A1496E82C666}" presName="bracket" presStyleLbl="parChTrans1D1" presStyleIdx="1" presStyleCnt="2"/>
      <dgm:spPr/>
    </dgm:pt>
    <dgm:pt modelId="{EAD6A142-F317-4698-AE90-8E7DEBA05E86}" type="pres">
      <dgm:prSet presAssocID="{713229D0-BBEA-4BC6-B512-A1496E82C666}" presName="spH" presStyleCnt="0"/>
      <dgm:spPr/>
    </dgm:pt>
    <dgm:pt modelId="{4D32584D-C280-4FB7-A9DF-ED9F53DCA2D3}" type="pres">
      <dgm:prSet presAssocID="{713229D0-BBEA-4BC6-B512-A1496E82C666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076586-3D30-481F-A07F-317DF745E3E2}" type="presOf" srcId="{7D0D44C6-8E10-4488-A5BC-66E790686E33}" destId="{4D32584D-C280-4FB7-A9DF-ED9F53DCA2D3}" srcOrd="0" destOrd="0" presId="urn:diagrams.loki3.com/BracketList"/>
    <dgm:cxn modelId="{E68899C0-3EB3-4DBD-BA96-8BEF047F2C11}" type="presOf" srcId="{27E9D216-B57C-4D00-983D-5A4C7A9E8E5B}" destId="{E4CA7AB5-011F-4839-B50C-B4F05C8B0336}" srcOrd="0" destOrd="0" presId="urn:diagrams.loki3.com/BracketList"/>
    <dgm:cxn modelId="{A51BD0DB-FD3A-428F-B56B-A097A57950F5}" type="presOf" srcId="{97EAA13A-A150-4C03-990B-A85D4CA88CBD}" destId="{A1E551E9-32A9-4D42-B23C-2F3C8D7819FD}" srcOrd="0" destOrd="0" presId="urn:diagrams.loki3.com/BracketList"/>
    <dgm:cxn modelId="{6E2A1E0D-EC0E-4441-8DF0-8E8724A74217}" srcId="{27E9D216-B57C-4D00-983D-5A4C7A9E8E5B}" destId="{713229D0-BBEA-4BC6-B512-A1496E82C666}" srcOrd="1" destOrd="0" parTransId="{EE9C55AA-A2A6-4586-8AA8-122EFF56A1AE}" sibTransId="{53FE4CCE-2B11-485A-B4C0-E6DFB3AE5E49}"/>
    <dgm:cxn modelId="{C0E88AD3-7829-46E7-98C8-83C5BE9430E1}" srcId="{97EAA13A-A150-4C03-990B-A85D4CA88CBD}" destId="{391D42D7-8B35-4EED-9BE0-13826047DBE8}" srcOrd="0" destOrd="0" parTransId="{42C111B0-D1CA-4F9B-AAA4-984396AF69B8}" sibTransId="{AD52AF3D-88FA-401C-AC5D-A03309FB16A4}"/>
    <dgm:cxn modelId="{C51FD137-CFE9-456F-B7B7-68EC73013DF5}" type="presOf" srcId="{713229D0-BBEA-4BC6-B512-A1496E82C666}" destId="{820DBA8D-5A2C-4C65-A321-86B1AFCF3DFB}" srcOrd="0" destOrd="0" presId="urn:diagrams.loki3.com/BracketList"/>
    <dgm:cxn modelId="{E83CF0F0-A126-4735-BC98-A56CF3B10B22}" srcId="{27E9D216-B57C-4D00-983D-5A4C7A9E8E5B}" destId="{97EAA13A-A150-4C03-990B-A85D4CA88CBD}" srcOrd="0" destOrd="0" parTransId="{9B8B3DA8-DA8A-40CF-9912-217ABA4B9D6C}" sibTransId="{C1543124-AE3E-42C5-B431-CCDF87941878}"/>
    <dgm:cxn modelId="{4246E336-ACD7-4539-8701-F578D84BD4D6}" srcId="{713229D0-BBEA-4BC6-B512-A1496E82C666}" destId="{7D0D44C6-8E10-4488-A5BC-66E790686E33}" srcOrd="0" destOrd="0" parTransId="{A1E800FD-4E2D-42C8-A062-F703D5808F01}" sibTransId="{2FF163BC-D399-46CB-B3C1-5D929DE73CFC}"/>
    <dgm:cxn modelId="{6D352582-3D91-4620-ADB8-9253ED661B6B}" type="presOf" srcId="{391D42D7-8B35-4EED-9BE0-13826047DBE8}" destId="{E53C1214-29D8-4DC0-B899-27296284010B}" srcOrd="0" destOrd="0" presId="urn:diagrams.loki3.com/BracketList"/>
    <dgm:cxn modelId="{AE554EC7-77B8-4EA7-8ECB-68A6E9CCEC46}" type="presParOf" srcId="{E4CA7AB5-011F-4839-B50C-B4F05C8B0336}" destId="{EA77EDA7-D092-4CBD-BCDB-3C188DDCB7D2}" srcOrd="0" destOrd="0" presId="urn:diagrams.loki3.com/BracketList"/>
    <dgm:cxn modelId="{5F00D60A-664A-4E10-B9F1-AFD97F3A1698}" type="presParOf" srcId="{EA77EDA7-D092-4CBD-BCDB-3C188DDCB7D2}" destId="{A1E551E9-32A9-4D42-B23C-2F3C8D7819FD}" srcOrd="0" destOrd="0" presId="urn:diagrams.loki3.com/BracketList"/>
    <dgm:cxn modelId="{84D5D4EC-8737-4D30-91D6-8163418F3E06}" type="presParOf" srcId="{EA77EDA7-D092-4CBD-BCDB-3C188DDCB7D2}" destId="{6A4807B6-CB0E-4C62-AE19-5DF3B0A3615D}" srcOrd="1" destOrd="0" presId="urn:diagrams.loki3.com/BracketList"/>
    <dgm:cxn modelId="{63974C96-E040-424D-8FAC-110913EBF73B}" type="presParOf" srcId="{EA77EDA7-D092-4CBD-BCDB-3C188DDCB7D2}" destId="{EFF16B9E-2B12-435F-AF65-A96C83FD2B71}" srcOrd="2" destOrd="0" presId="urn:diagrams.loki3.com/BracketList"/>
    <dgm:cxn modelId="{952B3C2C-89D5-4A35-9B77-30853FEE9134}" type="presParOf" srcId="{EA77EDA7-D092-4CBD-BCDB-3C188DDCB7D2}" destId="{E53C1214-29D8-4DC0-B899-27296284010B}" srcOrd="3" destOrd="0" presId="urn:diagrams.loki3.com/BracketList"/>
    <dgm:cxn modelId="{A0E7594C-CD70-4BF2-A439-613D9A1E9C9E}" type="presParOf" srcId="{E4CA7AB5-011F-4839-B50C-B4F05C8B0336}" destId="{4F3A8B86-69B7-4BA8-A5DD-53DABAB556C1}" srcOrd="1" destOrd="0" presId="urn:diagrams.loki3.com/BracketList"/>
    <dgm:cxn modelId="{C8997766-79EC-49FE-A0A6-506DEABB798F}" type="presParOf" srcId="{E4CA7AB5-011F-4839-B50C-B4F05C8B0336}" destId="{23AE5F22-9554-4CE8-A833-577B96210BF3}" srcOrd="2" destOrd="0" presId="urn:diagrams.loki3.com/BracketList"/>
    <dgm:cxn modelId="{D650159A-15D8-453C-88F5-E6148ABA9774}" type="presParOf" srcId="{23AE5F22-9554-4CE8-A833-577B96210BF3}" destId="{820DBA8D-5A2C-4C65-A321-86B1AFCF3DFB}" srcOrd="0" destOrd="0" presId="urn:diagrams.loki3.com/BracketList"/>
    <dgm:cxn modelId="{885D45E0-4336-403D-A6D8-09724034F95B}" type="presParOf" srcId="{23AE5F22-9554-4CE8-A833-577B96210BF3}" destId="{8278A3A5-E914-4D9B-9D25-D017286E99AE}" srcOrd="1" destOrd="0" presId="urn:diagrams.loki3.com/BracketList"/>
    <dgm:cxn modelId="{FD1099C4-2CED-4609-B788-F02632E5E2FE}" type="presParOf" srcId="{23AE5F22-9554-4CE8-A833-577B96210BF3}" destId="{EAD6A142-F317-4698-AE90-8E7DEBA05E86}" srcOrd="2" destOrd="0" presId="urn:diagrams.loki3.com/BracketList"/>
    <dgm:cxn modelId="{23D25683-9A5D-44CC-B1B9-C3AF80700040}" type="presParOf" srcId="{23AE5F22-9554-4CE8-A833-577B96210BF3}" destId="{4D32584D-C280-4FB7-A9DF-ED9F53DCA2D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28128-AEF0-4391-AD5D-79E6E4494E8A}">
      <dsp:nvSpPr>
        <dsp:cNvPr id="0" name=""/>
        <dsp:cNvSpPr/>
      </dsp:nvSpPr>
      <dsp:spPr>
        <a:xfrm>
          <a:off x="0" y="1577179"/>
          <a:ext cx="785831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EED2B-21E4-415A-949F-6F2D7205FD25}">
      <dsp:nvSpPr>
        <dsp:cNvPr id="0" name=""/>
        <dsp:cNvSpPr/>
      </dsp:nvSpPr>
      <dsp:spPr>
        <a:xfrm>
          <a:off x="2043162" y="788649"/>
          <a:ext cx="5815153" cy="788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A00D9-C6A9-4CB7-A58A-38E9C1E9935D}">
      <dsp:nvSpPr>
        <dsp:cNvPr id="0" name=""/>
        <dsp:cNvSpPr/>
      </dsp:nvSpPr>
      <dsp:spPr>
        <a:xfrm>
          <a:off x="0" y="788649"/>
          <a:ext cx="2043162" cy="78853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Practice</a:t>
          </a:r>
          <a:endParaRPr lang="en-US" sz="3900" kern="1200" dirty="0"/>
        </a:p>
      </dsp:txBody>
      <dsp:txXfrm>
        <a:off x="38500" y="827149"/>
        <a:ext cx="1966162" cy="750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EA2C1-C3D1-425F-881D-307C2446C30C}">
      <dsp:nvSpPr>
        <dsp:cNvPr id="0" name=""/>
        <dsp:cNvSpPr/>
      </dsp:nvSpPr>
      <dsp:spPr>
        <a:xfrm>
          <a:off x="-5829451" y="-892178"/>
          <a:ext cx="6940044" cy="6940044"/>
        </a:xfrm>
        <a:prstGeom prst="blockArc">
          <a:avLst>
            <a:gd name="adj1" fmla="val 18900000"/>
            <a:gd name="adj2" fmla="val 2700000"/>
            <a:gd name="adj3" fmla="val 31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39484-FBD3-4725-97DA-D1FE26C35C10}">
      <dsp:nvSpPr>
        <dsp:cNvPr id="0" name=""/>
        <dsp:cNvSpPr/>
      </dsp:nvSpPr>
      <dsp:spPr>
        <a:xfrm>
          <a:off x="581312" y="396369"/>
          <a:ext cx="7983896" cy="793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95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The type of a variable is specified using </a:t>
          </a:r>
          <a:r>
            <a:rPr lang="en-US" sz="2400" b="0" kern="1200" dirty="0" smtClean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rPr>
            <a:t>Python Data Types. </a:t>
          </a:r>
          <a:endParaRPr lang="en-US" sz="2400" b="0" kern="1200" dirty="0">
            <a:solidFill>
              <a:srgbClr val="FFFF00"/>
            </a:solidFill>
          </a:endParaRPr>
        </a:p>
      </dsp:txBody>
      <dsp:txXfrm>
        <a:off x="581312" y="396369"/>
        <a:ext cx="7983896" cy="793151"/>
      </dsp:txXfrm>
    </dsp:sp>
    <dsp:sp modelId="{8E03EFFB-EB46-4464-AA54-2A9A1BD02C79}">
      <dsp:nvSpPr>
        <dsp:cNvPr id="0" name=""/>
        <dsp:cNvSpPr/>
      </dsp:nvSpPr>
      <dsp:spPr>
        <a:xfrm>
          <a:off x="85593" y="297225"/>
          <a:ext cx="991438" cy="991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6EA76-A635-4A06-BACA-285EECB63B0E}">
      <dsp:nvSpPr>
        <dsp:cNvPr id="0" name=""/>
        <dsp:cNvSpPr/>
      </dsp:nvSpPr>
      <dsp:spPr>
        <a:xfrm>
          <a:off x="1036044" y="1586302"/>
          <a:ext cx="7529165" cy="793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95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It outlines the kind of information we'll put in a variable. </a:t>
          </a:r>
          <a:endParaRPr lang="en-US" sz="2400" kern="1200" dirty="0"/>
        </a:p>
      </dsp:txBody>
      <dsp:txXfrm>
        <a:off x="1036044" y="1586302"/>
        <a:ext cx="7529165" cy="793151"/>
      </dsp:txXfrm>
    </dsp:sp>
    <dsp:sp modelId="{80377694-4F5C-451A-BB53-A2520ECF625E}">
      <dsp:nvSpPr>
        <dsp:cNvPr id="0" name=""/>
        <dsp:cNvSpPr/>
      </dsp:nvSpPr>
      <dsp:spPr>
        <a:xfrm>
          <a:off x="540324" y="1487158"/>
          <a:ext cx="991438" cy="991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693E1-A673-49EF-BC6D-8839334793E2}">
      <dsp:nvSpPr>
        <dsp:cNvPr id="0" name=""/>
        <dsp:cNvSpPr/>
      </dsp:nvSpPr>
      <dsp:spPr>
        <a:xfrm>
          <a:off x="1036044" y="2776234"/>
          <a:ext cx="7529165" cy="793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95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Many forms of data can be kept in memory. </a:t>
          </a:r>
          <a:endParaRPr lang="en-US" sz="2400" kern="1200" dirty="0"/>
        </a:p>
      </dsp:txBody>
      <dsp:txXfrm>
        <a:off x="1036044" y="2776234"/>
        <a:ext cx="7529165" cy="793151"/>
      </dsp:txXfrm>
    </dsp:sp>
    <dsp:sp modelId="{7BDB978C-1AF4-41BC-A981-70E9E4786188}">
      <dsp:nvSpPr>
        <dsp:cNvPr id="0" name=""/>
        <dsp:cNvSpPr/>
      </dsp:nvSpPr>
      <dsp:spPr>
        <a:xfrm>
          <a:off x="540324" y="2677090"/>
          <a:ext cx="991438" cy="991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64D2C-2A94-419C-AAFE-6E14D2B6DAA2}">
      <dsp:nvSpPr>
        <dsp:cNvPr id="0" name=""/>
        <dsp:cNvSpPr/>
      </dsp:nvSpPr>
      <dsp:spPr>
        <a:xfrm>
          <a:off x="581312" y="3966167"/>
          <a:ext cx="7983896" cy="793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956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Calibri" panose="020F0502020204030204" pitchFamily="34" charset="0"/>
              <a:cs typeface="Calibri" panose="020F0502020204030204" pitchFamily="34" charset="0"/>
            </a:rPr>
            <a:t>A </a:t>
          </a: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person's address and age, for instance, are both kept as alphanumeric characters and numeric values, respectively.</a:t>
          </a:r>
          <a:endParaRPr lang="en-US" sz="2400" kern="1200" dirty="0"/>
        </a:p>
      </dsp:txBody>
      <dsp:txXfrm>
        <a:off x="581312" y="3966167"/>
        <a:ext cx="7983896" cy="793151"/>
      </dsp:txXfrm>
    </dsp:sp>
    <dsp:sp modelId="{11AEBC4F-F2A0-4D84-999A-5F32A3ED8A4D}">
      <dsp:nvSpPr>
        <dsp:cNvPr id="0" name=""/>
        <dsp:cNvSpPr/>
      </dsp:nvSpPr>
      <dsp:spPr>
        <a:xfrm>
          <a:off x="85593" y="3867023"/>
          <a:ext cx="991438" cy="991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E2681-C318-49B3-97A7-8BC8F2A86F20}">
      <dsp:nvSpPr>
        <dsp:cNvPr id="0" name=""/>
        <dsp:cNvSpPr/>
      </dsp:nvSpPr>
      <dsp:spPr>
        <a:xfrm>
          <a:off x="0" y="276149"/>
          <a:ext cx="1949852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Numeric</a:t>
          </a:r>
          <a:endParaRPr lang="en-US" sz="2700" kern="1200" dirty="0"/>
        </a:p>
      </dsp:txBody>
      <dsp:txXfrm>
        <a:off x="0" y="276149"/>
        <a:ext cx="1949852" cy="534600"/>
      </dsp:txXfrm>
    </dsp:sp>
    <dsp:sp modelId="{417AC07E-9BD4-41BF-A4C0-6A6055556F04}">
      <dsp:nvSpPr>
        <dsp:cNvPr id="0" name=""/>
        <dsp:cNvSpPr/>
      </dsp:nvSpPr>
      <dsp:spPr>
        <a:xfrm>
          <a:off x="1949852" y="259442"/>
          <a:ext cx="389970" cy="5680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70B29-F172-4F23-BA92-07AC44BE11FB}">
      <dsp:nvSpPr>
        <dsp:cNvPr id="0" name=""/>
        <dsp:cNvSpPr/>
      </dsp:nvSpPr>
      <dsp:spPr>
        <a:xfrm>
          <a:off x="2495811" y="259442"/>
          <a:ext cx="5303600" cy="568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int</a:t>
          </a:r>
          <a:r>
            <a:rPr lang="en-US" sz="2700" kern="1200" dirty="0" smtClean="0"/>
            <a:t>, float, complex</a:t>
          </a:r>
          <a:endParaRPr lang="en-US" sz="2700" kern="1200" dirty="0"/>
        </a:p>
      </dsp:txBody>
      <dsp:txXfrm>
        <a:off x="2495811" y="259442"/>
        <a:ext cx="5303600" cy="568012"/>
      </dsp:txXfrm>
    </dsp:sp>
    <dsp:sp modelId="{9598490D-6A5C-4118-816E-496D485A86D5}">
      <dsp:nvSpPr>
        <dsp:cNvPr id="0" name=""/>
        <dsp:cNvSpPr/>
      </dsp:nvSpPr>
      <dsp:spPr>
        <a:xfrm>
          <a:off x="0" y="941361"/>
          <a:ext cx="1951759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String</a:t>
          </a:r>
        </a:p>
      </dsp:txBody>
      <dsp:txXfrm>
        <a:off x="0" y="941361"/>
        <a:ext cx="1951759" cy="534600"/>
      </dsp:txXfrm>
    </dsp:sp>
    <dsp:sp modelId="{C824742B-A311-4BF0-98AA-499D10B2A4F8}">
      <dsp:nvSpPr>
        <dsp:cNvPr id="0" name=""/>
        <dsp:cNvSpPr/>
      </dsp:nvSpPr>
      <dsp:spPr>
        <a:xfrm>
          <a:off x="1951758" y="924655"/>
          <a:ext cx="390351" cy="5680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99D9D-3AD0-4A2C-A98D-A5A53B2B4EC9}">
      <dsp:nvSpPr>
        <dsp:cNvPr id="0" name=""/>
        <dsp:cNvSpPr/>
      </dsp:nvSpPr>
      <dsp:spPr>
        <a:xfrm>
          <a:off x="2498251" y="924655"/>
          <a:ext cx="5308784" cy="568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 </a:t>
          </a:r>
          <a:r>
            <a:rPr lang="en-US" sz="2700" kern="1200" dirty="0" err="1" smtClean="0"/>
            <a:t>str</a:t>
          </a:r>
          <a:endParaRPr lang="en-US" sz="2700" kern="1200" dirty="0" smtClean="0"/>
        </a:p>
      </dsp:txBody>
      <dsp:txXfrm>
        <a:off x="2498251" y="924655"/>
        <a:ext cx="5308784" cy="568012"/>
      </dsp:txXfrm>
    </dsp:sp>
    <dsp:sp modelId="{4899A124-91F6-461D-AB7B-B2C6BF69C54A}">
      <dsp:nvSpPr>
        <dsp:cNvPr id="0" name=""/>
        <dsp:cNvSpPr/>
      </dsp:nvSpPr>
      <dsp:spPr>
        <a:xfrm>
          <a:off x="0" y="1606574"/>
          <a:ext cx="1951759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Sequence</a:t>
          </a:r>
        </a:p>
      </dsp:txBody>
      <dsp:txXfrm>
        <a:off x="0" y="1606574"/>
        <a:ext cx="1951759" cy="534600"/>
      </dsp:txXfrm>
    </dsp:sp>
    <dsp:sp modelId="{65D2D027-D84E-4D01-99B1-7870BDEA648F}">
      <dsp:nvSpPr>
        <dsp:cNvPr id="0" name=""/>
        <dsp:cNvSpPr/>
      </dsp:nvSpPr>
      <dsp:spPr>
        <a:xfrm>
          <a:off x="1951758" y="1589867"/>
          <a:ext cx="390351" cy="5680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43A95-B07D-41F6-83C2-3672F72C8BF8}">
      <dsp:nvSpPr>
        <dsp:cNvPr id="0" name=""/>
        <dsp:cNvSpPr/>
      </dsp:nvSpPr>
      <dsp:spPr>
        <a:xfrm>
          <a:off x="2498251" y="1589867"/>
          <a:ext cx="5308784" cy="568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list</a:t>
          </a:r>
          <a:r>
            <a:rPr lang="en-US" sz="2700" kern="1200" dirty="0" smtClean="0"/>
            <a:t>, tuple, range</a:t>
          </a:r>
        </a:p>
      </dsp:txBody>
      <dsp:txXfrm>
        <a:off x="2498251" y="1589867"/>
        <a:ext cx="5308784" cy="568012"/>
      </dsp:txXfrm>
    </dsp:sp>
    <dsp:sp modelId="{363D8E6A-933B-4818-8B24-F2B678B31B96}">
      <dsp:nvSpPr>
        <dsp:cNvPr id="0" name=""/>
        <dsp:cNvSpPr/>
      </dsp:nvSpPr>
      <dsp:spPr>
        <a:xfrm>
          <a:off x="0" y="2271786"/>
          <a:ext cx="1951759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Mapping</a:t>
          </a:r>
        </a:p>
      </dsp:txBody>
      <dsp:txXfrm>
        <a:off x="0" y="2271786"/>
        <a:ext cx="1951759" cy="534600"/>
      </dsp:txXfrm>
    </dsp:sp>
    <dsp:sp modelId="{29890D0F-F83E-4DEA-8760-4A63D6137DBA}">
      <dsp:nvSpPr>
        <dsp:cNvPr id="0" name=""/>
        <dsp:cNvSpPr/>
      </dsp:nvSpPr>
      <dsp:spPr>
        <a:xfrm>
          <a:off x="1951758" y="2255080"/>
          <a:ext cx="390351" cy="5680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C75D0-20C5-4AF9-9D31-E85E08CB0EB9}">
      <dsp:nvSpPr>
        <dsp:cNvPr id="0" name=""/>
        <dsp:cNvSpPr/>
      </dsp:nvSpPr>
      <dsp:spPr>
        <a:xfrm>
          <a:off x="2498251" y="2255080"/>
          <a:ext cx="5308784" cy="568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dict</a:t>
          </a:r>
          <a:endParaRPr lang="en-US" sz="2700" kern="1200" dirty="0" smtClean="0"/>
        </a:p>
      </dsp:txBody>
      <dsp:txXfrm>
        <a:off x="2498251" y="2255080"/>
        <a:ext cx="5308784" cy="568012"/>
      </dsp:txXfrm>
    </dsp:sp>
    <dsp:sp modelId="{179E5769-C2C4-4648-BABD-3995CF0A071B}">
      <dsp:nvSpPr>
        <dsp:cNvPr id="0" name=""/>
        <dsp:cNvSpPr/>
      </dsp:nvSpPr>
      <dsp:spPr>
        <a:xfrm>
          <a:off x="0" y="2936999"/>
          <a:ext cx="1951759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Boolean</a:t>
          </a:r>
        </a:p>
      </dsp:txBody>
      <dsp:txXfrm>
        <a:off x="0" y="2936999"/>
        <a:ext cx="1951759" cy="534600"/>
      </dsp:txXfrm>
    </dsp:sp>
    <dsp:sp modelId="{924A4484-C06A-4F80-9F33-ACC09DC81AE9}">
      <dsp:nvSpPr>
        <dsp:cNvPr id="0" name=""/>
        <dsp:cNvSpPr/>
      </dsp:nvSpPr>
      <dsp:spPr>
        <a:xfrm>
          <a:off x="1951758" y="2920292"/>
          <a:ext cx="390351" cy="5680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9C28D-F426-4536-9C80-1A3A71B14403}">
      <dsp:nvSpPr>
        <dsp:cNvPr id="0" name=""/>
        <dsp:cNvSpPr/>
      </dsp:nvSpPr>
      <dsp:spPr>
        <a:xfrm>
          <a:off x="2498251" y="2920292"/>
          <a:ext cx="5308784" cy="568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 </a:t>
          </a:r>
          <a:r>
            <a:rPr lang="en-US" sz="2700" kern="1200" dirty="0" smtClean="0"/>
            <a:t>bool</a:t>
          </a:r>
        </a:p>
      </dsp:txBody>
      <dsp:txXfrm>
        <a:off x="2498251" y="2920292"/>
        <a:ext cx="5308784" cy="568012"/>
      </dsp:txXfrm>
    </dsp:sp>
    <dsp:sp modelId="{EA256E76-3D04-4593-A6A2-599019C678A5}">
      <dsp:nvSpPr>
        <dsp:cNvPr id="0" name=""/>
        <dsp:cNvSpPr/>
      </dsp:nvSpPr>
      <dsp:spPr>
        <a:xfrm>
          <a:off x="0" y="3602211"/>
          <a:ext cx="1951759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Set</a:t>
          </a:r>
        </a:p>
      </dsp:txBody>
      <dsp:txXfrm>
        <a:off x="0" y="3602211"/>
        <a:ext cx="1951759" cy="534600"/>
      </dsp:txXfrm>
    </dsp:sp>
    <dsp:sp modelId="{07F60D2B-A5FC-44F6-B440-17C7A5C478CB}">
      <dsp:nvSpPr>
        <dsp:cNvPr id="0" name=""/>
        <dsp:cNvSpPr/>
      </dsp:nvSpPr>
      <dsp:spPr>
        <a:xfrm>
          <a:off x="1951758" y="3585505"/>
          <a:ext cx="390351" cy="5680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30362-1C8A-4781-9E90-2B7DD50C50CF}">
      <dsp:nvSpPr>
        <dsp:cNvPr id="0" name=""/>
        <dsp:cNvSpPr/>
      </dsp:nvSpPr>
      <dsp:spPr>
        <a:xfrm>
          <a:off x="2498251" y="3585505"/>
          <a:ext cx="5308784" cy="568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set</a:t>
          </a:r>
          <a:r>
            <a:rPr lang="en-US" sz="2700" kern="1200" dirty="0" smtClean="0"/>
            <a:t>, </a:t>
          </a:r>
          <a:r>
            <a:rPr lang="en-US" sz="2700" kern="1200" dirty="0" err="1" smtClean="0"/>
            <a:t>frozenset</a:t>
          </a:r>
          <a:endParaRPr lang="en-US" sz="2700" kern="1200" dirty="0" smtClean="0"/>
        </a:p>
      </dsp:txBody>
      <dsp:txXfrm>
        <a:off x="2498251" y="3585505"/>
        <a:ext cx="5308784" cy="568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3E3A9-4587-4AD0-AE88-30733D2666C5}">
      <dsp:nvSpPr>
        <dsp:cNvPr id="0" name=""/>
        <dsp:cNvSpPr/>
      </dsp:nvSpPr>
      <dsp:spPr>
        <a:xfrm>
          <a:off x="0" y="741103"/>
          <a:ext cx="8115300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9837" tIns="437388" rIns="62983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To convert data between different Python data types, you simply use the type name as a function.</a:t>
          </a:r>
          <a:endParaRPr lang="en-US" sz="2100" kern="1200"/>
        </a:p>
      </dsp:txBody>
      <dsp:txXfrm>
        <a:off x="0" y="741103"/>
        <a:ext cx="8115300" cy="1157625"/>
      </dsp:txXfrm>
    </dsp:sp>
    <dsp:sp modelId="{8E4FD9C0-E1D1-4EB3-868F-D92573387E4C}">
      <dsp:nvSpPr>
        <dsp:cNvPr id="0" name=""/>
        <dsp:cNvSpPr/>
      </dsp:nvSpPr>
      <dsp:spPr>
        <a:xfrm>
          <a:off x="405765" y="431143"/>
          <a:ext cx="568071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717" tIns="0" rIns="214717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Sometimes, you may need to perform conversions between the built-in data types. </a:t>
          </a:r>
          <a:endParaRPr lang="en-US" sz="2100" kern="1200" dirty="0"/>
        </a:p>
      </dsp:txBody>
      <dsp:txXfrm>
        <a:off x="436027" y="461405"/>
        <a:ext cx="5620186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02685-918A-4BF1-9437-2B2E4AD4FD0A}">
      <dsp:nvSpPr>
        <dsp:cNvPr id="0" name=""/>
        <dsp:cNvSpPr/>
      </dsp:nvSpPr>
      <dsp:spPr>
        <a:xfrm rot="5400000">
          <a:off x="-222393" y="223794"/>
          <a:ext cx="1482625" cy="10378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</a:t>
          </a:r>
          <a:endParaRPr lang="en-US" sz="3000" kern="1200" dirty="0"/>
        </a:p>
      </dsp:txBody>
      <dsp:txXfrm rot="-5400000">
        <a:off x="1" y="520319"/>
        <a:ext cx="1037838" cy="444787"/>
      </dsp:txXfrm>
    </dsp:sp>
    <dsp:sp modelId="{0ACEDEB6-28E4-41C0-92C4-6A40B2D058A0}">
      <dsp:nvSpPr>
        <dsp:cNvPr id="0" name=""/>
        <dsp:cNvSpPr/>
      </dsp:nvSpPr>
      <dsp:spPr>
        <a:xfrm rot="5400000">
          <a:off x="4210137" y="-3170898"/>
          <a:ext cx="963706" cy="73083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 the pseudocode and flowchart for store checkout after purchase</a:t>
          </a:r>
          <a:endParaRPr lang="en-US" sz="2200" kern="1200" dirty="0"/>
        </a:p>
      </dsp:txBody>
      <dsp:txXfrm rot="-5400000">
        <a:off x="1037838" y="48445"/>
        <a:ext cx="7261260" cy="869618"/>
      </dsp:txXfrm>
    </dsp:sp>
    <dsp:sp modelId="{FB8F4D04-D826-4E70-A8D4-E6DB8255A7B1}">
      <dsp:nvSpPr>
        <dsp:cNvPr id="0" name=""/>
        <dsp:cNvSpPr/>
      </dsp:nvSpPr>
      <dsp:spPr>
        <a:xfrm rot="5400000">
          <a:off x="-222393" y="1510771"/>
          <a:ext cx="1482625" cy="10378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</a:t>
          </a:r>
          <a:endParaRPr lang="en-US" sz="3000" kern="1200" dirty="0"/>
        </a:p>
      </dsp:txBody>
      <dsp:txXfrm rot="-5400000">
        <a:off x="1" y="1807296"/>
        <a:ext cx="1037838" cy="444787"/>
      </dsp:txXfrm>
    </dsp:sp>
    <dsp:sp modelId="{693431AF-7D23-49F5-9361-234F73BE0F6A}">
      <dsp:nvSpPr>
        <dsp:cNvPr id="0" name=""/>
        <dsp:cNvSpPr/>
      </dsp:nvSpPr>
      <dsp:spPr>
        <a:xfrm rot="5400000">
          <a:off x="4210137" y="-1883920"/>
          <a:ext cx="963706" cy="73083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Design </a:t>
          </a:r>
          <a:r>
            <a:rPr lang="en-US" sz="2200" kern="1200" dirty="0" smtClean="0"/>
            <a:t>a flowchart for your typical weekday morning routine.</a:t>
          </a:r>
          <a:endParaRPr lang="en-US" sz="2200" kern="1200" dirty="0"/>
        </a:p>
      </dsp:txBody>
      <dsp:txXfrm rot="-5400000">
        <a:off x="1037838" y="1335423"/>
        <a:ext cx="7261260" cy="869618"/>
      </dsp:txXfrm>
    </dsp:sp>
    <dsp:sp modelId="{91675C2A-0C13-4426-9D0D-282BFCA32EEA}">
      <dsp:nvSpPr>
        <dsp:cNvPr id="0" name=""/>
        <dsp:cNvSpPr/>
      </dsp:nvSpPr>
      <dsp:spPr>
        <a:xfrm rot="5400000">
          <a:off x="-222393" y="2797749"/>
          <a:ext cx="1482625" cy="10378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</a:t>
          </a:r>
          <a:endParaRPr lang="en-US" sz="3000" kern="1200" dirty="0"/>
        </a:p>
      </dsp:txBody>
      <dsp:txXfrm rot="-5400000">
        <a:off x="1" y="3094274"/>
        <a:ext cx="1037838" cy="444787"/>
      </dsp:txXfrm>
    </dsp:sp>
    <dsp:sp modelId="{19787BFE-E985-41F9-83E2-4CA7A01EF0C4}">
      <dsp:nvSpPr>
        <dsp:cNvPr id="0" name=""/>
        <dsp:cNvSpPr/>
      </dsp:nvSpPr>
      <dsp:spPr>
        <a:xfrm rot="5400000">
          <a:off x="4210137" y="-596943"/>
          <a:ext cx="963706" cy="73083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+mj-lt"/>
              <a:cs typeface="Calibri" panose="020F0502020204030204" pitchFamily="34" charset="0"/>
            </a:rPr>
            <a:t>Develop an algorithm that takes as input two names and  their corresponding age and then swap the ages. </a:t>
          </a:r>
          <a:endParaRPr lang="en-US" sz="2200" kern="1200" dirty="0">
            <a:latin typeface="+mj-lt"/>
          </a:endParaRPr>
        </a:p>
      </dsp:txBody>
      <dsp:txXfrm rot="-5400000">
        <a:off x="1037838" y="2622400"/>
        <a:ext cx="7261260" cy="869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551E9-32A9-4D42-B23C-2F3C8D7819FD}">
      <dsp:nvSpPr>
        <dsp:cNvPr id="0" name=""/>
        <dsp:cNvSpPr/>
      </dsp:nvSpPr>
      <dsp:spPr>
        <a:xfrm>
          <a:off x="0" y="546027"/>
          <a:ext cx="2658035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</a:t>
          </a:r>
          <a:endParaRPr lang="en-US" sz="2800" kern="1200" dirty="0"/>
        </a:p>
      </dsp:txBody>
      <dsp:txXfrm>
        <a:off x="0" y="546027"/>
        <a:ext cx="2658035" cy="1287000"/>
      </dsp:txXfrm>
    </dsp:sp>
    <dsp:sp modelId="{6A4807B6-CB0E-4C62-AE19-5DF3B0A3615D}">
      <dsp:nvSpPr>
        <dsp:cNvPr id="0" name=""/>
        <dsp:cNvSpPr/>
      </dsp:nvSpPr>
      <dsp:spPr>
        <a:xfrm>
          <a:off x="2658035" y="525918"/>
          <a:ext cx="531607" cy="1327218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C1214-29D8-4DC0-B899-27296284010B}">
      <dsp:nvSpPr>
        <dsp:cNvPr id="0" name=""/>
        <dsp:cNvSpPr/>
      </dsp:nvSpPr>
      <dsp:spPr>
        <a:xfrm>
          <a:off x="3402285" y="525918"/>
          <a:ext cx="7229856" cy="1327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solidFill>
                <a:srgbClr val="FFFFFF"/>
              </a:solidFill>
            </a:rPr>
            <a:t>Develop an algorithm </a:t>
          </a:r>
          <a:r>
            <a:rPr lang="en-US" sz="2800" kern="1200" dirty="0" smtClean="0">
              <a:solidFill>
                <a:srgbClr val="FFFFFF"/>
              </a:solidFill>
            </a:rPr>
            <a:t> and python code to </a:t>
          </a:r>
          <a:r>
            <a:rPr lang="en-US" sz="2800" kern="1200" dirty="0" smtClean="0">
              <a:solidFill>
                <a:srgbClr val="FFFFFF"/>
              </a:solidFill>
            </a:rPr>
            <a:t>find the root of a Cubic Equation: Ax</a:t>
          </a:r>
          <a:r>
            <a:rPr lang="en-US" sz="2800" kern="1200" baseline="30000" dirty="0" smtClean="0">
              <a:solidFill>
                <a:srgbClr val="FFFFFF"/>
              </a:solidFill>
            </a:rPr>
            <a:t>3</a:t>
          </a:r>
          <a:r>
            <a:rPr lang="en-US" sz="2800" kern="1200" dirty="0" smtClean="0">
              <a:solidFill>
                <a:srgbClr val="FFFFFF"/>
              </a:solidFill>
            </a:rPr>
            <a:t> + Bx</a:t>
          </a:r>
          <a:r>
            <a:rPr lang="en-US" sz="2800" kern="1200" baseline="30000" dirty="0" smtClean="0">
              <a:solidFill>
                <a:srgbClr val="FFFFFF"/>
              </a:solidFill>
            </a:rPr>
            <a:t>2</a:t>
          </a:r>
          <a:r>
            <a:rPr lang="en-US" sz="2800" kern="1200" dirty="0" smtClean="0">
              <a:solidFill>
                <a:srgbClr val="FFFFFF"/>
              </a:solidFill>
            </a:rPr>
            <a:t> + </a:t>
          </a:r>
          <a:r>
            <a:rPr lang="en-US" sz="2800" kern="1200" dirty="0" err="1" smtClean="0">
              <a:solidFill>
                <a:srgbClr val="FFFFFF"/>
              </a:solidFill>
            </a:rPr>
            <a:t>Cx</a:t>
          </a:r>
          <a:r>
            <a:rPr lang="en-US" sz="2800" kern="1200" dirty="0" smtClean="0">
              <a:solidFill>
                <a:srgbClr val="FFFFFF"/>
              </a:solidFill>
            </a:rPr>
            <a:t> + D = 0</a:t>
          </a:r>
          <a:endParaRPr lang="en-US" sz="2800" kern="1200" dirty="0">
            <a:solidFill>
              <a:srgbClr val="FFFFFF"/>
            </a:solidFill>
          </a:endParaRPr>
        </a:p>
      </dsp:txBody>
      <dsp:txXfrm>
        <a:off x="3402285" y="525918"/>
        <a:ext cx="7229856" cy="1327218"/>
      </dsp:txXfrm>
    </dsp:sp>
    <dsp:sp modelId="{820DBA8D-5A2C-4C65-A321-86B1AFCF3DFB}">
      <dsp:nvSpPr>
        <dsp:cNvPr id="0" name=""/>
        <dsp:cNvSpPr/>
      </dsp:nvSpPr>
      <dsp:spPr>
        <a:xfrm>
          <a:off x="0" y="2087136"/>
          <a:ext cx="2658035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5"/>
              </a:solidFill>
            </a:rPr>
            <a:t>B</a:t>
          </a:r>
          <a:endParaRPr lang="en-US" sz="2800" kern="1200" dirty="0">
            <a:solidFill>
              <a:schemeClr val="accent5"/>
            </a:solidFill>
          </a:endParaRPr>
        </a:p>
      </dsp:txBody>
      <dsp:txXfrm>
        <a:off x="0" y="2087136"/>
        <a:ext cx="2658035" cy="1287000"/>
      </dsp:txXfrm>
    </dsp:sp>
    <dsp:sp modelId="{8278A3A5-E914-4D9B-9D25-D017286E99AE}">
      <dsp:nvSpPr>
        <dsp:cNvPr id="0" name=""/>
        <dsp:cNvSpPr/>
      </dsp:nvSpPr>
      <dsp:spPr>
        <a:xfrm>
          <a:off x="2658035" y="2087136"/>
          <a:ext cx="531607" cy="1287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2584D-C280-4FB7-A9DF-ED9F53DCA2D3}">
      <dsp:nvSpPr>
        <dsp:cNvPr id="0" name=""/>
        <dsp:cNvSpPr/>
      </dsp:nvSpPr>
      <dsp:spPr>
        <a:xfrm>
          <a:off x="3402285" y="2087136"/>
          <a:ext cx="7229856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+mj-lt"/>
              <a:cs typeface="Calibri" panose="020F0502020204030204" pitchFamily="34" charset="0"/>
            </a:rPr>
            <a:t>Design an </a:t>
          </a:r>
          <a:r>
            <a:rPr lang="en-US" sz="2800" kern="1200" dirty="0" smtClean="0">
              <a:latin typeface="+mj-lt"/>
              <a:cs typeface="Calibri" panose="020F0502020204030204" pitchFamily="34" charset="0"/>
            </a:rPr>
            <a:t>algorithm and python code </a:t>
          </a:r>
          <a:r>
            <a:rPr lang="en-US" sz="2800" kern="1200" dirty="0" smtClean="0">
              <a:latin typeface="+mj-lt"/>
              <a:cs typeface="Calibri" panose="020F0502020204030204" pitchFamily="34" charset="0"/>
            </a:rPr>
            <a:t>to find the roots of a Quartic Equation.</a:t>
          </a:r>
          <a:endParaRPr lang="en-US" sz="2800" kern="1200" dirty="0">
            <a:solidFill>
              <a:srgbClr val="FFFFFF"/>
            </a:solidFill>
            <a:latin typeface="+mj-lt"/>
          </a:endParaRPr>
        </a:p>
      </dsp:txBody>
      <dsp:txXfrm>
        <a:off x="3402285" y="2087136"/>
        <a:ext cx="7229856" cy="128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9330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49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8746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474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607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55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A9C"/>
              </a:buClr>
              <a:buSzPts val="3200"/>
              <a:buNone/>
              <a:defRPr>
                <a:solidFill>
                  <a:srgbClr val="888A9C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A9C"/>
              </a:buClr>
              <a:buSzPts val="2800"/>
              <a:buNone/>
              <a:defRPr>
                <a:solidFill>
                  <a:srgbClr val="888A9C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A9C"/>
              </a:buClr>
              <a:buSzPts val="2400"/>
              <a:buNone/>
              <a:defRPr>
                <a:solidFill>
                  <a:srgbClr val="888A9C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Google Shape;21;p2"/>
          <p:cNvSpPr/>
          <p:nvPr/>
        </p:nvSpPr>
        <p:spPr>
          <a:xfrm>
            <a:off x="0" y="4604544"/>
            <a:ext cx="9144000" cy="2253455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3200" y="5111328"/>
            <a:ext cx="2741469" cy="10890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Google Shape;23;p2"/>
          <p:cNvSpPr/>
          <p:nvPr/>
        </p:nvSpPr>
        <p:spPr>
          <a:xfrm>
            <a:off x="0" y="0"/>
            <a:ext cx="9144000" cy="609599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6596855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97BA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0" y="0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15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6444456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3464" y="1142254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b="1">
                <a:solidFill>
                  <a:srgbClr val="000F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9120" y="1066800"/>
            <a:ext cx="36576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9248" y="1132175"/>
            <a:ext cx="245505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4381500" y="1066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457200" y="1547325"/>
            <a:ext cx="82296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>
                <a:solidFill>
                  <a:srgbClr val="000F2E"/>
                </a:solidFill>
              </a:defRPr>
            </a:lvl1pPr>
            <a:lvl2pPr marL="914400" lvl="1" indent="-406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marL="1371600" lvl="2" indent="-3810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506"/>
          <a:stretch/>
        </p:blipFill>
        <p:spPr>
          <a:xfrm>
            <a:off x="6325070" y="1156393"/>
            <a:ext cx="2818930" cy="551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4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4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049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52906" y="714652"/>
            <a:ext cx="91440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en-US" sz="4000" dirty="0" smtClean="0"/>
              <a:t>Python – Data Type Conversion</a:t>
            </a:r>
            <a:endParaRPr sz="4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91684229"/>
              </p:ext>
            </p:extLst>
          </p:nvPr>
        </p:nvGraphicFramePr>
        <p:xfrm>
          <a:off x="695749" y="1824655"/>
          <a:ext cx="7858316" cy="236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0" dirty="0" smtClean="0"/>
              <a:t>Python </a:t>
            </a:r>
            <a:r>
              <a:rPr lang="en-US" b="0" dirty="0"/>
              <a:t>Data Type </a:t>
            </a:r>
            <a:r>
              <a:rPr lang="en-US" b="0" dirty="0" smtClean="0"/>
              <a:t>Conversion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991" t="30588" r="21464" b="6722"/>
          <a:stretch/>
        </p:blipFill>
        <p:spPr>
          <a:xfrm>
            <a:off x="290946" y="1745676"/>
            <a:ext cx="8007927" cy="45858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290946" y="1448636"/>
            <a:ext cx="3532906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Week_3/</a:t>
            </a:r>
            <a:r>
              <a:rPr lang="en-US" sz="2000" b="1" i="1" dirty="0" err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practice.ipynb</a:t>
            </a:r>
            <a:r>
              <a:rPr lang="en-US" sz="2000" b="1" i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/cell_7</a:t>
            </a:r>
            <a:endParaRPr lang="en-US" sz="2000" b="1" i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0" y="1488753"/>
            <a:ext cx="91440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en-US" sz="4000" b="1" dirty="0" smtClean="0"/>
              <a:t>Class Project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7708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237378"/>
              </p:ext>
            </p:extLst>
          </p:nvPr>
        </p:nvGraphicFramePr>
        <p:xfrm>
          <a:off x="457200" y="1731818"/>
          <a:ext cx="8346143" cy="4059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26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02628032"/>
              </p:ext>
            </p:extLst>
          </p:nvPr>
        </p:nvGraphicFramePr>
        <p:xfrm>
          <a:off x="-1834506" y="1452707"/>
          <a:ext cx="10632142" cy="390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67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10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457200" y="207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0" dirty="0" smtClean="0"/>
              <a:t>Python Data Types</a:t>
            </a:r>
            <a:endParaRPr b="0" dirty="0"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00998604"/>
              </p:ext>
            </p:extLst>
          </p:nvPr>
        </p:nvGraphicFramePr>
        <p:xfrm>
          <a:off x="299884" y="1348798"/>
          <a:ext cx="8637638" cy="5155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40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Python </a:t>
            </a:r>
            <a:r>
              <a:rPr lang="en-US" b="0" dirty="0" smtClean="0"/>
              <a:t>Built-In Data Types</a:t>
            </a:r>
            <a:endParaRPr lang="en-GB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8076" y="2181367"/>
            <a:ext cx="85844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24851864"/>
              </p:ext>
            </p:extLst>
          </p:nvPr>
        </p:nvGraphicFramePr>
        <p:xfrm>
          <a:off x="668482" y="1431925"/>
          <a:ext cx="7807036" cy="4412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6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0" dirty="0"/>
              <a:t>Python String Data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296" t="28125" r="10389" b="16383"/>
          <a:stretch/>
        </p:blipFill>
        <p:spPr>
          <a:xfrm>
            <a:off x="331799" y="2010528"/>
            <a:ext cx="8612014" cy="3933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277094" y="1499581"/>
            <a:ext cx="4054578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Week_3/</a:t>
            </a:r>
            <a:r>
              <a:rPr lang="en-US" sz="2000" b="1" i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practice.ipynb</a:t>
            </a:r>
            <a:r>
              <a:rPr lang="en-US" sz="2000" b="1" i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/cell_1</a:t>
            </a:r>
            <a:endParaRPr lang="en-US" sz="2000" b="1" i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7404" y="1450686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dirty="0" smtClean="0">
                <a:solidFill>
                  <a:srgbClr val="00B050"/>
                </a:solidFill>
              </a:rPr>
              <a:t>un </a:t>
            </a:r>
            <a:r>
              <a:rPr lang="en-US" sz="2000" dirty="0" smtClean="0">
                <a:solidFill>
                  <a:srgbClr val="00B050"/>
                </a:solidFill>
              </a:rPr>
              <a:t>code</a:t>
            </a:r>
            <a:r>
              <a:rPr lang="en-US" sz="2000" dirty="0" smtClean="0"/>
              <a:t>: </a:t>
            </a:r>
            <a:r>
              <a:rPr lang="en-US" sz="2000" dirty="0">
                <a:solidFill>
                  <a:srgbClr val="FF0000"/>
                </a:solidFill>
              </a:rPr>
              <a:t>shift + enter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1634836" y="2010528"/>
            <a:ext cx="803564" cy="4555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0" dirty="0"/>
              <a:t>Python </a:t>
            </a:r>
            <a:r>
              <a:rPr lang="en-US" b="0" dirty="0" smtClean="0"/>
              <a:t>Numeric </a:t>
            </a:r>
            <a:r>
              <a:rPr lang="en-US" b="0" dirty="0"/>
              <a:t>Data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7094" y="1499581"/>
            <a:ext cx="4054578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Week_3/</a:t>
            </a:r>
            <a:r>
              <a:rPr lang="en-US" sz="2000" b="1" i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practice.ipynb</a:t>
            </a:r>
            <a:r>
              <a:rPr lang="en-US" sz="2000" b="1" i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/cell_2</a:t>
            </a:r>
            <a:endParaRPr lang="en-US" sz="2000" b="1" i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144" t="27935" r="9430" b="9186"/>
          <a:stretch/>
        </p:blipFill>
        <p:spPr>
          <a:xfrm>
            <a:off x="325976" y="1998292"/>
            <a:ext cx="8011391" cy="40794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20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0" dirty="0" smtClean="0"/>
              <a:t>Python </a:t>
            </a:r>
            <a:r>
              <a:rPr lang="en-US" b="0" dirty="0"/>
              <a:t>List Data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250" t="27179" r="9856" b="8048"/>
          <a:stretch/>
        </p:blipFill>
        <p:spPr>
          <a:xfrm>
            <a:off x="280554" y="1899691"/>
            <a:ext cx="8357993" cy="44179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277094" y="1499581"/>
            <a:ext cx="4054578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Week_3/</a:t>
            </a:r>
            <a:r>
              <a:rPr lang="en-US" sz="2000" b="1" i="1" dirty="0" err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practice.ipynb</a:t>
            </a:r>
            <a:r>
              <a:rPr lang="en-US" sz="2000" b="1" i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/cell_</a:t>
            </a:r>
            <a:r>
              <a:rPr lang="en-US" sz="2000" b="1" i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="1" i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0" dirty="0" smtClean="0"/>
              <a:t>Python Tuple </a:t>
            </a:r>
            <a:r>
              <a:rPr lang="en-US" b="0" dirty="0"/>
              <a:t>Data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694" t="25852" r="18586" b="8238"/>
          <a:stretch/>
        </p:blipFill>
        <p:spPr>
          <a:xfrm>
            <a:off x="665021" y="1499581"/>
            <a:ext cx="8160323" cy="48213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5389422" y="1461307"/>
            <a:ext cx="3435923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Week_3/</a:t>
            </a:r>
            <a:r>
              <a:rPr lang="en-US" sz="2000" b="1" i="1" dirty="0" err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practice.ipynb</a:t>
            </a:r>
            <a:r>
              <a:rPr lang="en-US" sz="2000" b="1" i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/cell_4</a:t>
            </a:r>
            <a:endParaRPr lang="en-US" sz="2000" b="1" i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0" dirty="0" smtClean="0"/>
              <a:t>Python Boolean </a:t>
            </a:r>
            <a:r>
              <a:rPr lang="en-US" b="0" dirty="0"/>
              <a:t>Data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695" t="26421" r="18979" b="11648"/>
          <a:stretch/>
        </p:blipFill>
        <p:spPr>
          <a:xfrm>
            <a:off x="155068" y="1461307"/>
            <a:ext cx="8767260" cy="48979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5389422" y="1461307"/>
            <a:ext cx="3532906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Week_3/</a:t>
            </a:r>
            <a:r>
              <a:rPr lang="en-US" sz="2000" b="1" i="1" dirty="0" err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practice.ipynb</a:t>
            </a:r>
            <a:r>
              <a:rPr lang="en-US" sz="2000" b="1" i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/cell_5</a:t>
            </a:r>
            <a:endParaRPr lang="en-US" sz="2000" b="1" i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0" dirty="0" smtClean="0"/>
              <a:t>Python </a:t>
            </a:r>
            <a:r>
              <a:rPr lang="en-US" b="0" dirty="0"/>
              <a:t>Data Type </a:t>
            </a:r>
            <a:r>
              <a:rPr lang="en-US" b="0" dirty="0" smtClean="0"/>
              <a:t>Conversion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6992" t="30777" r="11173" b="18087"/>
          <a:stretch/>
        </p:blipFill>
        <p:spPr>
          <a:xfrm>
            <a:off x="571499" y="3116842"/>
            <a:ext cx="8101446" cy="32423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5153894" y="3116842"/>
            <a:ext cx="3532906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Week_3/</a:t>
            </a:r>
            <a:r>
              <a:rPr lang="en-US" sz="2000" b="1" i="1" dirty="0" err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practice.ipynb</a:t>
            </a:r>
            <a:r>
              <a:rPr lang="en-US" sz="2000" b="1" i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/cell_6</a:t>
            </a:r>
            <a:endParaRPr lang="en-US" sz="2000" b="1" i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43083086"/>
              </p:ext>
            </p:extLst>
          </p:nvPr>
        </p:nvGraphicFramePr>
        <p:xfrm>
          <a:off x="571500" y="1066800"/>
          <a:ext cx="8115300" cy="2329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8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ST-Theme2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T-Theme2" id="{A5EEBF5F-EB86-421F-A61D-266EA075503E}" vid="{0B89D03A-1374-4FB6-A64A-21C46AA2A4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SST-Theme2</Template>
  <TotalTime>8206</TotalTime>
  <Words>269</Words>
  <Application>Microsoft Office PowerPoint</Application>
  <PresentationFormat>On-screen Show (4:3)</PresentationFormat>
  <Paragraphs>65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SST-Theme2</vt:lpstr>
      <vt:lpstr>Python – Data Type Conversion</vt:lpstr>
      <vt:lpstr>Python Data Types</vt:lpstr>
      <vt:lpstr>Python Built-In Data Types</vt:lpstr>
      <vt:lpstr>Python String Data Type</vt:lpstr>
      <vt:lpstr>Python Numeric Data Type</vt:lpstr>
      <vt:lpstr>Python List Data Type</vt:lpstr>
      <vt:lpstr>Python Tuple Data Type</vt:lpstr>
      <vt:lpstr>Python Boolean Data Type</vt:lpstr>
      <vt:lpstr>Python Data Type Conversion</vt:lpstr>
      <vt:lpstr>Python Data Type Conversion</vt:lpstr>
      <vt:lpstr>Class Project </vt:lpstr>
      <vt:lpstr>Project 1 </vt:lpstr>
      <vt:lpstr>Project 2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Moruson</dc:creator>
  <cp:lastModifiedBy>Moruson</cp:lastModifiedBy>
  <cp:revision>145</cp:revision>
  <dcterms:modified xsi:type="dcterms:W3CDTF">2023-04-10T18:09:12Z</dcterms:modified>
</cp:coreProperties>
</file>