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747" r:id="rId4"/>
  </p:sldMasterIdLst>
  <p:notesMasterIdLst>
    <p:notesMasterId r:id="rId36"/>
  </p:notesMasterIdLst>
  <p:handoutMasterIdLst>
    <p:handoutMasterId r:id="rId37"/>
  </p:handoutMasterIdLst>
  <p:sldIdLst>
    <p:sldId id="256" r:id="rId5"/>
    <p:sldId id="2147308421"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6427" r:id="rId22"/>
    <p:sldId id="6422" r:id="rId23"/>
    <p:sldId id="815" r:id="rId24"/>
    <p:sldId id="805" r:id="rId25"/>
    <p:sldId id="816" r:id="rId26"/>
    <p:sldId id="804" r:id="rId27"/>
    <p:sldId id="811" r:id="rId28"/>
    <p:sldId id="6423" r:id="rId29"/>
    <p:sldId id="6424" r:id="rId30"/>
    <p:sldId id="6425" r:id="rId31"/>
    <p:sldId id="812" r:id="rId32"/>
    <p:sldId id="813" r:id="rId33"/>
    <p:sldId id="6426" r:id="rId34"/>
    <p:sldId id="802" r:id="rId35"/>
  </p:sldIdLst>
  <p:sldSz cx="9144000" cy="5143500" type="screen16x9"/>
  <p:notesSz cx="6858000" cy="9144000"/>
  <p:defaultTextStyle>
    <a:defPPr>
      <a:defRPr lang="en-US"/>
    </a:defPPr>
    <a:lvl1pPr marL="0" algn="l" defTabSz="1097212" rtl="0" eaLnBrk="1" latinLnBrk="0" hangingPunct="1">
      <a:defRPr sz="2118" kern="1200">
        <a:solidFill>
          <a:schemeClr val="tx1"/>
        </a:solidFill>
        <a:latin typeface="+mn-lt"/>
        <a:ea typeface="+mn-ea"/>
        <a:cs typeface="+mn-cs"/>
      </a:defRPr>
    </a:lvl1pPr>
    <a:lvl2pPr marL="548606" algn="l" defTabSz="1097212" rtl="0" eaLnBrk="1" latinLnBrk="0" hangingPunct="1">
      <a:defRPr sz="2118" kern="1200">
        <a:solidFill>
          <a:schemeClr val="tx1"/>
        </a:solidFill>
        <a:latin typeface="+mn-lt"/>
        <a:ea typeface="+mn-ea"/>
        <a:cs typeface="+mn-cs"/>
      </a:defRPr>
    </a:lvl2pPr>
    <a:lvl3pPr marL="1097212" algn="l" defTabSz="1097212" rtl="0" eaLnBrk="1" latinLnBrk="0" hangingPunct="1">
      <a:defRPr sz="2118" kern="1200">
        <a:solidFill>
          <a:schemeClr val="tx1"/>
        </a:solidFill>
        <a:latin typeface="+mn-lt"/>
        <a:ea typeface="+mn-ea"/>
        <a:cs typeface="+mn-cs"/>
      </a:defRPr>
    </a:lvl3pPr>
    <a:lvl4pPr marL="1645818" algn="l" defTabSz="1097212" rtl="0" eaLnBrk="1" latinLnBrk="0" hangingPunct="1">
      <a:defRPr sz="2118" kern="1200">
        <a:solidFill>
          <a:schemeClr val="tx1"/>
        </a:solidFill>
        <a:latin typeface="+mn-lt"/>
        <a:ea typeface="+mn-ea"/>
        <a:cs typeface="+mn-cs"/>
      </a:defRPr>
    </a:lvl4pPr>
    <a:lvl5pPr marL="2194424" algn="l" defTabSz="1097212" rtl="0" eaLnBrk="1" latinLnBrk="0" hangingPunct="1">
      <a:defRPr sz="2118" kern="1200">
        <a:solidFill>
          <a:schemeClr val="tx1"/>
        </a:solidFill>
        <a:latin typeface="+mn-lt"/>
        <a:ea typeface="+mn-ea"/>
        <a:cs typeface="+mn-cs"/>
      </a:defRPr>
    </a:lvl5pPr>
    <a:lvl6pPr marL="2743031" algn="l" defTabSz="1097212" rtl="0" eaLnBrk="1" latinLnBrk="0" hangingPunct="1">
      <a:defRPr sz="2118" kern="1200">
        <a:solidFill>
          <a:schemeClr val="tx1"/>
        </a:solidFill>
        <a:latin typeface="+mn-lt"/>
        <a:ea typeface="+mn-ea"/>
        <a:cs typeface="+mn-cs"/>
      </a:defRPr>
    </a:lvl6pPr>
    <a:lvl7pPr marL="3291635" algn="l" defTabSz="1097212" rtl="0" eaLnBrk="1" latinLnBrk="0" hangingPunct="1">
      <a:defRPr sz="2118" kern="1200">
        <a:solidFill>
          <a:schemeClr val="tx1"/>
        </a:solidFill>
        <a:latin typeface="+mn-lt"/>
        <a:ea typeface="+mn-ea"/>
        <a:cs typeface="+mn-cs"/>
      </a:defRPr>
    </a:lvl7pPr>
    <a:lvl8pPr marL="3840241" algn="l" defTabSz="1097212" rtl="0" eaLnBrk="1" latinLnBrk="0" hangingPunct="1">
      <a:defRPr sz="2118" kern="1200">
        <a:solidFill>
          <a:schemeClr val="tx1"/>
        </a:solidFill>
        <a:latin typeface="+mn-lt"/>
        <a:ea typeface="+mn-ea"/>
        <a:cs typeface="+mn-cs"/>
      </a:defRPr>
    </a:lvl8pPr>
    <a:lvl9pPr marL="4388848" algn="l" defTabSz="1097212" rtl="0" eaLnBrk="1" latinLnBrk="0" hangingPunct="1">
      <a:defRPr sz="211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Caitlyn Ryan" initials="CR" lastIdx="3" clrIdx="2">
    <p:extLst>
      <p:ext uri="{19B8F6BF-5375-455C-9EA6-DF929625EA0E}">
        <p15:presenceInfo xmlns:p15="http://schemas.microsoft.com/office/powerpoint/2012/main" userId="S::caitlynr@silverfoxprod.com::e0e442c6-852d-445b-8a04-5983e13180c6" providerId="AD"/>
      </p:ext>
    </p:extLst>
  </p:cmAuthor>
  <p:cmAuthor id="3" name="David Griffith" initials="DG" lastIdx="10" clrIdx="3">
    <p:extLst>
      <p:ext uri="{19B8F6BF-5375-455C-9EA6-DF929625EA0E}">
        <p15:presenceInfo xmlns:p15="http://schemas.microsoft.com/office/powerpoint/2012/main" userId="S-1-5-21-383413107-1061881802-891584314-4667" providerId="AD"/>
      </p:ext>
    </p:extLst>
  </p:cmAuthor>
  <p:cmAuthor id="4" name="Liebendorfer, Craig" initials="LC" lastIdx="5" clrIdx="4">
    <p:extLst>
      <p:ext uri="{19B8F6BF-5375-455C-9EA6-DF929625EA0E}">
        <p15:presenceInfo xmlns:p15="http://schemas.microsoft.com/office/powerpoint/2012/main" userId="S-1-5-21-1407069837-2091007605-538272213-16690626" providerId="AD"/>
      </p:ext>
    </p:extLst>
  </p:cmAuthor>
  <p:cmAuthor id="5" name="Microsoft Office User" initials="MOU" lastIdx="2" clrIdx="5">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FF7B"/>
    <a:srgbClr val="F2F4F4"/>
    <a:srgbClr val="FF9901"/>
    <a:srgbClr val="EB5F07"/>
    <a:srgbClr val="D9D9D9"/>
    <a:srgbClr val="00A1C9"/>
    <a:srgbClr val="DF3312"/>
    <a:srgbClr val="262261"/>
    <a:srgbClr val="0D2836"/>
    <a:srgbClr val="1C51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19" autoAdjust="0"/>
    <p:restoredTop sz="79228" autoAdjust="0"/>
  </p:normalViewPr>
  <p:slideViewPr>
    <p:cSldViewPr snapToGrid="0" showGuides="1">
      <p:cViewPr varScale="1">
        <p:scale>
          <a:sx n="137" d="100"/>
          <a:sy n="137" d="100"/>
        </p:scale>
        <p:origin x="2072" y="17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70"/>
    </p:cViewPr>
  </p:sorterViewPr>
  <p:notesViewPr>
    <p:cSldViewPr snapToGrid="0">
      <p:cViewPr varScale="1">
        <p:scale>
          <a:sx n="120" d="100"/>
          <a:sy n="120" d="100"/>
        </p:scale>
        <p:origin x="3568"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3918FE-5E58-2843-874A-82731B89BE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69526A-7AB2-4C49-85AC-CFC89EB4FB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F23F9B-F476-1443-9D0E-AE11A79A5D23}" type="datetimeFigureOut">
              <a:rPr lang="en-US" smtClean="0"/>
              <a:t>3/24/22</a:t>
            </a:fld>
            <a:endParaRPr lang="en-US"/>
          </a:p>
        </p:txBody>
      </p:sp>
      <p:sp>
        <p:nvSpPr>
          <p:cNvPr id="4" name="Footer Placeholder 3">
            <a:extLst>
              <a:ext uri="{FF2B5EF4-FFF2-40B4-BE49-F238E27FC236}">
                <a16:creationId xmlns:a16="http://schemas.microsoft.com/office/drawing/2014/main" id="{BB9465C0-44FB-464E-9BE6-EDEEF0AF3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802A029-7284-8D45-8B23-FBBE18FDA6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77DB5D-B63B-6D4A-B1A8-B4B1C30A2A47}" type="slidenum">
              <a:rPr lang="en-US" smtClean="0"/>
              <a:t>‹#›</a:t>
            </a:fld>
            <a:endParaRPr lang="en-US"/>
          </a:p>
        </p:txBody>
      </p:sp>
    </p:spTree>
    <p:extLst>
      <p:ext uri="{BB962C8B-B14F-4D97-AF65-F5344CB8AC3E}">
        <p14:creationId xmlns:p14="http://schemas.microsoft.com/office/powerpoint/2010/main" val="10555795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3/24/22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124754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2552611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1304670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484774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940649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2672278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2516195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2432109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2741877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1856027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2720345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3382766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3471000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a:p>
            <a:pPr marL="457200">
              <a:buFontTx/>
              <a:buChar char="-"/>
            </a:pP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920895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2943279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a:p>
            <a:pPr marL="457200">
              <a:buFontTx/>
              <a:buChar char="-"/>
            </a:pP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412971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a:p>
            <a:pPr marL="457200">
              <a:buFontTx/>
              <a:buChar char="-"/>
            </a:pP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3384938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a:p>
            <a:pPr marL="457200">
              <a:buFontTx/>
              <a:buChar char="-"/>
            </a:pP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597769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3440056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89613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400074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968813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Amazon Ember Regular" charset="0"/>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256159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223517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459910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5771828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Cover_Squid_C-01_ORANGE_1280x720_2x.png" TargetMode="External"/><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64A653-96D4-4779-B17D-C9429C87C842}"/>
              </a:ext>
            </a:extLst>
          </p:cNvPr>
          <p:cNvPicPr>
            <a:picLocks noChangeAspect="1"/>
          </p:cNvPicPr>
          <p:nvPr/>
        </p:nvPicPr>
        <p:blipFill>
          <a:blip r:embed="rId2">
            <a:extLst>
              <a:ext uri="{28A0092B-C50C-407E-A947-70E740481C1C}">
                <a14:useLocalDpi xmlns:a14="http://schemas.microsoft.com/office/drawing/2010/main"/>
              </a:ext>
            </a:extLst>
          </a:blip>
          <a:srcRect/>
          <a:stretch/>
        </p:blipFill>
        <p:spPr bwMode="ltGray">
          <a:xfrm>
            <a:off x="0" y="1339"/>
            <a:ext cx="9141620" cy="5142161"/>
          </a:xfrm>
          <a:prstGeom prst="rect">
            <a:avLst/>
          </a:prstGeom>
        </p:spPr>
      </p:pic>
      <p:sp>
        <p:nvSpPr>
          <p:cNvPr id="2" name="Title 1">
            <a:extLst>
              <a:ext uri="{FF2B5EF4-FFF2-40B4-BE49-F238E27FC236}">
                <a16:creationId xmlns:a16="http://schemas.microsoft.com/office/drawing/2014/main" id="{5DA58158-FB30-402D-9EAA-2604BF1AD777}"/>
              </a:ext>
            </a:extLst>
          </p:cNvPr>
          <p:cNvSpPr>
            <a:spLocks noGrp="1"/>
          </p:cNvSpPr>
          <p:nvPr>
            <p:ph type="ctrTitle" hasCustomPrompt="1"/>
          </p:nvPr>
        </p:nvSpPr>
        <p:spPr>
          <a:xfrm>
            <a:off x="457201" y="1143000"/>
            <a:ext cx="4850606" cy="542925"/>
          </a:xfrm>
        </p:spPr>
        <p:txBody>
          <a:bodyPr anchor="t"/>
          <a:lstStyle>
            <a:lvl1pPr algn="l">
              <a:defRPr sz="3600"/>
            </a:lvl1pPr>
          </a:lstStyle>
          <a:p>
            <a:r>
              <a:rPr lang="en-US" dirty="0"/>
              <a:t>Type title here</a:t>
            </a:r>
          </a:p>
        </p:txBody>
      </p:sp>
      <p:sp>
        <p:nvSpPr>
          <p:cNvPr id="3" name="Subtitle 2">
            <a:extLst>
              <a:ext uri="{FF2B5EF4-FFF2-40B4-BE49-F238E27FC236}">
                <a16:creationId xmlns:a16="http://schemas.microsoft.com/office/drawing/2014/main" id="{F0598BC9-6D0C-459A-9F7F-5E47C262AB1B}"/>
              </a:ext>
            </a:extLst>
          </p:cNvPr>
          <p:cNvSpPr>
            <a:spLocks noGrp="1"/>
          </p:cNvSpPr>
          <p:nvPr>
            <p:ph type="subTitle" idx="1" hasCustomPrompt="1"/>
          </p:nvPr>
        </p:nvSpPr>
        <p:spPr>
          <a:xfrm>
            <a:off x="457201" y="1771651"/>
            <a:ext cx="4850606" cy="482522"/>
          </a:xfrm>
        </p:spPr>
        <p:txBody>
          <a:bodyPr lIns="0"/>
          <a:lstStyle>
            <a:lvl1pPr marL="0" indent="0" algn="l">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Type subtitle here</a:t>
            </a:r>
          </a:p>
        </p:txBody>
      </p:sp>
      <p:pic>
        <p:nvPicPr>
          <p:cNvPr id="15" name="Picture 14">
            <a:extLst>
              <a:ext uri="{FF2B5EF4-FFF2-40B4-BE49-F238E27FC236}">
                <a16:creationId xmlns:a16="http://schemas.microsoft.com/office/drawing/2014/main" id="{8A10F091-03C9-4C8B-99E2-E6D7C03A8DBE}"/>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69202" y="413568"/>
            <a:ext cx="752380" cy="450142"/>
          </a:xfrm>
          <a:prstGeom prst="rect">
            <a:avLst/>
          </a:prstGeom>
        </p:spPr>
      </p:pic>
      <p:sp>
        <p:nvSpPr>
          <p:cNvPr id="18" name="Text Placeholder 17">
            <a:extLst>
              <a:ext uri="{FF2B5EF4-FFF2-40B4-BE49-F238E27FC236}">
                <a16:creationId xmlns:a16="http://schemas.microsoft.com/office/drawing/2014/main" id="{89ADCB45-CDD6-4A48-882D-5B8BF9CC4E6B}"/>
              </a:ext>
            </a:extLst>
          </p:cNvPr>
          <p:cNvSpPr>
            <a:spLocks noGrp="1"/>
          </p:cNvSpPr>
          <p:nvPr>
            <p:ph type="body" sz="quarter" idx="13" hasCustomPrompt="1"/>
          </p:nvPr>
        </p:nvSpPr>
        <p:spPr>
          <a:xfrm>
            <a:off x="457200" y="3214688"/>
            <a:ext cx="3600450" cy="307181"/>
          </a:xfrm>
        </p:spPr>
        <p:txBody>
          <a:bodyPr lIns="0"/>
          <a:lstStyle>
            <a:lvl1pPr marL="0" indent="0">
              <a:buNone/>
              <a:defRPr sz="1500" b="0"/>
            </a:lvl1pPr>
            <a:lvl2pPr marL="171450" indent="0">
              <a:buNone/>
              <a:defRPr/>
            </a:lvl2pPr>
            <a:lvl3pPr marL="377190" indent="0">
              <a:buNone/>
              <a:defRPr/>
            </a:lvl3pPr>
            <a:lvl4pPr marL="582930" indent="0">
              <a:buNone/>
              <a:defRPr/>
            </a:lvl4pPr>
            <a:lvl5pPr marL="788670" indent="0">
              <a:buNone/>
              <a:defRPr/>
            </a:lvl5pPr>
          </a:lstStyle>
          <a:p>
            <a:pPr lvl="0"/>
            <a:r>
              <a:rPr lang="en-US" dirty="0"/>
              <a:t>Speaker name</a:t>
            </a:r>
          </a:p>
        </p:txBody>
      </p:sp>
      <p:sp>
        <p:nvSpPr>
          <p:cNvPr id="19" name="Text Placeholder 17">
            <a:extLst>
              <a:ext uri="{FF2B5EF4-FFF2-40B4-BE49-F238E27FC236}">
                <a16:creationId xmlns:a16="http://schemas.microsoft.com/office/drawing/2014/main" id="{648667D5-E2E7-4331-B1ED-AE39B4769117}"/>
              </a:ext>
            </a:extLst>
          </p:cNvPr>
          <p:cNvSpPr>
            <a:spLocks noGrp="1"/>
          </p:cNvSpPr>
          <p:nvPr>
            <p:ph type="body" sz="quarter" idx="14" hasCustomPrompt="1"/>
          </p:nvPr>
        </p:nvSpPr>
        <p:spPr>
          <a:xfrm>
            <a:off x="457200" y="3524662"/>
            <a:ext cx="3600450" cy="475838"/>
          </a:xfrm>
        </p:spPr>
        <p:txBody>
          <a:bodyPr lIns="0"/>
          <a:lstStyle>
            <a:lvl1pPr marL="0" indent="0">
              <a:spcAft>
                <a:spcPts val="225"/>
              </a:spcAft>
              <a:buNone/>
              <a:defRPr sz="1500" b="0"/>
            </a:lvl1pPr>
            <a:lvl2pPr marL="171450" indent="0">
              <a:buNone/>
              <a:defRPr/>
            </a:lvl2pPr>
            <a:lvl3pPr marL="377190" indent="0">
              <a:buNone/>
              <a:defRPr/>
            </a:lvl3pPr>
            <a:lvl4pPr marL="582930" indent="0">
              <a:buNone/>
              <a:defRPr/>
            </a:lvl4pPr>
            <a:lvl5pPr marL="788670" indent="0">
              <a:buNone/>
              <a:defRPr/>
            </a:lvl5pPr>
          </a:lstStyle>
          <a:p>
            <a:pPr lvl="0"/>
            <a:r>
              <a:rPr lang="en-US" dirty="0"/>
              <a:t>Speaker title</a:t>
            </a:r>
            <a:br>
              <a:rPr lang="en-US" dirty="0"/>
            </a:br>
            <a:r>
              <a:rPr lang="en-US" dirty="0"/>
              <a:t>Company</a:t>
            </a:r>
          </a:p>
        </p:txBody>
      </p:sp>
      <p:sp>
        <p:nvSpPr>
          <p:cNvPr id="20" name="TextBox 19">
            <a:extLst>
              <a:ext uri="{FF2B5EF4-FFF2-40B4-BE49-F238E27FC236}">
                <a16:creationId xmlns:a16="http://schemas.microsoft.com/office/drawing/2014/main" id="{83FCD42A-206E-4E24-A5B1-8A8A1991DCBE}"/>
              </a:ext>
            </a:extLst>
          </p:cNvPr>
          <p:cNvSpPr txBox="1"/>
          <p:nvPr/>
        </p:nvSpPr>
        <p:spPr>
          <a:xfrm>
            <a:off x="3565956" y="4792360"/>
            <a:ext cx="2012089" cy="161583"/>
          </a:xfrm>
          <a:prstGeom prst="rect">
            <a:avLst/>
          </a:prstGeom>
          <a:noFill/>
        </p:spPr>
        <p:txBody>
          <a:bodyPr wrap="none" rtlCol="0">
            <a:spAutoFit/>
          </a:bodyPr>
          <a:lstStyle/>
          <a:p>
            <a:pPr algn="ctr"/>
            <a:r>
              <a:rPr lang="en-US" sz="450" dirty="0">
                <a:solidFill>
                  <a:schemeClr val="bg1"/>
                </a:solidFill>
              </a:rPr>
              <a:t>© 2022, Amazon Web Services, Inc. or its affiliates. All rights reserved. </a:t>
            </a:r>
          </a:p>
        </p:txBody>
      </p:sp>
    </p:spTree>
    <p:extLst>
      <p:ext uri="{BB962C8B-B14F-4D97-AF65-F5344CB8AC3E}">
        <p14:creationId xmlns:p14="http://schemas.microsoft.com/office/powerpoint/2010/main" val="1332610848"/>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41CD-EE1A-4E63-BBDD-173E28125658}"/>
              </a:ext>
            </a:extLst>
          </p:cNvPr>
          <p:cNvSpPr>
            <a:spLocks noGrp="1"/>
          </p:cNvSpPr>
          <p:nvPr>
            <p:ph type="title" hasCustomPrompt="1"/>
          </p:nvPr>
        </p:nvSpPr>
        <p:spPr>
          <a:xfrm>
            <a:off x="457200" y="688183"/>
            <a:ext cx="8229600" cy="454818"/>
          </a:xfrm>
        </p:spPr>
        <p:txBody>
          <a:bodyPr/>
          <a:lstStyle>
            <a:lvl1pPr>
              <a:defRPr/>
            </a:lvl1pPr>
          </a:lstStyle>
          <a:p>
            <a:r>
              <a:rPr lang="en-US" dirty="0"/>
              <a:t>Two-column layout with subtitles</a:t>
            </a:r>
          </a:p>
        </p:txBody>
      </p:sp>
      <p:sp>
        <p:nvSpPr>
          <p:cNvPr id="3" name="Text Placeholder 2">
            <a:extLst>
              <a:ext uri="{FF2B5EF4-FFF2-40B4-BE49-F238E27FC236}">
                <a16:creationId xmlns:a16="http://schemas.microsoft.com/office/drawing/2014/main" id="{573CFC72-9096-4F5D-9BDB-96DE57732BB8}"/>
              </a:ext>
            </a:extLst>
          </p:cNvPr>
          <p:cNvSpPr>
            <a:spLocks noGrp="1"/>
          </p:cNvSpPr>
          <p:nvPr>
            <p:ph type="body" idx="1" hasCustomPrompt="1"/>
          </p:nvPr>
        </p:nvSpPr>
        <p:spPr>
          <a:xfrm>
            <a:off x="457201" y="1303021"/>
            <a:ext cx="3868340" cy="355997"/>
          </a:xfrm>
        </p:spPr>
        <p:txBody>
          <a:bodyPr lIns="0" anchor="t"/>
          <a:lstStyle>
            <a:lvl1pPr marL="0" indent="0">
              <a:buNone/>
              <a:defRPr sz="1500" b="1">
                <a:solidFill>
                  <a:srgbClr val="504BAB"/>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Enter subtitle</a:t>
            </a:r>
          </a:p>
        </p:txBody>
      </p:sp>
      <p:sp>
        <p:nvSpPr>
          <p:cNvPr id="4" name="Content Placeholder 3">
            <a:extLst>
              <a:ext uri="{FF2B5EF4-FFF2-40B4-BE49-F238E27FC236}">
                <a16:creationId xmlns:a16="http://schemas.microsoft.com/office/drawing/2014/main" id="{BCE14836-1EB0-499D-8015-98B7CCC303E8}"/>
              </a:ext>
            </a:extLst>
          </p:cNvPr>
          <p:cNvSpPr>
            <a:spLocks noGrp="1"/>
          </p:cNvSpPr>
          <p:nvPr>
            <p:ph sz="half" idx="2" hasCustomPrompt="1"/>
          </p:nvPr>
        </p:nvSpPr>
        <p:spPr>
          <a:xfrm>
            <a:off x="457201" y="1529952"/>
            <a:ext cx="3868340" cy="3112295"/>
          </a:xfrm>
        </p:spPr>
        <p:txBody>
          <a:bodyPr lIns="0"/>
          <a:lstStyle>
            <a:lvl1pPr marL="0" indent="0">
              <a:spcAft>
                <a:spcPts val="1350"/>
              </a:spcAft>
              <a:buNone/>
              <a:defRPr sz="1500"/>
            </a:lvl1pPr>
          </a:lstStyle>
          <a:p>
            <a:pPr lvl="0"/>
            <a:r>
              <a:rPr lang="en-US" dirty="0"/>
              <a:t>Enter text</a:t>
            </a:r>
          </a:p>
        </p:txBody>
      </p:sp>
      <p:sp>
        <p:nvSpPr>
          <p:cNvPr id="5" name="Text Placeholder 4">
            <a:extLst>
              <a:ext uri="{FF2B5EF4-FFF2-40B4-BE49-F238E27FC236}">
                <a16:creationId xmlns:a16="http://schemas.microsoft.com/office/drawing/2014/main" id="{3777F387-CD61-4FDE-AE0D-E17DE70D3B19}"/>
              </a:ext>
            </a:extLst>
          </p:cNvPr>
          <p:cNvSpPr>
            <a:spLocks noGrp="1"/>
          </p:cNvSpPr>
          <p:nvPr>
            <p:ph type="body" sz="quarter" idx="3" hasCustomPrompt="1"/>
          </p:nvPr>
        </p:nvSpPr>
        <p:spPr>
          <a:xfrm>
            <a:off x="4629150" y="1303021"/>
            <a:ext cx="4057650" cy="355997"/>
          </a:xfrm>
        </p:spPr>
        <p:txBody>
          <a:bodyPr lIns="0" anchor="t"/>
          <a:lstStyle>
            <a:lvl1pPr marL="0" indent="0">
              <a:buNone/>
              <a:defRPr sz="1500" b="1">
                <a:solidFill>
                  <a:srgbClr val="504BAB"/>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Enter subtitle</a:t>
            </a:r>
          </a:p>
        </p:txBody>
      </p:sp>
      <p:sp>
        <p:nvSpPr>
          <p:cNvPr id="6" name="Content Placeholder 5">
            <a:extLst>
              <a:ext uri="{FF2B5EF4-FFF2-40B4-BE49-F238E27FC236}">
                <a16:creationId xmlns:a16="http://schemas.microsoft.com/office/drawing/2014/main" id="{BF30F8A2-BBFC-4205-BF9B-0CA000B7190E}"/>
              </a:ext>
            </a:extLst>
          </p:cNvPr>
          <p:cNvSpPr>
            <a:spLocks noGrp="1"/>
          </p:cNvSpPr>
          <p:nvPr>
            <p:ph sz="quarter" idx="4" hasCustomPrompt="1"/>
          </p:nvPr>
        </p:nvSpPr>
        <p:spPr>
          <a:xfrm>
            <a:off x="4629150" y="1529951"/>
            <a:ext cx="4057650" cy="3112295"/>
          </a:xfrm>
        </p:spPr>
        <p:txBody>
          <a:bodyPr lIns="0"/>
          <a:lstStyle>
            <a:lvl1pPr marL="0" indent="0">
              <a:spcAft>
                <a:spcPts val="1350"/>
              </a:spcAft>
              <a:buNone/>
              <a:defRPr sz="1500"/>
            </a:lvl1pPr>
          </a:lstStyle>
          <a:p>
            <a:pPr lvl="0"/>
            <a:r>
              <a:rPr lang="en-US" dirty="0"/>
              <a:t>Enter text</a:t>
            </a:r>
          </a:p>
        </p:txBody>
      </p:sp>
      <p:sp>
        <p:nvSpPr>
          <p:cNvPr id="7" name="Date Placeholder 6">
            <a:extLst>
              <a:ext uri="{FF2B5EF4-FFF2-40B4-BE49-F238E27FC236}">
                <a16:creationId xmlns:a16="http://schemas.microsoft.com/office/drawing/2014/main" id="{A6F2B6AE-2CBC-E74A-875C-1CA266911635}"/>
              </a:ext>
            </a:extLst>
          </p:cNvPr>
          <p:cNvSpPr>
            <a:spLocks noGrp="1"/>
          </p:cNvSpPr>
          <p:nvPr>
            <p:ph type="dt" sz="half" idx="14"/>
          </p:nvPr>
        </p:nvSpPr>
        <p:spPr/>
        <p:txBody>
          <a:bodyPr/>
          <a:lstStyle/>
          <a:p>
            <a:fld id="{E9D6AC79-2D2A-4D2A-8607-57DE465563A2}" type="datetime1">
              <a:rPr lang="en-US" smtClean="0"/>
              <a:t>3/24/22</a:t>
            </a:fld>
            <a:endParaRPr lang="en-US"/>
          </a:p>
        </p:txBody>
      </p:sp>
      <p:sp>
        <p:nvSpPr>
          <p:cNvPr id="8" name="Footer Placeholder 7">
            <a:extLst>
              <a:ext uri="{FF2B5EF4-FFF2-40B4-BE49-F238E27FC236}">
                <a16:creationId xmlns:a16="http://schemas.microsoft.com/office/drawing/2014/main" id="{143945F3-9493-464F-A898-EC7B2B583B5C}"/>
              </a:ext>
            </a:extLst>
          </p:cNvPr>
          <p:cNvSpPr>
            <a:spLocks noGrp="1"/>
          </p:cNvSpPr>
          <p:nvPr>
            <p:ph type="ftr" sz="quarter" idx="15"/>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Slide Number Placeholder 8">
            <a:extLst>
              <a:ext uri="{FF2B5EF4-FFF2-40B4-BE49-F238E27FC236}">
                <a16:creationId xmlns:a16="http://schemas.microsoft.com/office/drawing/2014/main" id="{738B7A11-19A5-E94B-B640-BCDB7CC7659D}"/>
              </a:ext>
            </a:extLst>
          </p:cNvPr>
          <p:cNvSpPr>
            <a:spLocks noGrp="1"/>
          </p:cNvSpPr>
          <p:nvPr>
            <p:ph type="sldNum" sz="quarter" idx="16"/>
          </p:nvPr>
        </p:nvSpPr>
        <p:spPr/>
        <p:txBody>
          <a:bodyPr/>
          <a:lstStyle/>
          <a:p>
            <a:fld id="{7834CDD4-D76F-4459-B025-0310E913C243}" type="slidenum">
              <a:rPr lang="en-US" smtClean="0"/>
              <a:pPr/>
              <a:t>‹#›</a:t>
            </a:fld>
            <a:endParaRPr lang="en-US"/>
          </a:p>
        </p:txBody>
      </p:sp>
      <p:sp>
        <p:nvSpPr>
          <p:cNvPr id="10" name="Content Placeholder 8">
            <a:extLst>
              <a:ext uri="{FF2B5EF4-FFF2-40B4-BE49-F238E27FC236}">
                <a16:creationId xmlns:a16="http://schemas.microsoft.com/office/drawing/2014/main" id="{6FB039DF-E86F-49D0-A42F-F64039FC8AA1}"/>
              </a:ext>
            </a:extLst>
          </p:cNvPr>
          <p:cNvSpPr>
            <a:spLocks noGrp="1"/>
          </p:cNvSpPr>
          <p:nvPr>
            <p:ph sz="quarter" idx="17" hasCustomPrompt="1"/>
          </p:nvPr>
        </p:nvSpPr>
        <p:spPr>
          <a:xfrm>
            <a:off x="457200" y="247650"/>
            <a:ext cx="8229600" cy="180975"/>
          </a:xfrm>
        </p:spPr>
        <p:txBody>
          <a:bodyPr/>
          <a:lstStyle>
            <a:lvl1pPr marL="0" indent="0">
              <a:buNone/>
              <a:defRPr sz="750"/>
            </a:lvl1pPr>
            <a:lvl2pPr marL="171450" indent="0">
              <a:buNone/>
              <a:defRPr sz="675"/>
            </a:lvl2pPr>
            <a:lvl3pPr marL="377190" indent="0">
              <a:buNone/>
              <a:defRPr sz="825"/>
            </a:lvl3pPr>
            <a:lvl4pPr marL="582930" indent="0">
              <a:buNone/>
              <a:defRPr sz="788"/>
            </a:lvl4pPr>
            <a:lvl5pPr marL="788670" indent="0">
              <a:buNone/>
              <a:defRPr sz="788"/>
            </a:lvl5pPr>
          </a:lstStyle>
          <a:p>
            <a:pPr lvl="0"/>
            <a:r>
              <a:rPr lang="en-US" dirty="0"/>
              <a:t>CUSTOMER NAME</a:t>
            </a:r>
          </a:p>
        </p:txBody>
      </p:sp>
      <p:pic>
        <p:nvPicPr>
          <p:cNvPr id="11" name="Graphic 10">
            <a:extLst>
              <a:ext uri="{FF2B5EF4-FFF2-40B4-BE49-F238E27FC236}">
                <a16:creationId xmlns:a16="http://schemas.microsoft.com/office/drawing/2014/main" id="{834DDC33-C20C-2E43-899E-46570A651047}"/>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41127" y="4710776"/>
            <a:ext cx="291263" cy="173736"/>
          </a:xfrm>
          <a:prstGeom prst="rect">
            <a:avLst/>
          </a:prstGeom>
        </p:spPr>
      </p:pic>
    </p:spTree>
    <p:extLst>
      <p:ext uri="{BB962C8B-B14F-4D97-AF65-F5344CB8AC3E}">
        <p14:creationId xmlns:p14="http://schemas.microsoft.com/office/powerpoint/2010/main" val="1790061670"/>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orient="horz" pos="10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reeColumn">
    <p:bg>
      <p:bgRef idx="1001">
        <a:schemeClr val="bg2"/>
      </p:bgRef>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EE45CD9-67F8-4A52-86F7-18140657CB4D}"/>
              </a:ext>
            </a:extLst>
          </p:cNvPr>
          <p:cNvSpPr>
            <a:spLocks noGrp="1"/>
          </p:cNvSpPr>
          <p:nvPr>
            <p:ph type="body" sz="quarter" idx="14" hasCustomPrompt="1"/>
          </p:nvPr>
        </p:nvSpPr>
        <p:spPr>
          <a:xfrm>
            <a:off x="457201" y="1529952"/>
            <a:ext cx="2609849" cy="2689624"/>
          </a:xfrm>
        </p:spPr>
        <p:txBody>
          <a:bodyPr lIns="0"/>
          <a:lstStyle>
            <a:lvl1pPr marL="0" indent="0">
              <a:spcAft>
                <a:spcPts val="1350"/>
              </a:spcAft>
              <a:buNone/>
              <a:defRPr sz="1500"/>
            </a:lvl1pPr>
          </a:lstStyle>
          <a:p>
            <a:pPr lvl="0"/>
            <a:r>
              <a:rPr lang="en-US" dirty="0"/>
              <a:t>Enter text</a:t>
            </a:r>
          </a:p>
        </p:txBody>
      </p:sp>
      <p:sp>
        <p:nvSpPr>
          <p:cNvPr id="2" name="Title 1">
            <a:extLst>
              <a:ext uri="{FF2B5EF4-FFF2-40B4-BE49-F238E27FC236}">
                <a16:creationId xmlns:a16="http://schemas.microsoft.com/office/drawing/2014/main" id="{525D41CD-EE1A-4E63-BBDD-173E28125658}"/>
              </a:ext>
            </a:extLst>
          </p:cNvPr>
          <p:cNvSpPr>
            <a:spLocks noGrp="1"/>
          </p:cNvSpPr>
          <p:nvPr>
            <p:ph type="title" hasCustomPrompt="1"/>
          </p:nvPr>
        </p:nvSpPr>
        <p:spPr>
          <a:xfrm>
            <a:off x="457200" y="688183"/>
            <a:ext cx="8229600" cy="454818"/>
          </a:xfrm>
        </p:spPr>
        <p:txBody>
          <a:bodyPr/>
          <a:lstStyle>
            <a:lvl1pPr>
              <a:defRPr/>
            </a:lvl1pPr>
          </a:lstStyle>
          <a:p>
            <a:r>
              <a:rPr lang="en-US" dirty="0"/>
              <a:t>Three-column layout with subtitles</a:t>
            </a:r>
          </a:p>
        </p:txBody>
      </p:sp>
      <p:sp>
        <p:nvSpPr>
          <p:cNvPr id="3" name="Text Placeholder 2">
            <a:extLst>
              <a:ext uri="{FF2B5EF4-FFF2-40B4-BE49-F238E27FC236}">
                <a16:creationId xmlns:a16="http://schemas.microsoft.com/office/drawing/2014/main" id="{573CFC72-9096-4F5D-9BDB-96DE57732BB8}"/>
              </a:ext>
            </a:extLst>
          </p:cNvPr>
          <p:cNvSpPr>
            <a:spLocks noGrp="1"/>
          </p:cNvSpPr>
          <p:nvPr>
            <p:ph type="body" idx="1" hasCustomPrompt="1"/>
          </p:nvPr>
        </p:nvSpPr>
        <p:spPr>
          <a:xfrm>
            <a:off x="457201" y="1303021"/>
            <a:ext cx="2609849" cy="355997"/>
          </a:xfrm>
        </p:spPr>
        <p:txBody>
          <a:bodyPr lIns="0" anchor="t"/>
          <a:lstStyle>
            <a:lvl1pPr marL="0" indent="0">
              <a:buNone/>
              <a:defRPr sz="1500" b="1">
                <a:solidFill>
                  <a:srgbClr val="504BAB"/>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Enter subtitle</a:t>
            </a:r>
          </a:p>
        </p:txBody>
      </p:sp>
      <p:sp>
        <p:nvSpPr>
          <p:cNvPr id="5" name="Text Placeholder 4">
            <a:extLst>
              <a:ext uri="{FF2B5EF4-FFF2-40B4-BE49-F238E27FC236}">
                <a16:creationId xmlns:a16="http://schemas.microsoft.com/office/drawing/2014/main" id="{3777F387-CD61-4FDE-AE0D-E17DE70D3B19}"/>
              </a:ext>
            </a:extLst>
          </p:cNvPr>
          <p:cNvSpPr>
            <a:spLocks noGrp="1"/>
          </p:cNvSpPr>
          <p:nvPr>
            <p:ph type="body" sz="quarter" idx="3" hasCustomPrompt="1"/>
          </p:nvPr>
        </p:nvSpPr>
        <p:spPr>
          <a:xfrm>
            <a:off x="3267076" y="1303021"/>
            <a:ext cx="2609849" cy="355997"/>
          </a:xfrm>
        </p:spPr>
        <p:txBody>
          <a:bodyPr lIns="0" anchor="t"/>
          <a:lstStyle>
            <a:lvl1pPr marL="0" indent="0">
              <a:buNone/>
              <a:defRPr sz="1500" b="1">
                <a:solidFill>
                  <a:srgbClr val="504BAB"/>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Enter subtitle</a:t>
            </a:r>
          </a:p>
        </p:txBody>
      </p:sp>
      <p:sp>
        <p:nvSpPr>
          <p:cNvPr id="11" name="Text Placeholder 10">
            <a:extLst>
              <a:ext uri="{FF2B5EF4-FFF2-40B4-BE49-F238E27FC236}">
                <a16:creationId xmlns:a16="http://schemas.microsoft.com/office/drawing/2014/main" id="{CD517463-352F-4D83-A9E1-0F789F96266D}"/>
              </a:ext>
            </a:extLst>
          </p:cNvPr>
          <p:cNvSpPr>
            <a:spLocks noGrp="1"/>
          </p:cNvSpPr>
          <p:nvPr>
            <p:ph type="body" sz="quarter" idx="15" hasCustomPrompt="1"/>
          </p:nvPr>
        </p:nvSpPr>
        <p:spPr>
          <a:xfrm>
            <a:off x="3267076" y="1529952"/>
            <a:ext cx="2609849" cy="2689624"/>
          </a:xfrm>
        </p:spPr>
        <p:txBody>
          <a:bodyPr lIns="0"/>
          <a:lstStyle>
            <a:lvl1pPr marL="0" indent="0">
              <a:spcAft>
                <a:spcPts val="1350"/>
              </a:spcAft>
              <a:buNone/>
              <a:defRPr sz="1500"/>
            </a:lvl1pPr>
          </a:lstStyle>
          <a:p>
            <a:pPr lvl="0"/>
            <a:r>
              <a:rPr lang="en-US" dirty="0"/>
              <a:t>Enter text</a:t>
            </a:r>
          </a:p>
        </p:txBody>
      </p:sp>
      <p:sp>
        <p:nvSpPr>
          <p:cNvPr id="12" name="Text Placeholder 4">
            <a:extLst>
              <a:ext uri="{FF2B5EF4-FFF2-40B4-BE49-F238E27FC236}">
                <a16:creationId xmlns:a16="http://schemas.microsoft.com/office/drawing/2014/main" id="{CF3CD244-8B44-44A6-A623-84365E91EAE7}"/>
              </a:ext>
            </a:extLst>
          </p:cNvPr>
          <p:cNvSpPr>
            <a:spLocks noGrp="1"/>
          </p:cNvSpPr>
          <p:nvPr>
            <p:ph type="body" sz="quarter" idx="16" hasCustomPrompt="1"/>
          </p:nvPr>
        </p:nvSpPr>
        <p:spPr>
          <a:xfrm>
            <a:off x="6076951" y="1303021"/>
            <a:ext cx="2609849" cy="355997"/>
          </a:xfrm>
        </p:spPr>
        <p:txBody>
          <a:bodyPr lIns="0" anchor="t"/>
          <a:lstStyle>
            <a:lvl1pPr marL="0" indent="0">
              <a:buNone/>
              <a:defRPr sz="1500" b="1">
                <a:solidFill>
                  <a:srgbClr val="504BAB"/>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Enter subtitle</a:t>
            </a:r>
          </a:p>
        </p:txBody>
      </p:sp>
      <p:sp>
        <p:nvSpPr>
          <p:cNvPr id="13" name="Text Placeholder 10">
            <a:extLst>
              <a:ext uri="{FF2B5EF4-FFF2-40B4-BE49-F238E27FC236}">
                <a16:creationId xmlns:a16="http://schemas.microsoft.com/office/drawing/2014/main" id="{CB7E0003-F180-4528-9992-B9342F92AF42}"/>
              </a:ext>
            </a:extLst>
          </p:cNvPr>
          <p:cNvSpPr>
            <a:spLocks noGrp="1"/>
          </p:cNvSpPr>
          <p:nvPr>
            <p:ph type="body" sz="quarter" idx="17" hasCustomPrompt="1"/>
          </p:nvPr>
        </p:nvSpPr>
        <p:spPr>
          <a:xfrm>
            <a:off x="6076951" y="1529952"/>
            <a:ext cx="2609849" cy="2689624"/>
          </a:xfrm>
        </p:spPr>
        <p:txBody>
          <a:bodyPr lIns="0"/>
          <a:lstStyle>
            <a:lvl1pPr marL="0" indent="0">
              <a:spcAft>
                <a:spcPts val="1350"/>
              </a:spcAft>
              <a:buNone/>
              <a:defRPr sz="1500"/>
            </a:lvl1pPr>
          </a:lstStyle>
          <a:p>
            <a:pPr lvl="0"/>
            <a:r>
              <a:rPr lang="en-US" dirty="0"/>
              <a:t>Enter text</a:t>
            </a:r>
          </a:p>
        </p:txBody>
      </p:sp>
      <p:sp>
        <p:nvSpPr>
          <p:cNvPr id="4" name="Date Placeholder 3">
            <a:extLst>
              <a:ext uri="{FF2B5EF4-FFF2-40B4-BE49-F238E27FC236}">
                <a16:creationId xmlns:a16="http://schemas.microsoft.com/office/drawing/2014/main" id="{DB6BCD43-CC6C-BD48-850A-97871DDE1823}"/>
              </a:ext>
            </a:extLst>
          </p:cNvPr>
          <p:cNvSpPr>
            <a:spLocks noGrp="1"/>
          </p:cNvSpPr>
          <p:nvPr>
            <p:ph type="dt" sz="half" idx="18"/>
          </p:nvPr>
        </p:nvSpPr>
        <p:spPr/>
        <p:txBody>
          <a:bodyPr/>
          <a:lstStyle/>
          <a:p>
            <a:fld id="{4BEB2324-87C3-4887-BEB2-03BFED3206F3}" type="datetime1">
              <a:rPr lang="en-US" smtClean="0"/>
              <a:t>3/24/22</a:t>
            </a:fld>
            <a:endParaRPr lang="en-US"/>
          </a:p>
        </p:txBody>
      </p:sp>
      <p:sp>
        <p:nvSpPr>
          <p:cNvPr id="6" name="Footer Placeholder 5">
            <a:extLst>
              <a:ext uri="{FF2B5EF4-FFF2-40B4-BE49-F238E27FC236}">
                <a16:creationId xmlns:a16="http://schemas.microsoft.com/office/drawing/2014/main" id="{36CAA311-9441-AF47-820B-20551D79A03F}"/>
              </a:ext>
            </a:extLst>
          </p:cNvPr>
          <p:cNvSpPr>
            <a:spLocks noGrp="1"/>
          </p:cNvSpPr>
          <p:nvPr>
            <p:ph type="ftr" sz="quarter" idx="19"/>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Slide Number Placeholder 6">
            <a:extLst>
              <a:ext uri="{FF2B5EF4-FFF2-40B4-BE49-F238E27FC236}">
                <a16:creationId xmlns:a16="http://schemas.microsoft.com/office/drawing/2014/main" id="{B828457D-BA7E-5F4D-BB3A-F2D68C6B8247}"/>
              </a:ext>
            </a:extLst>
          </p:cNvPr>
          <p:cNvSpPr>
            <a:spLocks noGrp="1"/>
          </p:cNvSpPr>
          <p:nvPr>
            <p:ph type="sldNum" sz="quarter" idx="20"/>
          </p:nvPr>
        </p:nvSpPr>
        <p:spPr/>
        <p:txBody>
          <a:bodyPr/>
          <a:lstStyle/>
          <a:p>
            <a:fld id="{7834CDD4-D76F-4459-B025-0310E913C243}" type="slidenum">
              <a:rPr lang="en-US" smtClean="0"/>
              <a:pPr/>
              <a:t>‹#›</a:t>
            </a:fld>
            <a:endParaRPr lang="en-US"/>
          </a:p>
        </p:txBody>
      </p:sp>
      <p:sp>
        <p:nvSpPr>
          <p:cNvPr id="14" name="Content Placeholder 8">
            <a:extLst>
              <a:ext uri="{FF2B5EF4-FFF2-40B4-BE49-F238E27FC236}">
                <a16:creationId xmlns:a16="http://schemas.microsoft.com/office/drawing/2014/main" id="{0B5FE581-BD12-4953-88B5-5FEFC447FB73}"/>
              </a:ext>
            </a:extLst>
          </p:cNvPr>
          <p:cNvSpPr>
            <a:spLocks noGrp="1"/>
          </p:cNvSpPr>
          <p:nvPr>
            <p:ph sz="quarter" idx="21" hasCustomPrompt="1"/>
          </p:nvPr>
        </p:nvSpPr>
        <p:spPr>
          <a:xfrm>
            <a:off x="457200" y="247650"/>
            <a:ext cx="8229600" cy="180975"/>
          </a:xfrm>
        </p:spPr>
        <p:txBody>
          <a:bodyPr/>
          <a:lstStyle>
            <a:lvl1pPr marL="0" indent="0">
              <a:buNone/>
              <a:defRPr sz="750"/>
            </a:lvl1pPr>
            <a:lvl2pPr marL="171450" indent="0">
              <a:buNone/>
              <a:defRPr sz="675"/>
            </a:lvl2pPr>
            <a:lvl3pPr marL="377190" indent="0">
              <a:buNone/>
              <a:defRPr sz="825"/>
            </a:lvl3pPr>
            <a:lvl4pPr marL="582930" indent="0">
              <a:buNone/>
              <a:defRPr sz="788"/>
            </a:lvl4pPr>
            <a:lvl5pPr marL="788670" indent="0">
              <a:buNone/>
              <a:defRPr sz="788"/>
            </a:lvl5pPr>
          </a:lstStyle>
          <a:p>
            <a:pPr lvl="0"/>
            <a:r>
              <a:rPr lang="en-US" dirty="0"/>
              <a:t>CUSTOMER NAME</a:t>
            </a:r>
          </a:p>
        </p:txBody>
      </p:sp>
      <p:pic>
        <p:nvPicPr>
          <p:cNvPr id="15" name="Graphic 14">
            <a:extLst>
              <a:ext uri="{FF2B5EF4-FFF2-40B4-BE49-F238E27FC236}">
                <a16:creationId xmlns:a16="http://schemas.microsoft.com/office/drawing/2014/main" id="{B3EBF5C0-90BF-6D44-ABDD-A704AB76BEE6}"/>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41127" y="4710776"/>
            <a:ext cx="291263" cy="173736"/>
          </a:xfrm>
          <a:prstGeom prst="rect">
            <a:avLst/>
          </a:prstGeom>
        </p:spPr>
      </p:pic>
    </p:spTree>
    <p:extLst>
      <p:ext uri="{BB962C8B-B14F-4D97-AF65-F5344CB8AC3E}">
        <p14:creationId xmlns:p14="http://schemas.microsoft.com/office/powerpoint/2010/main" val="294941797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orient="horz" pos="12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ColumnImages">
    <p:bg>
      <p:bgRef idx="1001">
        <a:schemeClr val="bg2"/>
      </p:bgRef>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EE45CD9-67F8-4A52-86F7-18140657CB4D}"/>
              </a:ext>
            </a:extLst>
          </p:cNvPr>
          <p:cNvSpPr>
            <a:spLocks noGrp="1"/>
          </p:cNvSpPr>
          <p:nvPr>
            <p:ph type="body" sz="quarter" idx="14" hasCustomPrompt="1"/>
          </p:nvPr>
        </p:nvSpPr>
        <p:spPr>
          <a:xfrm>
            <a:off x="457201" y="2715768"/>
            <a:ext cx="2609849" cy="1718074"/>
          </a:xfrm>
        </p:spPr>
        <p:txBody>
          <a:bodyPr lIns="0"/>
          <a:lstStyle>
            <a:lvl1pPr marL="0" indent="0">
              <a:spcAft>
                <a:spcPts val="1350"/>
              </a:spcAft>
              <a:buNone/>
              <a:defRPr sz="1500"/>
            </a:lvl1pPr>
          </a:lstStyle>
          <a:p>
            <a:pPr lvl="0"/>
            <a:r>
              <a:rPr lang="en-US" dirty="0"/>
              <a:t>Enter text</a:t>
            </a:r>
          </a:p>
        </p:txBody>
      </p:sp>
      <p:sp>
        <p:nvSpPr>
          <p:cNvPr id="2" name="Title 1">
            <a:extLst>
              <a:ext uri="{FF2B5EF4-FFF2-40B4-BE49-F238E27FC236}">
                <a16:creationId xmlns:a16="http://schemas.microsoft.com/office/drawing/2014/main" id="{525D41CD-EE1A-4E63-BBDD-173E28125658}"/>
              </a:ext>
            </a:extLst>
          </p:cNvPr>
          <p:cNvSpPr>
            <a:spLocks noGrp="1"/>
          </p:cNvSpPr>
          <p:nvPr>
            <p:ph type="title" hasCustomPrompt="1"/>
          </p:nvPr>
        </p:nvSpPr>
        <p:spPr>
          <a:xfrm>
            <a:off x="457200" y="688183"/>
            <a:ext cx="8229600" cy="454818"/>
          </a:xfrm>
        </p:spPr>
        <p:txBody>
          <a:bodyPr/>
          <a:lstStyle>
            <a:lvl1pPr>
              <a:defRPr/>
            </a:lvl1pPr>
          </a:lstStyle>
          <a:p>
            <a:r>
              <a:rPr lang="en-US" dirty="0"/>
              <a:t>Three-column layout with subtitles and images</a:t>
            </a:r>
          </a:p>
        </p:txBody>
      </p:sp>
      <p:sp>
        <p:nvSpPr>
          <p:cNvPr id="3" name="Text Placeholder 2">
            <a:extLst>
              <a:ext uri="{FF2B5EF4-FFF2-40B4-BE49-F238E27FC236}">
                <a16:creationId xmlns:a16="http://schemas.microsoft.com/office/drawing/2014/main" id="{573CFC72-9096-4F5D-9BDB-96DE57732BB8}"/>
              </a:ext>
            </a:extLst>
          </p:cNvPr>
          <p:cNvSpPr>
            <a:spLocks noGrp="1"/>
          </p:cNvSpPr>
          <p:nvPr>
            <p:ph type="body" idx="1" hasCustomPrompt="1"/>
          </p:nvPr>
        </p:nvSpPr>
        <p:spPr>
          <a:xfrm>
            <a:off x="457201" y="2468881"/>
            <a:ext cx="2609849" cy="355997"/>
          </a:xfrm>
        </p:spPr>
        <p:txBody>
          <a:bodyPr lIns="0" anchor="t"/>
          <a:lstStyle>
            <a:lvl1pPr marL="0" indent="0">
              <a:buNone/>
              <a:defRPr sz="1500" b="1">
                <a:solidFill>
                  <a:srgbClr val="504BAB"/>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Enter subtitle</a:t>
            </a:r>
          </a:p>
        </p:txBody>
      </p:sp>
      <p:sp>
        <p:nvSpPr>
          <p:cNvPr id="5" name="Text Placeholder 4">
            <a:extLst>
              <a:ext uri="{FF2B5EF4-FFF2-40B4-BE49-F238E27FC236}">
                <a16:creationId xmlns:a16="http://schemas.microsoft.com/office/drawing/2014/main" id="{3777F387-CD61-4FDE-AE0D-E17DE70D3B19}"/>
              </a:ext>
            </a:extLst>
          </p:cNvPr>
          <p:cNvSpPr>
            <a:spLocks noGrp="1"/>
          </p:cNvSpPr>
          <p:nvPr>
            <p:ph type="body" sz="quarter" idx="3" hasCustomPrompt="1"/>
          </p:nvPr>
        </p:nvSpPr>
        <p:spPr>
          <a:xfrm>
            <a:off x="3267076" y="2468881"/>
            <a:ext cx="2609849" cy="355997"/>
          </a:xfrm>
        </p:spPr>
        <p:txBody>
          <a:bodyPr lIns="0" anchor="t"/>
          <a:lstStyle>
            <a:lvl1pPr marL="0" indent="0">
              <a:buNone/>
              <a:defRPr sz="1500" b="1">
                <a:solidFill>
                  <a:srgbClr val="504BAB"/>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Enter subtitle</a:t>
            </a:r>
          </a:p>
        </p:txBody>
      </p:sp>
      <p:sp>
        <p:nvSpPr>
          <p:cNvPr id="11" name="Text Placeholder 10">
            <a:extLst>
              <a:ext uri="{FF2B5EF4-FFF2-40B4-BE49-F238E27FC236}">
                <a16:creationId xmlns:a16="http://schemas.microsoft.com/office/drawing/2014/main" id="{CD517463-352F-4D83-A9E1-0F789F96266D}"/>
              </a:ext>
            </a:extLst>
          </p:cNvPr>
          <p:cNvSpPr>
            <a:spLocks noGrp="1"/>
          </p:cNvSpPr>
          <p:nvPr>
            <p:ph type="body" sz="quarter" idx="15" hasCustomPrompt="1"/>
          </p:nvPr>
        </p:nvSpPr>
        <p:spPr>
          <a:xfrm>
            <a:off x="3267077" y="2715768"/>
            <a:ext cx="2609849" cy="1718074"/>
          </a:xfrm>
        </p:spPr>
        <p:txBody>
          <a:bodyPr lIns="0"/>
          <a:lstStyle>
            <a:lvl1pPr marL="0" indent="0">
              <a:spcAft>
                <a:spcPts val="1350"/>
              </a:spcAft>
              <a:buNone/>
              <a:defRPr sz="1500"/>
            </a:lvl1pPr>
          </a:lstStyle>
          <a:p>
            <a:pPr lvl="0"/>
            <a:r>
              <a:rPr lang="en-US" dirty="0"/>
              <a:t>Enter text</a:t>
            </a:r>
          </a:p>
        </p:txBody>
      </p:sp>
      <p:sp>
        <p:nvSpPr>
          <p:cNvPr id="12" name="Text Placeholder 4">
            <a:extLst>
              <a:ext uri="{FF2B5EF4-FFF2-40B4-BE49-F238E27FC236}">
                <a16:creationId xmlns:a16="http://schemas.microsoft.com/office/drawing/2014/main" id="{CF3CD244-8B44-44A6-A623-84365E91EAE7}"/>
              </a:ext>
            </a:extLst>
          </p:cNvPr>
          <p:cNvSpPr>
            <a:spLocks noGrp="1"/>
          </p:cNvSpPr>
          <p:nvPr>
            <p:ph type="body" sz="quarter" idx="16" hasCustomPrompt="1"/>
          </p:nvPr>
        </p:nvSpPr>
        <p:spPr>
          <a:xfrm>
            <a:off x="6076951" y="2468881"/>
            <a:ext cx="2609849" cy="355997"/>
          </a:xfrm>
        </p:spPr>
        <p:txBody>
          <a:bodyPr lIns="0" anchor="t"/>
          <a:lstStyle>
            <a:lvl1pPr marL="0" indent="0">
              <a:buNone/>
              <a:defRPr sz="1500" b="1">
                <a:solidFill>
                  <a:srgbClr val="504BAB"/>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Enter subtitle</a:t>
            </a:r>
          </a:p>
        </p:txBody>
      </p:sp>
      <p:sp>
        <p:nvSpPr>
          <p:cNvPr id="13" name="Text Placeholder 10">
            <a:extLst>
              <a:ext uri="{FF2B5EF4-FFF2-40B4-BE49-F238E27FC236}">
                <a16:creationId xmlns:a16="http://schemas.microsoft.com/office/drawing/2014/main" id="{CB7E0003-F180-4528-9992-B9342F92AF42}"/>
              </a:ext>
            </a:extLst>
          </p:cNvPr>
          <p:cNvSpPr>
            <a:spLocks noGrp="1"/>
          </p:cNvSpPr>
          <p:nvPr>
            <p:ph type="body" sz="quarter" idx="17" hasCustomPrompt="1"/>
          </p:nvPr>
        </p:nvSpPr>
        <p:spPr>
          <a:xfrm>
            <a:off x="6076951" y="2715768"/>
            <a:ext cx="2609849" cy="1718074"/>
          </a:xfrm>
        </p:spPr>
        <p:txBody>
          <a:bodyPr lIns="0"/>
          <a:lstStyle>
            <a:lvl1pPr marL="0" indent="0">
              <a:spcAft>
                <a:spcPts val="1350"/>
              </a:spcAft>
              <a:buNone/>
              <a:defRPr sz="1500"/>
            </a:lvl1pPr>
          </a:lstStyle>
          <a:p>
            <a:pPr lvl="0"/>
            <a:r>
              <a:rPr lang="en-US" dirty="0"/>
              <a:t>Enter text</a:t>
            </a:r>
          </a:p>
        </p:txBody>
      </p:sp>
      <p:sp>
        <p:nvSpPr>
          <p:cNvPr id="6" name="Picture Placeholder 5">
            <a:extLst>
              <a:ext uri="{FF2B5EF4-FFF2-40B4-BE49-F238E27FC236}">
                <a16:creationId xmlns:a16="http://schemas.microsoft.com/office/drawing/2014/main" id="{16D93192-90AB-4F6B-972B-7D3EDD5EEE3D}"/>
              </a:ext>
            </a:extLst>
          </p:cNvPr>
          <p:cNvSpPr>
            <a:spLocks noGrp="1"/>
          </p:cNvSpPr>
          <p:nvPr>
            <p:ph type="pic" sz="quarter" idx="18"/>
          </p:nvPr>
        </p:nvSpPr>
        <p:spPr>
          <a:xfrm>
            <a:off x="1041654" y="1165027"/>
            <a:ext cx="1276350" cy="1111448"/>
          </a:xfrm>
        </p:spPr>
        <p:txBody>
          <a:bodyPr/>
          <a:lstStyle>
            <a:lvl1pPr marL="0" indent="0">
              <a:buNone/>
              <a:defRPr sz="1350"/>
            </a:lvl1pPr>
          </a:lstStyle>
          <a:p>
            <a:r>
              <a:rPr lang="en-US"/>
              <a:t>Click icon to add picture</a:t>
            </a:r>
          </a:p>
        </p:txBody>
      </p:sp>
      <p:sp>
        <p:nvSpPr>
          <p:cNvPr id="14" name="Picture Placeholder 5">
            <a:extLst>
              <a:ext uri="{FF2B5EF4-FFF2-40B4-BE49-F238E27FC236}">
                <a16:creationId xmlns:a16="http://schemas.microsoft.com/office/drawing/2014/main" id="{375470EF-D171-4656-995E-5D5261A357E8}"/>
              </a:ext>
            </a:extLst>
          </p:cNvPr>
          <p:cNvSpPr>
            <a:spLocks noGrp="1"/>
          </p:cNvSpPr>
          <p:nvPr>
            <p:ph type="pic" sz="quarter" idx="19"/>
          </p:nvPr>
        </p:nvSpPr>
        <p:spPr>
          <a:xfrm>
            <a:off x="3851530" y="1165027"/>
            <a:ext cx="1276350" cy="1111448"/>
          </a:xfrm>
        </p:spPr>
        <p:txBody>
          <a:bodyPr/>
          <a:lstStyle>
            <a:lvl1pPr marL="0" indent="0">
              <a:buNone/>
              <a:defRPr sz="1350"/>
            </a:lvl1pPr>
          </a:lstStyle>
          <a:p>
            <a:r>
              <a:rPr lang="en-US"/>
              <a:t>Click icon to add picture</a:t>
            </a:r>
          </a:p>
        </p:txBody>
      </p:sp>
      <p:sp>
        <p:nvSpPr>
          <p:cNvPr id="15" name="Picture Placeholder 5">
            <a:extLst>
              <a:ext uri="{FF2B5EF4-FFF2-40B4-BE49-F238E27FC236}">
                <a16:creationId xmlns:a16="http://schemas.microsoft.com/office/drawing/2014/main" id="{70E507B6-F3CC-4078-B9B6-713DBB58E8E3}"/>
              </a:ext>
            </a:extLst>
          </p:cNvPr>
          <p:cNvSpPr>
            <a:spLocks noGrp="1"/>
          </p:cNvSpPr>
          <p:nvPr>
            <p:ph type="pic" sz="quarter" idx="20"/>
          </p:nvPr>
        </p:nvSpPr>
        <p:spPr>
          <a:xfrm>
            <a:off x="6661404" y="1165027"/>
            <a:ext cx="1276350" cy="1111448"/>
          </a:xfrm>
        </p:spPr>
        <p:txBody>
          <a:bodyPr/>
          <a:lstStyle>
            <a:lvl1pPr marL="0" indent="0">
              <a:buNone/>
              <a:defRPr sz="1350"/>
            </a:lvl1pPr>
          </a:lstStyle>
          <a:p>
            <a:r>
              <a:rPr lang="en-US"/>
              <a:t>Click icon to add picture</a:t>
            </a:r>
          </a:p>
        </p:txBody>
      </p:sp>
      <p:sp>
        <p:nvSpPr>
          <p:cNvPr id="4" name="Date Placeholder 3">
            <a:extLst>
              <a:ext uri="{FF2B5EF4-FFF2-40B4-BE49-F238E27FC236}">
                <a16:creationId xmlns:a16="http://schemas.microsoft.com/office/drawing/2014/main" id="{5B650F7F-E551-BD4E-8F8C-4D07A3FDF156}"/>
              </a:ext>
            </a:extLst>
          </p:cNvPr>
          <p:cNvSpPr>
            <a:spLocks noGrp="1"/>
          </p:cNvSpPr>
          <p:nvPr>
            <p:ph type="dt" sz="half" idx="21"/>
          </p:nvPr>
        </p:nvSpPr>
        <p:spPr/>
        <p:txBody>
          <a:bodyPr/>
          <a:lstStyle/>
          <a:p>
            <a:fld id="{6D6030AB-40C6-4310-82EE-201071CE2E09}" type="datetime1">
              <a:rPr lang="en-US" smtClean="0"/>
              <a:t>3/24/22</a:t>
            </a:fld>
            <a:endParaRPr lang="en-US"/>
          </a:p>
        </p:txBody>
      </p:sp>
      <p:sp>
        <p:nvSpPr>
          <p:cNvPr id="7" name="Footer Placeholder 6">
            <a:extLst>
              <a:ext uri="{FF2B5EF4-FFF2-40B4-BE49-F238E27FC236}">
                <a16:creationId xmlns:a16="http://schemas.microsoft.com/office/drawing/2014/main" id="{6135DA2F-A517-FC4B-A629-4C413F277885}"/>
              </a:ext>
            </a:extLst>
          </p:cNvPr>
          <p:cNvSpPr>
            <a:spLocks noGrp="1"/>
          </p:cNvSpPr>
          <p:nvPr>
            <p:ph type="ftr" sz="quarter" idx="22"/>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Slide Number Placeholder 8">
            <a:extLst>
              <a:ext uri="{FF2B5EF4-FFF2-40B4-BE49-F238E27FC236}">
                <a16:creationId xmlns:a16="http://schemas.microsoft.com/office/drawing/2014/main" id="{659F1E5D-EEF6-9840-9346-15C8E1C2ED36}"/>
              </a:ext>
            </a:extLst>
          </p:cNvPr>
          <p:cNvSpPr>
            <a:spLocks noGrp="1"/>
          </p:cNvSpPr>
          <p:nvPr>
            <p:ph type="sldNum" sz="quarter" idx="23"/>
          </p:nvPr>
        </p:nvSpPr>
        <p:spPr/>
        <p:txBody>
          <a:bodyPr/>
          <a:lstStyle/>
          <a:p>
            <a:fld id="{7834CDD4-D76F-4459-B025-0310E913C243}" type="slidenum">
              <a:rPr lang="en-US" smtClean="0"/>
              <a:pPr/>
              <a:t>‹#›</a:t>
            </a:fld>
            <a:endParaRPr lang="en-US"/>
          </a:p>
        </p:txBody>
      </p:sp>
      <p:sp>
        <p:nvSpPr>
          <p:cNvPr id="16" name="Content Placeholder 8">
            <a:extLst>
              <a:ext uri="{FF2B5EF4-FFF2-40B4-BE49-F238E27FC236}">
                <a16:creationId xmlns:a16="http://schemas.microsoft.com/office/drawing/2014/main" id="{CC3C2377-A41C-4F3D-95FD-8BBA54E07DDD}"/>
              </a:ext>
            </a:extLst>
          </p:cNvPr>
          <p:cNvSpPr>
            <a:spLocks noGrp="1"/>
          </p:cNvSpPr>
          <p:nvPr>
            <p:ph sz="quarter" idx="24" hasCustomPrompt="1"/>
          </p:nvPr>
        </p:nvSpPr>
        <p:spPr>
          <a:xfrm>
            <a:off x="457200" y="247650"/>
            <a:ext cx="8229600" cy="180975"/>
          </a:xfrm>
        </p:spPr>
        <p:txBody>
          <a:bodyPr/>
          <a:lstStyle>
            <a:lvl1pPr marL="0" indent="0">
              <a:buNone/>
              <a:defRPr sz="750"/>
            </a:lvl1pPr>
            <a:lvl2pPr marL="171450" indent="0">
              <a:buNone/>
              <a:defRPr sz="675"/>
            </a:lvl2pPr>
            <a:lvl3pPr marL="377190" indent="0">
              <a:buNone/>
              <a:defRPr sz="825"/>
            </a:lvl3pPr>
            <a:lvl4pPr marL="582930" indent="0">
              <a:buNone/>
              <a:defRPr sz="788"/>
            </a:lvl4pPr>
            <a:lvl5pPr marL="788670" indent="0">
              <a:buNone/>
              <a:defRPr sz="788"/>
            </a:lvl5pPr>
          </a:lstStyle>
          <a:p>
            <a:pPr lvl="0"/>
            <a:r>
              <a:rPr lang="en-US" dirty="0"/>
              <a:t>CUSTOMER NAME</a:t>
            </a:r>
          </a:p>
        </p:txBody>
      </p:sp>
      <p:pic>
        <p:nvPicPr>
          <p:cNvPr id="17" name="Graphic 16">
            <a:extLst>
              <a:ext uri="{FF2B5EF4-FFF2-40B4-BE49-F238E27FC236}">
                <a16:creationId xmlns:a16="http://schemas.microsoft.com/office/drawing/2014/main" id="{C691BFF5-EA32-F142-AF01-A762CE45CAD9}"/>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41127" y="4710776"/>
            <a:ext cx="291263" cy="173736"/>
          </a:xfrm>
          <a:prstGeom prst="rect">
            <a:avLst/>
          </a:prstGeom>
        </p:spPr>
      </p:pic>
    </p:spTree>
    <p:extLst>
      <p:ext uri="{BB962C8B-B14F-4D97-AF65-F5344CB8AC3E}">
        <p14:creationId xmlns:p14="http://schemas.microsoft.com/office/powerpoint/2010/main" val="2952057657"/>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orient="horz" pos="2064">
          <p15:clr>
            <a:srgbClr val="FBAE40"/>
          </p15:clr>
        </p15:guide>
        <p15:guide id="2" orient="horz" pos="24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Column">
    <p:bg>
      <p:bgRef idx="1001">
        <a:schemeClr val="bg2"/>
      </p:bgRef>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EE45CD9-67F8-4A52-86F7-18140657CB4D}"/>
              </a:ext>
            </a:extLst>
          </p:cNvPr>
          <p:cNvSpPr>
            <a:spLocks noGrp="1"/>
          </p:cNvSpPr>
          <p:nvPr>
            <p:ph type="body" sz="quarter" idx="14" hasCustomPrompt="1"/>
          </p:nvPr>
        </p:nvSpPr>
        <p:spPr>
          <a:xfrm>
            <a:off x="457200" y="1529952"/>
            <a:ext cx="1783080" cy="2689624"/>
          </a:xfrm>
        </p:spPr>
        <p:txBody>
          <a:bodyPr lIns="0"/>
          <a:lstStyle>
            <a:lvl1pPr marL="0" indent="0">
              <a:spcAft>
                <a:spcPts val="1350"/>
              </a:spcAft>
              <a:buNone/>
              <a:defRPr sz="1500"/>
            </a:lvl1pPr>
          </a:lstStyle>
          <a:p>
            <a:pPr lvl="0"/>
            <a:r>
              <a:rPr lang="en-US" dirty="0"/>
              <a:t>Enter text</a:t>
            </a:r>
          </a:p>
        </p:txBody>
      </p:sp>
      <p:sp>
        <p:nvSpPr>
          <p:cNvPr id="2" name="Title 1">
            <a:extLst>
              <a:ext uri="{FF2B5EF4-FFF2-40B4-BE49-F238E27FC236}">
                <a16:creationId xmlns:a16="http://schemas.microsoft.com/office/drawing/2014/main" id="{525D41CD-EE1A-4E63-BBDD-173E28125658}"/>
              </a:ext>
            </a:extLst>
          </p:cNvPr>
          <p:cNvSpPr>
            <a:spLocks noGrp="1"/>
          </p:cNvSpPr>
          <p:nvPr>
            <p:ph type="title" hasCustomPrompt="1"/>
          </p:nvPr>
        </p:nvSpPr>
        <p:spPr>
          <a:xfrm>
            <a:off x="457200" y="688183"/>
            <a:ext cx="8229600" cy="454818"/>
          </a:xfrm>
        </p:spPr>
        <p:txBody>
          <a:bodyPr/>
          <a:lstStyle>
            <a:lvl1pPr>
              <a:defRPr/>
            </a:lvl1pPr>
          </a:lstStyle>
          <a:p>
            <a:r>
              <a:rPr lang="en-US" dirty="0"/>
              <a:t>Four-column layout with subtitles</a:t>
            </a:r>
          </a:p>
        </p:txBody>
      </p:sp>
      <p:sp>
        <p:nvSpPr>
          <p:cNvPr id="3" name="Text Placeholder 2">
            <a:extLst>
              <a:ext uri="{FF2B5EF4-FFF2-40B4-BE49-F238E27FC236}">
                <a16:creationId xmlns:a16="http://schemas.microsoft.com/office/drawing/2014/main" id="{573CFC72-9096-4F5D-9BDB-96DE57732BB8}"/>
              </a:ext>
            </a:extLst>
          </p:cNvPr>
          <p:cNvSpPr>
            <a:spLocks noGrp="1"/>
          </p:cNvSpPr>
          <p:nvPr>
            <p:ph type="body" idx="1" hasCustomPrompt="1"/>
          </p:nvPr>
        </p:nvSpPr>
        <p:spPr>
          <a:xfrm>
            <a:off x="457200" y="1303021"/>
            <a:ext cx="1783080" cy="355997"/>
          </a:xfrm>
        </p:spPr>
        <p:txBody>
          <a:bodyPr lIns="0" anchor="t"/>
          <a:lstStyle>
            <a:lvl1pPr marL="0" indent="0">
              <a:buNone/>
              <a:defRPr sz="1500" b="1">
                <a:solidFill>
                  <a:srgbClr val="504BAB"/>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Enter subtitle</a:t>
            </a:r>
          </a:p>
        </p:txBody>
      </p:sp>
      <p:sp>
        <p:nvSpPr>
          <p:cNvPr id="5" name="Text Placeholder 4">
            <a:extLst>
              <a:ext uri="{FF2B5EF4-FFF2-40B4-BE49-F238E27FC236}">
                <a16:creationId xmlns:a16="http://schemas.microsoft.com/office/drawing/2014/main" id="{3777F387-CD61-4FDE-AE0D-E17DE70D3B19}"/>
              </a:ext>
            </a:extLst>
          </p:cNvPr>
          <p:cNvSpPr>
            <a:spLocks noGrp="1"/>
          </p:cNvSpPr>
          <p:nvPr>
            <p:ph type="body" sz="quarter" idx="3" hasCustomPrompt="1"/>
          </p:nvPr>
        </p:nvSpPr>
        <p:spPr>
          <a:xfrm>
            <a:off x="2603500" y="1303021"/>
            <a:ext cx="1783080" cy="355997"/>
          </a:xfrm>
        </p:spPr>
        <p:txBody>
          <a:bodyPr lIns="0" anchor="t"/>
          <a:lstStyle>
            <a:lvl1pPr marL="0" indent="0">
              <a:buNone/>
              <a:defRPr sz="1500" b="1">
                <a:solidFill>
                  <a:srgbClr val="504BAB"/>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Enter subtitle</a:t>
            </a:r>
          </a:p>
        </p:txBody>
      </p:sp>
      <p:sp>
        <p:nvSpPr>
          <p:cNvPr id="11" name="Text Placeholder 10">
            <a:extLst>
              <a:ext uri="{FF2B5EF4-FFF2-40B4-BE49-F238E27FC236}">
                <a16:creationId xmlns:a16="http://schemas.microsoft.com/office/drawing/2014/main" id="{CD517463-352F-4D83-A9E1-0F789F96266D}"/>
              </a:ext>
            </a:extLst>
          </p:cNvPr>
          <p:cNvSpPr>
            <a:spLocks noGrp="1"/>
          </p:cNvSpPr>
          <p:nvPr>
            <p:ph type="body" sz="quarter" idx="15" hasCustomPrompt="1"/>
          </p:nvPr>
        </p:nvSpPr>
        <p:spPr>
          <a:xfrm>
            <a:off x="2603500" y="1529952"/>
            <a:ext cx="1783080" cy="2689624"/>
          </a:xfrm>
        </p:spPr>
        <p:txBody>
          <a:bodyPr lIns="0"/>
          <a:lstStyle>
            <a:lvl1pPr marL="0" indent="0">
              <a:spcAft>
                <a:spcPts val="1350"/>
              </a:spcAft>
              <a:buNone/>
              <a:defRPr sz="1500"/>
            </a:lvl1pPr>
          </a:lstStyle>
          <a:p>
            <a:pPr lvl="0"/>
            <a:r>
              <a:rPr lang="en-US" dirty="0"/>
              <a:t>Enter text</a:t>
            </a:r>
          </a:p>
        </p:txBody>
      </p:sp>
      <p:sp>
        <p:nvSpPr>
          <p:cNvPr id="12" name="Text Placeholder 4">
            <a:extLst>
              <a:ext uri="{FF2B5EF4-FFF2-40B4-BE49-F238E27FC236}">
                <a16:creationId xmlns:a16="http://schemas.microsoft.com/office/drawing/2014/main" id="{CF3CD244-8B44-44A6-A623-84365E91EAE7}"/>
              </a:ext>
            </a:extLst>
          </p:cNvPr>
          <p:cNvSpPr>
            <a:spLocks noGrp="1"/>
          </p:cNvSpPr>
          <p:nvPr>
            <p:ph type="body" sz="quarter" idx="16" hasCustomPrompt="1"/>
          </p:nvPr>
        </p:nvSpPr>
        <p:spPr>
          <a:xfrm>
            <a:off x="4749800" y="1303021"/>
            <a:ext cx="1783080" cy="355997"/>
          </a:xfrm>
        </p:spPr>
        <p:txBody>
          <a:bodyPr lIns="0" anchor="t"/>
          <a:lstStyle>
            <a:lvl1pPr marL="0" indent="0">
              <a:buNone/>
              <a:defRPr sz="1500" b="1">
                <a:solidFill>
                  <a:srgbClr val="504BAB"/>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Enter subtitle</a:t>
            </a:r>
          </a:p>
        </p:txBody>
      </p:sp>
      <p:sp>
        <p:nvSpPr>
          <p:cNvPr id="13" name="Text Placeholder 10">
            <a:extLst>
              <a:ext uri="{FF2B5EF4-FFF2-40B4-BE49-F238E27FC236}">
                <a16:creationId xmlns:a16="http://schemas.microsoft.com/office/drawing/2014/main" id="{CB7E0003-F180-4528-9992-B9342F92AF42}"/>
              </a:ext>
            </a:extLst>
          </p:cNvPr>
          <p:cNvSpPr>
            <a:spLocks noGrp="1"/>
          </p:cNvSpPr>
          <p:nvPr>
            <p:ph type="body" sz="quarter" idx="17" hasCustomPrompt="1"/>
          </p:nvPr>
        </p:nvSpPr>
        <p:spPr>
          <a:xfrm>
            <a:off x="4749800" y="1529952"/>
            <a:ext cx="1783080" cy="2689624"/>
          </a:xfrm>
        </p:spPr>
        <p:txBody>
          <a:bodyPr lIns="0"/>
          <a:lstStyle>
            <a:lvl1pPr marL="0" indent="0">
              <a:spcAft>
                <a:spcPts val="1350"/>
              </a:spcAft>
              <a:buNone/>
              <a:defRPr sz="1500"/>
            </a:lvl1pPr>
          </a:lstStyle>
          <a:p>
            <a:pPr lvl="0"/>
            <a:r>
              <a:rPr lang="en-US" dirty="0"/>
              <a:t>Enter text</a:t>
            </a:r>
          </a:p>
        </p:txBody>
      </p:sp>
      <p:sp>
        <p:nvSpPr>
          <p:cNvPr id="14" name="Text Placeholder 4">
            <a:extLst>
              <a:ext uri="{FF2B5EF4-FFF2-40B4-BE49-F238E27FC236}">
                <a16:creationId xmlns:a16="http://schemas.microsoft.com/office/drawing/2014/main" id="{08FBD2BF-3C8E-4153-80EE-99905AF06DB0}"/>
              </a:ext>
            </a:extLst>
          </p:cNvPr>
          <p:cNvSpPr>
            <a:spLocks noGrp="1"/>
          </p:cNvSpPr>
          <p:nvPr>
            <p:ph type="body" sz="quarter" idx="18" hasCustomPrompt="1"/>
          </p:nvPr>
        </p:nvSpPr>
        <p:spPr>
          <a:xfrm>
            <a:off x="6896099" y="1303021"/>
            <a:ext cx="1783080" cy="355997"/>
          </a:xfrm>
        </p:spPr>
        <p:txBody>
          <a:bodyPr lIns="0" anchor="t"/>
          <a:lstStyle>
            <a:lvl1pPr marL="0" indent="0">
              <a:buNone/>
              <a:defRPr sz="1500" b="1">
                <a:solidFill>
                  <a:srgbClr val="504BAB"/>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Enter subtitle</a:t>
            </a:r>
          </a:p>
        </p:txBody>
      </p:sp>
      <p:sp>
        <p:nvSpPr>
          <p:cNvPr id="15" name="Text Placeholder 10">
            <a:extLst>
              <a:ext uri="{FF2B5EF4-FFF2-40B4-BE49-F238E27FC236}">
                <a16:creationId xmlns:a16="http://schemas.microsoft.com/office/drawing/2014/main" id="{9F6FFAA7-B9C7-461E-8BB9-81670232C41F}"/>
              </a:ext>
            </a:extLst>
          </p:cNvPr>
          <p:cNvSpPr>
            <a:spLocks noGrp="1"/>
          </p:cNvSpPr>
          <p:nvPr>
            <p:ph type="body" sz="quarter" idx="19" hasCustomPrompt="1"/>
          </p:nvPr>
        </p:nvSpPr>
        <p:spPr>
          <a:xfrm>
            <a:off x="6896099" y="1529952"/>
            <a:ext cx="1783080" cy="2689624"/>
          </a:xfrm>
        </p:spPr>
        <p:txBody>
          <a:bodyPr lIns="0"/>
          <a:lstStyle>
            <a:lvl1pPr marL="0" indent="0">
              <a:spcAft>
                <a:spcPts val="1350"/>
              </a:spcAft>
              <a:buNone/>
              <a:defRPr sz="1500"/>
            </a:lvl1pPr>
          </a:lstStyle>
          <a:p>
            <a:pPr lvl="0"/>
            <a:r>
              <a:rPr lang="en-US" dirty="0"/>
              <a:t>Enter text</a:t>
            </a:r>
          </a:p>
        </p:txBody>
      </p:sp>
      <p:sp>
        <p:nvSpPr>
          <p:cNvPr id="4" name="Date Placeholder 3">
            <a:extLst>
              <a:ext uri="{FF2B5EF4-FFF2-40B4-BE49-F238E27FC236}">
                <a16:creationId xmlns:a16="http://schemas.microsoft.com/office/drawing/2014/main" id="{E0EEC594-91AE-9240-91EA-CA5BF58CD6AE}"/>
              </a:ext>
            </a:extLst>
          </p:cNvPr>
          <p:cNvSpPr>
            <a:spLocks noGrp="1"/>
          </p:cNvSpPr>
          <p:nvPr>
            <p:ph type="dt" sz="half" idx="20"/>
          </p:nvPr>
        </p:nvSpPr>
        <p:spPr/>
        <p:txBody>
          <a:bodyPr/>
          <a:lstStyle/>
          <a:p>
            <a:fld id="{D5EEFEFD-1E9C-4D6C-812C-B542D8128F81}" type="datetime1">
              <a:rPr lang="en-US" smtClean="0"/>
              <a:t>3/24/22</a:t>
            </a:fld>
            <a:endParaRPr lang="en-US"/>
          </a:p>
        </p:txBody>
      </p:sp>
      <p:sp>
        <p:nvSpPr>
          <p:cNvPr id="6" name="Footer Placeholder 5">
            <a:extLst>
              <a:ext uri="{FF2B5EF4-FFF2-40B4-BE49-F238E27FC236}">
                <a16:creationId xmlns:a16="http://schemas.microsoft.com/office/drawing/2014/main" id="{0880080C-BCE8-3B4E-B845-65C0FC8F46F4}"/>
              </a:ext>
            </a:extLst>
          </p:cNvPr>
          <p:cNvSpPr>
            <a:spLocks noGrp="1"/>
          </p:cNvSpPr>
          <p:nvPr>
            <p:ph type="ftr" sz="quarter" idx="21"/>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Slide Number Placeholder 6">
            <a:extLst>
              <a:ext uri="{FF2B5EF4-FFF2-40B4-BE49-F238E27FC236}">
                <a16:creationId xmlns:a16="http://schemas.microsoft.com/office/drawing/2014/main" id="{1BA0D853-887F-7148-B2E5-F4E32D3B9A8A}"/>
              </a:ext>
            </a:extLst>
          </p:cNvPr>
          <p:cNvSpPr>
            <a:spLocks noGrp="1"/>
          </p:cNvSpPr>
          <p:nvPr>
            <p:ph type="sldNum" sz="quarter" idx="22"/>
          </p:nvPr>
        </p:nvSpPr>
        <p:spPr/>
        <p:txBody>
          <a:bodyPr/>
          <a:lstStyle/>
          <a:p>
            <a:fld id="{7834CDD4-D76F-4459-B025-0310E913C243}" type="slidenum">
              <a:rPr lang="en-US" smtClean="0"/>
              <a:pPr/>
              <a:t>‹#›</a:t>
            </a:fld>
            <a:endParaRPr lang="en-US"/>
          </a:p>
        </p:txBody>
      </p:sp>
      <p:sp>
        <p:nvSpPr>
          <p:cNvPr id="16" name="Content Placeholder 8">
            <a:extLst>
              <a:ext uri="{FF2B5EF4-FFF2-40B4-BE49-F238E27FC236}">
                <a16:creationId xmlns:a16="http://schemas.microsoft.com/office/drawing/2014/main" id="{D5F39F58-203E-4560-8328-75DA17860D94}"/>
              </a:ext>
            </a:extLst>
          </p:cNvPr>
          <p:cNvSpPr>
            <a:spLocks noGrp="1"/>
          </p:cNvSpPr>
          <p:nvPr>
            <p:ph sz="quarter" idx="23" hasCustomPrompt="1"/>
          </p:nvPr>
        </p:nvSpPr>
        <p:spPr>
          <a:xfrm>
            <a:off x="457200" y="247650"/>
            <a:ext cx="8229600" cy="180975"/>
          </a:xfrm>
        </p:spPr>
        <p:txBody>
          <a:bodyPr/>
          <a:lstStyle>
            <a:lvl1pPr marL="0" indent="0">
              <a:buNone/>
              <a:defRPr sz="750"/>
            </a:lvl1pPr>
            <a:lvl2pPr marL="171450" indent="0">
              <a:buNone/>
              <a:defRPr sz="675"/>
            </a:lvl2pPr>
            <a:lvl3pPr marL="377190" indent="0">
              <a:buNone/>
              <a:defRPr sz="825"/>
            </a:lvl3pPr>
            <a:lvl4pPr marL="582930" indent="0">
              <a:buNone/>
              <a:defRPr sz="788"/>
            </a:lvl4pPr>
            <a:lvl5pPr marL="788670" indent="0">
              <a:buNone/>
              <a:defRPr sz="788"/>
            </a:lvl5pPr>
          </a:lstStyle>
          <a:p>
            <a:pPr lvl="0"/>
            <a:r>
              <a:rPr lang="en-US" dirty="0"/>
              <a:t>CUSTOMER NAME</a:t>
            </a:r>
          </a:p>
        </p:txBody>
      </p:sp>
      <p:pic>
        <p:nvPicPr>
          <p:cNvPr id="17" name="Graphic 16">
            <a:extLst>
              <a:ext uri="{FF2B5EF4-FFF2-40B4-BE49-F238E27FC236}">
                <a16:creationId xmlns:a16="http://schemas.microsoft.com/office/drawing/2014/main" id="{65EC2679-AE15-7D4C-A851-FCFA826EECD4}"/>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41127" y="4710776"/>
            <a:ext cx="291263" cy="173736"/>
          </a:xfrm>
          <a:prstGeom prst="rect">
            <a:avLst/>
          </a:prstGeom>
        </p:spPr>
      </p:pic>
    </p:spTree>
    <p:extLst>
      <p:ext uri="{BB962C8B-B14F-4D97-AF65-F5344CB8AC3E}">
        <p14:creationId xmlns:p14="http://schemas.microsoft.com/office/powerpoint/2010/main" val="1762201366"/>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2" orient="horz" pos="10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with Caption">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8C02-99C2-4973-992D-372DDC9A417B}"/>
              </a:ext>
            </a:extLst>
          </p:cNvPr>
          <p:cNvSpPr>
            <a:spLocks noGrp="1"/>
          </p:cNvSpPr>
          <p:nvPr>
            <p:ph type="title" hasCustomPrompt="1"/>
          </p:nvPr>
        </p:nvSpPr>
        <p:spPr>
          <a:xfrm>
            <a:off x="465534" y="685800"/>
            <a:ext cx="8212932" cy="457200"/>
          </a:xfrm>
        </p:spPr>
        <p:txBody>
          <a:bodyPr anchor="t"/>
          <a:lstStyle>
            <a:lvl1pPr>
              <a:defRPr sz="2400"/>
            </a:lvl1pPr>
          </a:lstStyle>
          <a:p>
            <a:r>
              <a:rPr lang="en-US" dirty="0"/>
              <a:t>Picture with caption layout</a:t>
            </a:r>
          </a:p>
        </p:txBody>
      </p:sp>
      <p:sp>
        <p:nvSpPr>
          <p:cNvPr id="3" name="Picture Placeholder 2">
            <a:extLst>
              <a:ext uri="{FF2B5EF4-FFF2-40B4-BE49-F238E27FC236}">
                <a16:creationId xmlns:a16="http://schemas.microsoft.com/office/drawing/2014/main" id="{24D8CA07-7BEF-4BEF-94A4-00AF846D551C}"/>
              </a:ext>
            </a:extLst>
          </p:cNvPr>
          <p:cNvSpPr>
            <a:spLocks noGrp="1"/>
          </p:cNvSpPr>
          <p:nvPr>
            <p:ph type="pic" idx="1" hasCustomPrompt="1"/>
          </p:nvPr>
        </p:nvSpPr>
        <p:spPr>
          <a:xfrm>
            <a:off x="4352925" y="1303020"/>
            <a:ext cx="4325541" cy="3353562"/>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image</a:t>
            </a:r>
          </a:p>
        </p:txBody>
      </p:sp>
      <p:sp>
        <p:nvSpPr>
          <p:cNvPr id="4" name="Text Placeholder 3">
            <a:extLst>
              <a:ext uri="{FF2B5EF4-FFF2-40B4-BE49-F238E27FC236}">
                <a16:creationId xmlns:a16="http://schemas.microsoft.com/office/drawing/2014/main" id="{A5089DDC-548A-473A-955E-E02E64475779}"/>
              </a:ext>
            </a:extLst>
          </p:cNvPr>
          <p:cNvSpPr>
            <a:spLocks noGrp="1"/>
          </p:cNvSpPr>
          <p:nvPr>
            <p:ph type="body" sz="half" idx="2" hasCustomPrompt="1"/>
          </p:nvPr>
        </p:nvSpPr>
        <p:spPr>
          <a:xfrm>
            <a:off x="457200" y="1529953"/>
            <a:ext cx="3590925" cy="3127772"/>
          </a:xfrm>
        </p:spPr>
        <p:txBody>
          <a:bodyPr lIns="0"/>
          <a:lstStyle>
            <a:lvl1pPr marL="0" indent="0">
              <a:spcAft>
                <a:spcPts val="1350"/>
              </a:spcAft>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Enter text</a:t>
            </a:r>
          </a:p>
        </p:txBody>
      </p:sp>
      <p:sp>
        <p:nvSpPr>
          <p:cNvPr id="9" name="Text Placeholder 2">
            <a:extLst>
              <a:ext uri="{FF2B5EF4-FFF2-40B4-BE49-F238E27FC236}">
                <a16:creationId xmlns:a16="http://schemas.microsoft.com/office/drawing/2014/main" id="{CE342364-8DB0-4967-9568-214F05FA9505}"/>
              </a:ext>
            </a:extLst>
          </p:cNvPr>
          <p:cNvSpPr>
            <a:spLocks noGrp="1"/>
          </p:cNvSpPr>
          <p:nvPr>
            <p:ph type="body" idx="14" hasCustomPrompt="1"/>
          </p:nvPr>
        </p:nvSpPr>
        <p:spPr>
          <a:xfrm>
            <a:off x="457200" y="1303021"/>
            <a:ext cx="3590925" cy="355997"/>
          </a:xfrm>
        </p:spPr>
        <p:txBody>
          <a:bodyPr lIns="0" anchor="t"/>
          <a:lstStyle>
            <a:lvl1pPr marL="0" indent="0">
              <a:buNone/>
              <a:defRPr sz="1500" b="1">
                <a:solidFill>
                  <a:srgbClr val="504BAB"/>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Enter subtitle</a:t>
            </a:r>
          </a:p>
        </p:txBody>
      </p:sp>
      <p:sp>
        <p:nvSpPr>
          <p:cNvPr id="5" name="Date Placeholder 4">
            <a:extLst>
              <a:ext uri="{FF2B5EF4-FFF2-40B4-BE49-F238E27FC236}">
                <a16:creationId xmlns:a16="http://schemas.microsoft.com/office/drawing/2014/main" id="{72455E14-1ECD-3C43-A4AB-B018A4FA80D6}"/>
              </a:ext>
            </a:extLst>
          </p:cNvPr>
          <p:cNvSpPr>
            <a:spLocks noGrp="1"/>
          </p:cNvSpPr>
          <p:nvPr>
            <p:ph type="dt" sz="half" idx="15"/>
          </p:nvPr>
        </p:nvSpPr>
        <p:spPr/>
        <p:txBody>
          <a:bodyPr/>
          <a:lstStyle/>
          <a:p>
            <a:fld id="{3F36C244-E83B-4A10-9EC7-E91D7DE300EF}" type="datetime1">
              <a:rPr lang="en-US" smtClean="0"/>
              <a:t>3/24/22</a:t>
            </a:fld>
            <a:endParaRPr lang="en-US"/>
          </a:p>
        </p:txBody>
      </p:sp>
      <p:sp>
        <p:nvSpPr>
          <p:cNvPr id="6" name="Footer Placeholder 5">
            <a:extLst>
              <a:ext uri="{FF2B5EF4-FFF2-40B4-BE49-F238E27FC236}">
                <a16:creationId xmlns:a16="http://schemas.microsoft.com/office/drawing/2014/main" id="{439D3023-D761-1D49-8868-127FDD1AE356}"/>
              </a:ext>
            </a:extLst>
          </p:cNvPr>
          <p:cNvSpPr>
            <a:spLocks noGrp="1"/>
          </p:cNvSpPr>
          <p:nvPr>
            <p:ph type="ftr" sz="quarter" idx="16"/>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Slide Number Placeholder 6">
            <a:extLst>
              <a:ext uri="{FF2B5EF4-FFF2-40B4-BE49-F238E27FC236}">
                <a16:creationId xmlns:a16="http://schemas.microsoft.com/office/drawing/2014/main" id="{B3111C71-DFB6-494D-B894-C2C879661A19}"/>
              </a:ext>
            </a:extLst>
          </p:cNvPr>
          <p:cNvSpPr>
            <a:spLocks noGrp="1"/>
          </p:cNvSpPr>
          <p:nvPr>
            <p:ph type="sldNum" sz="quarter" idx="17"/>
          </p:nvPr>
        </p:nvSpPr>
        <p:spPr/>
        <p:txBody>
          <a:bodyPr/>
          <a:lstStyle/>
          <a:p>
            <a:fld id="{7834CDD4-D76F-4459-B025-0310E913C243}" type="slidenum">
              <a:rPr lang="en-US" smtClean="0"/>
              <a:pPr/>
              <a:t>‹#›</a:t>
            </a:fld>
            <a:endParaRPr lang="en-US"/>
          </a:p>
        </p:txBody>
      </p:sp>
      <p:sp>
        <p:nvSpPr>
          <p:cNvPr id="10" name="Content Placeholder 8">
            <a:extLst>
              <a:ext uri="{FF2B5EF4-FFF2-40B4-BE49-F238E27FC236}">
                <a16:creationId xmlns:a16="http://schemas.microsoft.com/office/drawing/2014/main" id="{AE803A53-DC32-41DF-A8C6-795D4D991521}"/>
              </a:ext>
            </a:extLst>
          </p:cNvPr>
          <p:cNvSpPr>
            <a:spLocks noGrp="1"/>
          </p:cNvSpPr>
          <p:nvPr>
            <p:ph sz="quarter" idx="18" hasCustomPrompt="1"/>
          </p:nvPr>
        </p:nvSpPr>
        <p:spPr>
          <a:xfrm>
            <a:off x="457200" y="247650"/>
            <a:ext cx="8229600" cy="180975"/>
          </a:xfrm>
        </p:spPr>
        <p:txBody>
          <a:bodyPr/>
          <a:lstStyle>
            <a:lvl1pPr marL="0" indent="0">
              <a:buNone/>
              <a:defRPr sz="750"/>
            </a:lvl1pPr>
            <a:lvl2pPr marL="171450" indent="0">
              <a:buNone/>
              <a:defRPr sz="675"/>
            </a:lvl2pPr>
            <a:lvl3pPr marL="377190" indent="0">
              <a:buNone/>
              <a:defRPr sz="825"/>
            </a:lvl3pPr>
            <a:lvl4pPr marL="582930" indent="0">
              <a:buNone/>
              <a:defRPr sz="788"/>
            </a:lvl4pPr>
            <a:lvl5pPr marL="788670" indent="0">
              <a:buNone/>
              <a:defRPr sz="788"/>
            </a:lvl5pPr>
          </a:lstStyle>
          <a:p>
            <a:pPr lvl="0"/>
            <a:r>
              <a:rPr lang="en-US" dirty="0"/>
              <a:t>CUSTOMER NAME</a:t>
            </a:r>
          </a:p>
        </p:txBody>
      </p:sp>
    </p:spTree>
    <p:extLst>
      <p:ext uri="{BB962C8B-B14F-4D97-AF65-F5344CB8AC3E}">
        <p14:creationId xmlns:p14="http://schemas.microsoft.com/office/powerpoint/2010/main" val="532423850"/>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orient="horz" pos="127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ullBleedImage">
    <p:bg>
      <p:bgRef idx="1001">
        <a:schemeClr val="bg2"/>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F1DD4A-60A1-2C44-AF1D-C1D8EEDBD9DA}"/>
              </a:ext>
            </a:extLst>
          </p:cNvPr>
          <p:cNvSpPr/>
          <p:nvPr/>
        </p:nvSpPr>
        <p:spPr>
          <a:xfrm>
            <a:off x="0" y="0"/>
            <a:ext cx="2143125" cy="466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spcAft>
                <a:spcPts val="900"/>
              </a:spcAft>
            </a:pPr>
            <a:endParaRPr lang="en-US" sz="1589" err="1">
              <a:solidFill>
                <a:schemeClr val="tx1"/>
              </a:solidFill>
            </a:endParaRPr>
          </a:p>
        </p:txBody>
      </p:sp>
      <p:sp>
        <p:nvSpPr>
          <p:cNvPr id="7" name="Picture Placeholder 6">
            <a:extLst>
              <a:ext uri="{FF2B5EF4-FFF2-40B4-BE49-F238E27FC236}">
                <a16:creationId xmlns:a16="http://schemas.microsoft.com/office/drawing/2014/main" id="{741165FC-2AD2-4A91-AD2E-3C69AF64681D}"/>
              </a:ext>
            </a:extLst>
          </p:cNvPr>
          <p:cNvSpPr>
            <a:spLocks noGrp="1"/>
          </p:cNvSpPr>
          <p:nvPr>
            <p:ph type="pic" sz="quarter" idx="10" hasCustomPrompt="1"/>
          </p:nvPr>
        </p:nvSpPr>
        <p:spPr>
          <a:xfrm>
            <a:off x="0" y="0"/>
            <a:ext cx="9144000" cy="5143500"/>
          </a:xfrm>
        </p:spPr>
        <p:txBody>
          <a:bodyPr anchor="ctr"/>
          <a:lstStyle>
            <a:lvl1pPr marL="0" indent="0" algn="ctr">
              <a:buNone/>
              <a:defRPr/>
            </a:lvl1pPr>
          </a:lstStyle>
          <a:p>
            <a:br>
              <a:rPr lang="en-US" dirty="0"/>
            </a:br>
            <a:br>
              <a:rPr lang="en-US" dirty="0"/>
            </a:br>
            <a:br>
              <a:rPr lang="en-US" dirty="0"/>
            </a:br>
            <a:br>
              <a:rPr lang="en-US" dirty="0"/>
            </a:br>
            <a:r>
              <a:rPr lang="en-US" dirty="0"/>
              <a:t>Click the icon to add a full-bleed </a:t>
            </a:r>
            <a:br>
              <a:rPr lang="en-US" dirty="0"/>
            </a:br>
            <a:r>
              <a:rPr lang="en-US" dirty="0"/>
              <a:t>(all the way to the edges) photo</a:t>
            </a:r>
          </a:p>
        </p:txBody>
      </p:sp>
      <p:pic>
        <p:nvPicPr>
          <p:cNvPr id="4" name="Graphic 3">
            <a:extLst>
              <a:ext uri="{FF2B5EF4-FFF2-40B4-BE49-F238E27FC236}">
                <a16:creationId xmlns:a16="http://schemas.microsoft.com/office/drawing/2014/main" id="{76216F73-8BB2-7144-AA83-23D2F5A59341}"/>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41127" y="4710776"/>
            <a:ext cx="291263" cy="173736"/>
          </a:xfrm>
          <a:prstGeom prst="rect">
            <a:avLst/>
          </a:prstGeom>
        </p:spPr>
      </p:pic>
    </p:spTree>
    <p:extLst>
      <p:ext uri="{BB962C8B-B14F-4D97-AF65-F5344CB8AC3E}">
        <p14:creationId xmlns:p14="http://schemas.microsoft.com/office/powerpoint/2010/main" val="2255455902"/>
      </p:ext>
    </p:extLst>
  </p:cSld>
  <p:clrMapOvr>
    <a:overrideClrMapping bg1="dk1" tx1="lt1" bg2="dk2" tx2="lt2" accent1="accent1" accent2="accent2" accent3="accent3" accent4="accent4" accent5="accent5" accent6="accent6" hlink="hlink" folHlink="folHlink"/>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neBulletedLis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5874-C948-4D8D-81CE-BCB187287513}"/>
              </a:ext>
            </a:extLst>
          </p:cNvPr>
          <p:cNvSpPr>
            <a:spLocks noGrp="1"/>
          </p:cNvSpPr>
          <p:nvPr>
            <p:ph type="title" hasCustomPrompt="1"/>
          </p:nvPr>
        </p:nvSpPr>
        <p:spPr/>
        <p:txBody>
          <a:bodyPr/>
          <a:lstStyle>
            <a:lvl1pPr>
              <a:defRPr/>
            </a:lvl1pPr>
          </a:lstStyle>
          <a:p>
            <a:r>
              <a:rPr lang="en-US" dirty="0"/>
              <a:t>One-level bulleted list layout</a:t>
            </a:r>
          </a:p>
        </p:txBody>
      </p:sp>
      <p:sp>
        <p:nvSpPr>
          <p:cNvPr id="3" name="Content Placeholder 2">
            <a:extLst>
              <a:ext uri="{FF2B5EF4-FFF2-40B4-BE49-F238E27FC236}">
                <a16:creationId xmlns:a16="http://schemas.microsoft.com/office/drawing/2014/main" id="{B92D68CA-DFD8-4178-93CB-63891AAE426B}"/>
              </a:ext>
            </a:extLst>
          </p:cNvPr>
          <p:cNvSpPr>
            <a:spLocks noGrp="1"/>
          </p:cNvSpPr>
          <p:nvPr>
            <p:ph idx="1" hasCustomPrompt="1"/>
          </p:nvPr>
        </p:nvSpPr>
        <p:spPr>
          <a:xfrm>
            <a:off x="465099" y="1303020"/>
            <a:ext cx="8221701" cy="3403213"/>
          </a:xfrm>
        </p:spPr>
        <p:txBody>
          <a:bodyPr/>
          <a:lstStyle>
            <a:lvl1pPr>
              <a:spcAft>
                <a:spcPts val="1800"/>
              </a:spcAft>
              <a:defRPr sz="2100"/>
            </a:lvl1pPr>
          </a:lstStyle>
          <a:p>
            <a:pPr lvl="0"/>
            <a:r>
              <a:rPr lang="en-US" dirty="0"/>
              <a:t>Enter bulleted text</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7" name="Date Placeholder 6">
            <a:extLst>
              <a:ext uri="{FF2B5EF4-FFF2-40B4-BE49-F238E27FC236}">
                <a16:creationId xmlns:a16="http://schemas.microsoft.com/office/drawing/2014/main" id="{81083E44-2CE4-DC44-B7BA-6C20D280787C}"/>
              </a:ext>
            </a:extLst>
          </p:cNvPr>
          <p:cNvSpPr>
            <a:spLocks noGrp="1"/>
          </p:cNvSpPr>
          <p:nvPr>
            <p:ph type="dt" sz="half" idx="10"/>
          </p:nvPr>
        </p:nvSpPr>
        <p:spPr/>
        <p:txBody>
          <a:bodyPr/>
          <a:lstStyle/>
          <a:p>
            <a:fld id="{CDA7A5E7-0817-4CAB-8D98-0EB6F6D5E906}" type="datetime1">
              <a:rPr lang="en-US" smtClean="0"/>
              <a:t>3/24/22</a:t>
            </a:fld>
            <a:endParaRPr lang="en-US"/>
          </a:p>
        </p:txBody>
      </p:sp>
      <p:sp>
        <p:nvSpPr>
          <p:cNvPr id="8" name="Footer Placeholder 7">
            <a:extLst>
              <a:ext uri="{FF2B5EF4-FFF2-40B4-BE49-F238E27FC236}">
                <a16:creationId xmlns:a16="http://schemas.microsoft.com/office/drawing/2014/main" id="{CEB9C668-CB2D-1042-8E1A-8951CCA360FC}"/>
              </a:ext>
            </a:extLst>
          </p:cNvPr>
          <p:cNvSpPr>
            <a:spLocks noGrp="1"/>
          </p:cNvSpPr>
          <p:nvPr>
            <p:ph type="ftr" sz="quarter" idx="11"/>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Slide Number Placeholder 8">
            <a:extLst>
              <a:ext uri="{FF2B5EF4-FFF2-40B4-BE49-F238E27FC236}">
                <a16:creationId xmlns:a16="http://schemas.microsoft.com/office/drawing/2014/main" id="{FB3271BB-7B54-704A-B046-1E0BA3964BBA}"/>
              </a:ext>
            </a:extLst>
          </p:cNvPr>
          <p:cNvSpPr>
            <a:spLocks noGrp="1"/>
          </p:cNvSpPr>
          <p:nvPr>
            <p:ph type="sldNum" sz="quarter" idx="12"/>
          </p:nvPr>
        </p:nvSpPr>
        <p:spPr/>
        <p:txBody>
          <a:bodyPr/>
          <a:lstStyle/>
          <a:p>
            <a:fld id="{7834CDD4-D76F-4459-B025-0310E913C243}" type="slidenum">
              <a:rPr lang="en-US" smtClean="0"/>
              <a:pPr/>
              <a:t>‹#›</a:t>
            </a:fld>
            <a:endParaRPr lang="en-US"/>
          </a:p>
        </p:txBody>
      </p:sp>
      <p:sp>
        <p:nvSpPr>
          <p:cNvPr id="10" name="Content Placeholder 8">
            <a:extLst>
              <a:ext uri="{FF2B5EF4-FFF2-40B4-BE49-F238E27FC236}">
                <a16:creationId xmlns:a16="http://schemas.microsoft.com/office/drawing/2014/main" id="{83CA8854-CD73-4327-97F7-465019E27F32}"/>
              </a:ext>
            </a:extLst>
          </p:cNvPr>
          <p:cNvSpPr>
            <a:spLocks noGrp="1"/>
          </p:cNvSpPr>
          <p:nvPr>
            <p:ph sz="quarter" idx="17" hasCustomPrompt="1"/>
          </p:nvPr>
        </p:nvSpPr>
        <p:spPr>
          <a:xfrm>
            <a:off x="457200" y="247650"/>
            <a:ext cx="8229600" cy="180975"/>
          </a:xfrm>
        </p:spPr>
        <p:txBody>
          <a:bodyPr/>
          <a:lstStyle>
            <a:lvl1pPr marL="0" indent="0">
              <a:buNone/>
              <a:defRPr sz="750"/>
            </a:lvl1pPr>
            <a:lvl2pPr marL="171450" indent="0">
              <a:buNone/>
              <a:defRPr sz="675"/>
            </a:lvl2pPr>
            <a:lvl3pPr marL="377190" indent="0">
              <a:buNone/>
              <a:defRPr sz="825"/>
            </a:lvl3pPr>
            <a:lvl4pPr marL="582930" indent="0">
              <a:buNone/>
              <a:defRPr sz="788"/>
            </a:lvl4pPr>
            <a:lvl5pPr marL="788670" indent="0">
              <a:buNone/>
              <a:defRPr sz="788"/>
            </a:lvl5pPr>
          </a:lstStyle>
          <a:p>
            <a:pPr lvl="0"/>
            <a:r>
              <a:rPr lang="en-US" dirty="0"/>
              <a:t>CUSTOMER NAME</a:t>
            </a:r>
          </a:p>
        </p:txBody>
      </p:sp>
      <p:pic>
        <p:nvPicPr>
          <p:cNvPr id="11" name="Graphic 10">
            <a:extLst>
              <a:ext uri="{FF2B5EF4-FFF2-40B4-BE49-F238E27FC236}">
                <a16:creationId xmlns:a16="http://schemas.microsoft.com/office/drawing/2014/main" id="{9F6567A9-5B58-9E4A-BED2-CC50A2D5E321}"/>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41127" y="4710776"/>
            <a:ext cx="291263" cy="173736"/>
          </a:xfrm>
          <a:prstGeom prst="rect">
            <a:avLst/>
          </a:prstGeom>
        </p:spPr>
      </p:pic>
    </p:spTree>
    <p:extLst>
      <p:ext uri="{BB962C8B-B14F-4D97-AF65-F5344CB8AC3E}">
        <p14:creationId xmlns:p14="http://schemas.microsoft.com/office/powerpoint/2010/main" val="1793318786"/>
      </p:ext>
    </p:extLst>
  </p:cSld>
  <p:clrMapOvr>
    <a:overrideClrMapping bg1="dk1" tx1="lt1" bg2="dk2" tx2="lt2" accent1="accent1" accent2="accent2" accent3="accent3" accent4="accent4" accent5="accent5" accent6="accent6" hlink="hlink" folHlink="folHlink"/>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Quot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F57C-ED86-4E8B-BF12-180DFC4784AF}"/>
              </a:ext>
            </a:extLst>
          </p:cNvPr>
          <p:cNvSpPr>
            <a:spLocks noGrp="1"/>
          </p:cNvSpPr>
          <p:nvPr>
            <p:ph type="title" hasCustomPrompt="1"/>
          </p:nvPr>
        </p:nvSpPr>
        <p:spPr>
          <a:xfrm>
            <a:off x="457200" y="1569244"/>
            <a:ext cx="6050446" cy="1221581"/>
          </a:xfrm>
        </p:spPr>
        <p:txBody>
          <a:bodyPr/>
          <a:lstStyle>
            <a:lvl1pPr>
              <a:defRPr sz="3300"/>
            </a:lvl1pPr>
          </a:lstStyle>
          <a:p>
            <a:r>
              <a:rPr lang="en-US" dirty="0"/>
              <a:t>Enter quote here. Reposition quote mark graphics to frame the quote.</a:t>
            </a:r>
          </a:p>
        </p:txBody>
      </p:sp>
      <p:sp>
        <p:nvSpPr>
          <p:cNvPr id="10" name="Text Placeholder 9">
            <a:extLst>
              <a:ext uri="{FF2B5EF4-FFF2-40B4-BE49-F238E27FC236}">
                <a16:creationId xmlns:a16="http://schemas.microsoft.com/office/drawing/2014/main" id="{8F483E63-88C7-499E-932F-5F5978567CF8}"/>
              </a:ext>
            </a:extLst>
          </p:cNvPr>
          <p:cNvSpPr>
            <a:spLocks noGrp="1"/>
          </p:cNvSpPr>
          <p:nvPr>
            <p:ph type="body" sz="quarter" idx="14" hasCustomPrompt="1"/>
          </p:nvPr>
        </p:nvSpPr>
        <p:spPr>
          <a:xfrm>
            <a:off x="457200" y="3155156"/>
            <a:ext cx="5186363" cy="257175"/>
          </a:xfrm>
        </p:spPr>
        <p:txBody>
          <a:bodyPr/>
          <a:lstStyle>
            <a:lvl1pPr marL="0" indent="0">
              <a:buNone/>
              <a:defRPr sz="1500" b="1"/>
            </a:lvl1pPr>
          </a:lstStyle>
          <a:p>
            <a:pPr lvl="0"/>
            <a:r>
              <a:rPr lang="en-US" dirty="0"/>
              <a:t>Enter quoted person’s name</a:t>
            </a:r>
          </a:p>
        </p:txBody>
      </p:sp>
      <p:sp>
        <p:nvSpPr>
          <p:cNvPr id="11" name="Text Placeholder 9">
            <a:extLst>
              <a:ext uri="{FF2B5EF4-FFF2-40B4-BE49-F238E27FC236}">
                <a16:creationId xmlns:a16="http://schemas.microsoft.com/office/drawing/2014/main" id="{581AAA84-DC66-4AD5-AF44-C034537979AD}"/>
              </a:ext>
            </a:extLst>
          </p:cNvPr>
          <p:cNvSpPr>
            <a:spLocks noGrp="1"/>
          </p:cNvSpPr>
          <p:nvPr>
            <p:ph type="body" sz="quarter" idx="15" hasCustomPrompt="1"/>
          </p:nvPr>
        </p:nvSpPr>
        <p:spPr>
          <a:xfrm>
            <a:off x="457200" y="3410494"/>
            <a:ext cx="5186363" cy="257175"/>
          </a:xfrm>
        </p:spPr>
        <p:txBody>
          <a:bodyPr/>
          <a:lstStyle>
            <a:lvl1pPr marL="0" indent="0">
              <a:buNone/>
              <a:defRPr sz="1500" b="0"/>
            </a:lvl1pPr>
          </a:lstStyle>
          <a:p>
            <a:pPr lvl="0"/>
            <a:r>
              <a:rPr lang="en-US" dirty="0"/>
              <a:t>Enter quoted person’s affiliation</a:t>
            </a:r>
          </a:p>
        </p:txBody>
      </p:sp>
      <p:sp>
        <p:nvSpPr>
          <p:cNvPr id="12" name="Text Placeholder 15">
            <a:extLst>
              <a:ext uri="{FF2B5EF4-FFF2-40B4-BE49-F238E27FC236}">
                <a16:creationId xmlns:a16="http://schemas.microsoft.com/office/drawing/2014/main" id="{F19920D0-9924-42E3-B231-ACA928A278B0}"/>
              </a:ext>
            </a:extLst>
          </p:cNvPr>
          <p:cNvSpPr>
            <a:spLocks noGrp="1"/>
          </p:cNvSpPr>
          <p:nvPr>
            <p:ph type="body" sz="quarter" idx="12" hasCustomPrompt="1"/>
          </p:nvPr>
        </p:nvSpPr>
        <p:spPr>
          <a:xfrm>
            <a:off x="208955" y="1569244"/>
            <a:ext cx="232172" cy="232172"/>
          </a:xfrm>
          <a:blipFill>
            <a:blip r:embed="rId2"/>
            <a:stretch>
              <a:fillRect/>
            </a:stretch>
          </a:blipFill>
        </p:spPr>
        <p:txBody>
          <a:bodyPr/>
          <a:lstStyle>
            <a:lvl1pPr marL="0" indent="0">
              <a:buNone/>
              <a:defRPr sz="100"/>
            </a:lvl1pPr>
            <a:lvl2pPr marL="171450" indent="0">
              <a:buNone/>
              <a:defRPr sz="750"/>
            </a:lvl2pPr>
            <a:lvl3pPr marL="342900" indent="0">
              <a:buNone/>
              <a:defRPr sz="750"/>
            </a:lvl3pPr>
            <a:lvl4pPr marL="514350" indent="0">
              <a:buNone/>
              <a:defRPr sz="750"/>
            </a:lvl4pPr>
            <a:lvl5pPr marL="514350" indent="0">
              <a:buNone/>
              <a:defRPr sz="750"/>
            </a:lvl5pPr>
          </a:lstStyle>
          <a:p>
            <a:pPr lvl="0"/>
            <a:r>
              <a:rPr lang="en-US" dirty="0"/>
              <a:t> </a:t>
            </a:r>
          </a:p>
        </p:txBody>
      </p:sp>
      <p:sp>
        <p:nvSpPr>
          <p:cNvPr id="13" name="Text Placeholder 15">
            <a:extLst>
              <a:ext uri="{FF2B5EF4-FFF2-40B4-BE49-F238E27FC236}">
                <a16:creationId xmlns:a16="http://schemas.microsoft.com/office/drawing/2014/main" id="{17BE4712-7CA9-40CC-88F3-512952E44730}"/>
              </a:ext>
            </a:extLst>
          </p:cNvPr>
          <p:cNvSpPr>
            <a:spLocks noGrp="1"/>
          </p:cNvSpPr>
          <p:nvPr>
            <p:ph type="body" sz="quarter" idx="16" hasCustomPrompt="1"/>
          </p:nvPr>
        </p:nvSpPr>
        <p:spPr>
          <a:xfrm>
            <a:off x="3878454" y="2513953"/>
            <a:ext cx="232172" cy="232172"/>
          </a:xfrm>
          <a:blipFill>
            <a:blip r:embed="rId3"/>
            <a:stretch>
              <a:fillRect/>
            </a:stretch>
          </a:blipFill>
        </p:spPr>
        <p:txBody>
          <a:bodyPr/>
          <a:lstStyle>
            <a:lvl1pPr marL="0" indent="0">
              <a:buNone/>
              <a:defRPr sz="100"/>
            </a:lvl1pPr>
            <a:lvl2pPr marL="171450" indent="0">
              <a:buNone/>
              <a:defRPr sz="750"/>
            </a:lvl2pPr>
            <a:lvl3pPr marL="342900" indent="0">
              <a:buNone/>
              <a:defRPr sz="750"/>
            </a:lvl3pPr>
            <a:lvl4pPr marL="514350" indent="0">
              <a:buNone/>
              <a:defRPr sz="750"/>
            </a:lvl4pPr>
            <a:lvl5pPr marL="514350" indent="0">
              <a:buNone/>
              <a:defRPr sz="750"/>
            </a:lvl5pPr>
          </a:lstStyle>
          <a:p>
            <a:pPr lvl="0"/>
            <a:r>
              <a:rPr lang="en-US" dirty="0"/>
              <a:t> </a:t>
            </a:r>
          </a:p>
        </p:txBody>
      </p:sp>
      <p:sp>
        <p:nvSpPr>
          <p:cNvPr id="3" name="Date Placeholder 2">
            <a:extLst>
              <a:ext uri="{FF2B5EF4-FFF2-40B4-BE49-F238E27FC236}">
                <a16:creationId xmlns:a16="http://schemas.microsoft.com/office/drawing/2014/main" id="{A4B3E75D-4F34-CD44-9F44-5D895E0AA432}"/>
              </a:ext>
            </a:extLst>
          </p:cNvPr>
          <p:cNvSpPr>
            <a:spLocks noGrp="1"/>
          </p:cNvSpPr>
          <p:nvPr>
            <p:ph type="dt" sz="half" idx="17"/>
          </p:nvPr>
        </p:nvSpPr>
        <p:spPr/>
        <p:txBody>
          <a:bodyPr/>
          <a:lstStyle/>
          <a:p>
            <a:fld id="{FC67CC7C-10F8-47C2-B887-24260DD257F7}" type="datetime1">
              <a:rPr lang="en-US" smtClean="0"/>
              <a:t>3/24/22</a:t>
            </a:fld>
            <a:endParaRPr lang="en-US"/>
          </a:p>
        </p:txBody>
      </p:sp>
      <p:sp>
        <p:nvSpPr>
          <p:cNvPr id="4" name="Footer Placeholder 3">
            <a:extLst>
              <a:ext uri="{FF2B5EF4-FFF2-40B4-BE49-F238E27FC236}">
                <a16:creationId xmlns:a16="http://schemas.microsoft.com/office/drawing/2014/main" id="{4BA1FC5E-E876-0F4B-BF31-F2C4B2705CC8}"/>
              </a:ext>
            </a:extLst>
          </p:cNvPr>
          <p:cNvSpPr>
            <a:spLocks noGrp="1"/>
          </p:cNvSpPr>
          <p:nvPr>
            <p:ph type="ftr" sz="quarter" idx="18"/>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Slide Number Placeholder 4">
            <a:extLst>
              <a:ext uri="{FF2B5EF4-FFF2-40B4-BE49-F238E27FC236}">
                <a16:creationId xmlns:a16="http://schemas.microsoft.com/office/drawing/2014/main" id="{234FE67B-06D7-094E-8FDA-8AEA93900DC0}"/>
              </a:ext>
            </a:extLst>
          </p:cNvPr>
          <p:cNvSpPr>
            <a:spLocks noGrp="1"/>
          </p:cNvSpPr>
          <p:nvPr>
            <p:ph type="sldNum" sz="quarter" idx="19"/>
          </p:nvPr>
        </p:nvSpPr>
        <p:spPr/>
        <p:txBody>
          <a:bodyPr/>
          <a:lstStyle/>
          <a:p>
            <a:fld id="{7834CDD4-D76F-4459-B025-0310E913C243}" type="slidenum">
              <a:rPr lang="en-US" smtClean="0"/>
              <a:pPr/>
              <a:t>‹#›</a:t>
            </a:fld>
            <a:endParaRPr lang="en-US"/>
          </a:p>
        </p:txBody>
      </p:sp>
      <p:sp>
        <p:nvSpPr>
          <p:cNvPr id="16" name="TextBox 15">
            <a:extLst>
              <a:ext uri="{FF2B5EF4-FFF2-40B4-BE49-F238E27FC236}">
                <a16:creationId xmlns:a16="http://schemas.microsoft.com/office/drawing/2014/main" id="{9DBD94C4-C490-47D6-982B-5BB6860AD980}"/>
              </a:ext>
            </a:extLst>
          </p:cNvPr>
          <p:cNvSpPr txBox="1"/>
          <p:nvPr/>
        </p:nvSpPr>
        <p:spPr>
          <a:xfrm>
            <a:off x="3565956" y="4792360"/>
            <a:ext cx="2012089" cy="161583"/>
          </a:xfrm>
          <a:prstGeom prst="rect">
            <a:avLst/>
          </a:prstGeom>
          <a:noFill/>
        </p:spPr>
        <p:txBody>
          <a:bodyPr wrap="none" rtlCol="0">
            <a:spAutoFit/>
          </a:bodyPr>
          <a:lstStyle/>
          <a:p>
            <a:pPr algn="ctr"/>
            <a:r>
              <a:rPr lang="en-US" sz="450" dirty="0"/>
              <a:t>© 2022, Amazon Web Services, Inc. or its affiliates. All rights reserved. </a:t>
            </a:r>
          </a:p>
        </p:txBody>
      </p:sp>
      <p:pic>
        <p:nvPicPr>
          <p:cNvPr id="9" name="Graphic 8">
            <a:extLst>
              <a:ext uri="{FF2B5EF4-FFF2-40B4-BE49-F238E27FC236}">
                <a16:creationId xmlns:a16="http://schemas.microsoft.com/office/drawing/2014/main" id="{31EB74AF-1087-9C4A-B594-17A476A5D8DB}"/>
              </a:ext>
            </a:extLst>
          </p:cNvPr>
          <p:cNvPicPr>
            <a:picLocks noChangeAspect="1"/>
          </p:cNvPicPr>
          <p:nvPr userDrawn="1"/>
        </p:nvPicPr>
        <p:blipFill>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41127" y="4710776"/>
            <a:ext cx="291263" cy="173736"/>
          </a:xfrm>
          <a:prstGeom prst="rect">
            <a:avLst/>
          </a:prstGeom>
        </p:spPr>
      </p:pic>
    </p:spTree>
    <p:extLst>
      <p:ext uri="{BB962C8B-B14F-4D97-AF65-F5344CB8AC3E}">
        <p14:creationId xmlns:p14="http://schemas.microsoft.com/office/powerpoint/2010/main" val="781034031"/>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4752">
          <p15:clr>
            <a:srgbClr val="FBAE40"/>
          </p15:clr>
        </p15:guide>
        <p15:guide id="2" orient="horz" pos="13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Chart">
    <p:spTree>
      <p:nvGrpSpPr>
        <p:cNvPr id="1" name=""/>
        <p:cNvGrpSpPr/>
        <p:nvPr/>
      </p:nvGrpSpPr>
      <p:grpSpPr>
        <a:xfrm>
          <a:off x="0" y="0"/>
          <a:ext cx="0" cy="0"/>
          <a:chOff x="0" y="0"/>
          <a:chExt cx="0" cy="0"/>
        </a:xfrm>
      </p:grpSpPr>
      <p:sp>
        <p:nvSpPr>
          <p:cNvPr id="5" name="Chart Placeholder 4">
            <a:extLst>
              <a:ext uri="{FF2B5EF4-FFF2-40B4-BE49-F238E27FC236}">
                <a16:creationId xmlns:a16="http://schemas.microsoft.com/office/drawing/2014/main" id="{B48D5BB6-F376-4EF5-B26A-7BD40A9295A7}"/>
              </a:ext>
            </a:extLst>
          </p:cNvPr>
          <p:cNvSpPr>
            <a:spLocks noGrp="1"/>
          </p:cNvSpPr>
          <p:nvPr>
            <p:ph type="chart" sz="quarter" idx="14"/>
          </p:nvPr>
        </p:nvSpPr>
        <p:spPr>
          <a:xfrm>
            <a:off x="457200" y="1514475"/>
            <a:ext cx="8229600" cy="3143250"/>
          </a:xfrm>
        </p:spPr>
        <p:txBody>
          <a:bodyPr/>
          <a:lstStyle>
            <a:lvl1pPr marL="0" indent="0">
              <a:buNone/>
              <a:defRPr/>
            </a:lvl1pPr>
          </a:lstStyle>
          <a:p>
            <a:r>
              <a:rPr lang="en-US"/>
              <a:t>Click icon to add chart</a:t>
            </a:r>
          </a:p>
        </p:txBody>
      </p:sp>
      <p:sp>
        <p:nvSpPr>
          <p:cNvPr id="2" name="Title 1">
            <a:extLst>
              <a:ext uri="{FF2B5EF4-FFF2-40B4-BE49-F238E27FC236}">
                <a16:creationId xmlns:a16="http://schemas.microsoft.com/office/drawing/2014/main" id="{3FAC5874-C948-4D8D-81CE-BCB187287513}"/>
              </a:ext>
            </a:extLst>
          </p:cNvPr>
          <p:cNvSpPr>
            <a:spLocks noGrp="1"/>
          </p:cNvSpPr>
          <p:nvPr>
            <p:ph type="title" hasCustomPrompt="1"/>
          </p:nvPr>
        </p:nvSpPr>
        <p:spPr/>
        <p:txBody>
          <a:bodyPr/>
          <a:lstStyle>
            <a:lvl1pPr>
              <a:defRPr/>
            </a:lvl1pPr>
          </a:lstStyle>
          <a:p>
            <a:r>
              <a:rPr lang="en-US" dirty="0"/>
              <a:t>Title and chart layout</a:t>
            </a:r>
          </a:p>
        </p:txBody>
      </p:sp>
      <p:sp>
        <p:nvSpPr>
          <p:cNvPr id="3" name="Date Placeholder 2">
            <a:extLst>
              <a:ext uri="{FF2B5EF4-FFF2-40B4-BE49-F238E27FC236}">
                <a16:creationId xmlns:a16="http://schemas.microsoft.com/office/drawing/2014/main" id="{1EA18E43-0CC5-3041-9B25-70BBBF9A519B}"/>
              </a:ext>
            </a:extLst>
          </p:cNvPr>
          <p:cNvSpPr>
            <a:spLocks noGrp="1"/>
          </p:cNvSpPr>
          <p:nvPr>
            <p:ph type="dt" sz="half" idx="15"/>
          </p:nvPr>
        </p:nvSpPr>
        <p:spPr/>
        <p:txBody>
          <a:bodyPr/>
          <a:lstStyle/>
          <a:p>
            <a:fld id="{ACE2CEE5-372E-4AAC-9AE1-1712C74BA73E}" type="datetime1">
              <a:rPr lang="en-US" smtClean="0"/>
              <a:t>3/24/22</a:t>
            </a:fld>
            <a:endParaRPr lang="en-US"/>
          </a:p>
        </p:txBody>
      </p:sp>
      <p:sp>
        <p:nvSpPr>
          <p:cNvPr id="4" name="Footer Placeholder 3">
            <a:extLst>
              <a:ext uri="{FF2B5EF4-FFF2-40B4-BE49-F238E27FC236}">
                <a16:creationId xmlns:a16="http://schemas.microsoft.com/office/drawing/2014/main" id="{3A6FAC7F-AC6F-0B43-9441-512F81EC2EE9}"/>
              </a:ext>
            </a:extLst>
          </p:cNvPr>
          <p:cNvSpPr>
            <a:spLocks noGrp="1"/>
          </p:cNvSpPr>
          <p:nvPr>
            <p:ph type="ftr" sz="quarter" idx="16"/>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Slide Number Placeholder 5">
            <a:extLst>
              <a:ext uri="{FF2B5EF4-FFF2-40B4-BE49-F238E27FC236}">
                <a16:creationId xmlns:a16="http://schemas.microsoft.com/office/drawing/2014/main" id="{F3BB88B0-CC7A-2843-92C3-ECA97DCA8E56}"/>
              </a:ext>
            </a:extLst>
          </p:cNvPr>
          <p:cNvSpPr>
            <a:spLocks noGrp="1"/>
          </p:cNvSpPr>
          <p:nvPr>
            <p:ph type="sldNum" sz="quarter" idx="17"/>
          </p:nvPr>
        </p:nvSpPr>
        <p:spPr/>
        <p:txBody>
          <a:bodyPr/>
          <a:lstStyle/>
          <a:p>
            <a:fld id="{7834CDD4-D76F-4459-B025-0310E913C243}" type="slidenum">
              <a:rPr lang="en-US" smtClean="0"/>
              <a:pPr/>
              <a:t>‹#›</a:t>
            </a:fld>
            <a:endParaRPr lang="en-US"/>
          </a:p>
        </p:txBody>
      </p:sp>
      <p:sp>
        <p:nvSpPr>
          <p:cNvPr id="7" name="Content Placeholder 8">
            <a:extLst>
              <a:ext uri="{FF2B5EF4-FFF2-40B4-BE49-F238E27FC236}">
                <a16:creationId xmlns:a16="http://schemas.microsoft.com/office/drawing/2014/main" id="{321E153F-F1D9-4A99-863B-C37DC7912D4E}"/>
              </a:ext>
            </a:extLst>
          </p:cNvPr>
          <p:cNvSpPr>
            <a:spLocks noGrp="1"/>
          </p:cNvSpPr>
          <p:nvPr>
            <p:ph sz="quarter" idx="18" hasCustomPrompt="1"/>
          </p:nvPr>
        </p:nvSpPr>
        <p:spPr>
          <a:xfrm>
            <a:off x="457200" y="247650"/>
            <a:ext cx="8229600" cy="180975"/>
          </a:xfrm>
        </p:spPr>
        <p:txBody>
          <a:bodyPr/>
          <a:lstStyle>
            <a:lvl1pPr marL="0" indent="0">
              <a:buNone/>
              <a:defRPr sz="750"/>
            </a:lvl1pPr>
            <a:lvl2pPr marL="171450" indent="0">
              <a:buNone/>
              <a:defRPr sz="675"/>
            </a:lvl2pPr>
            <a:lvl3pPr marL="377190" indent="0">
              <a:buNone/>
              <a:defRPr sz="825"/>
            </a:lvl3pPr>
            <a:lvl4pPr marL="582930" indent="0">
              <a:buNone/>
              <a:defRPr sz="788"/>
            </a:lvl4pPr>
            <a:lvl5pPr marL="788670" indent="0">
              <a:buNone/>
              <a:defRPr sz="788"/>
            </a:lvl5pPr>
          </a:lstStyle>
          <a:p>
            <a:pPr lvl="0"/>
            <a:r>
              <a:rPr lang="en-US" dirty="0"/>
              <a:t>CUSTOMER NAME</a:t>
            </a:r>
          </a:p>
        </p:txBody>
      </p:sp>
    </p:spTree>
    <p:extLst>
      <p:ext uri="{BB962C8B-B14F-4D97-AF65-F5344CB8AC3E}">
        <p14:creationId xmlns:p14="http://schemas.microsoft.com/office/powerpoint/2010/main" val="696556739"/>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Table">
    <p:spTree>
      <p:nvGrpSpPr>
        <p:cNvPr id="1" name=""/>
        <p:cNvGrpSpPr/>
        <p:nvPr/>
      </p:nvGrpSpPr>
      <p:grpSpPr>
        <a:xfrm>
          <a:off x="0" y="0"/>
          <a:ext cx="0" cy="0"/>
          <a:chOff x="0" y="0"/>
          <a:chExt cx="0" cy="0"/>
        </a:xfrm>
      </p:grpSpPr>
      <p:sp>
        <p:nvSpPr>
          <p:cNvPr id="4" name="Table Placeholder 3">
            <a:extLst>
              <a:ext uri="{FF2B5EF4-FFF2-40B4-BE49-F238E27FC236}">
                <a16:creationId xmlns:a16="http://schemas.microsoft.com/office/drawing/2014/main" id="{1CD77E91-3EA1-4891-9DC3-6A99F34655B7}"/>
              </a:ext>
            </a:extLst>
          </p:cNvPr>
          <p:cNvSpPr>
            <a:spLocks noGrp="1"/>
          </p:cNvSpPr>
          <p:nvPr>
            <p:ph type="tbl" sz="quarter" idx="15" hasCustomPrompt="1"/>
          </p:nvPr>
        </p:nvSpPr>
        <p:spPr>
          <a:xfrm>
            <a:off x="457200" y="1514475"/>
            <a:ext cx="8229600" cy="3143250"/>
          </a:xfrm>
        </p:spPr>
        <p:txBody>
          <a:bodyPr/>
          <a:lstStyle>
            <a:lvl1pPr marL="0" indent="0">
              <a:buNone/>
              <a:defRPr/>
            </a:lvl1pPr>
          </a:lstStyle>
          <a:p>
            <a:r>
              <a:rPr lang="en-US"/>
              <a:t>Click the icon to add a table</a:t>
            </a:r>
          </a:p>
        </p:txBody>
      </p:sp>
      <p:sp>
        <p:nvSpPr>
          <p:cNvPr id="2" name="Title 1">
            <a:extLst>
              <a:ext uri="{FF2B5EF4-FFF2-40B4-BE49-F238E27FC236}">
                <a16:creationId xmlns:a16="http://schemas.microsoft.com/office/drawing/2014/main" id="{3FAC5874-C948-4D8D-81CE-BCB187287513}"/>
              </a:ext>
            </a:extLst>
          </p:cNvPr>
          <p:cNvSpPr>
            <a:spLocks noGrp="1"/>
          </p:cNvSpPr>
          <p:nvPr>
            <p:ph type="title" hasCustomPrompt="1"/>
          </p:nvPr>
        </p:nvSpPr>
        <p:spPr/>
        <p:txBody>
          <a:bodyPr/>
          <a:lstStyle>
            <a:lvl1pPr>
              <a:defRPr/>
            </a:lvl1pPr>
          </a:lstStyle>
          <a:p>
            <a:r>
              <a:rPr lang="en-US" dirty="0"/>
              <a:t>Title and table layout</a:t>
            </a:r>
          </a:p>
        </p:txBody>
      </p:sp>
      <p:sp>
        <p:nvSpPr>
          <p:cNvPr id="3" name="Date Placeholder 2">
            <a:extLst>
              <a:ext uri="{FF2B5EF4-FFF2-40B4-BE49-F238E27FC236}">
                <a16:creationId xmlns:a16="http://schemas.microsoft.com/office/drawing/2014/main" id="{00D9642E-5B17-D543-A4AC-A08B3CA4E4AF}"/>
              </a:ext>
            </a:extLst>
          </p:cNvPr>
          <p:cNvSpPr>
            <a:spLocks noGrp="1"/>
          </p:cNvSpPr>
          <p:nvPr>
            <p:ph type="dt" sz="half" idx="16"/>
          </p:nvPr>
        </p:nvSpPr>
        <p:spPr/>
        <p:txBody>
          <a:bodyPr/>
          <a:lstStyle/>
          <a:p>
            <a:fld id="{1F0F2EFD-733E-4EC2-8B56-E0E4913DFE0D}" type="datetime1">
              <a:rPr lang="en-US" smtClean="0"/>
              <a:t>3/24/22</a:t>
            </a:fld>
            <a:endParaRPr lang="en-US"/>
          </a:p>
        </p:txBody>
      </p:sp>
      <p:sp>
        <p:nvSpPr>
          <p:cNvPr id="5" name="Footer Placeholder 4">
            <a:extLst>
              <a:ext uri="{FF2B5EF4-FFF2-40B4-BE49-F238E27FC236}">
                <a16:creationId xmlns:a16="http://schemas.microsoft.com/office/drawing/2014/main" id="{5B69DBEF-081B-9C41-B3AF-DD6EC615D5E5}"/>
              </a:ext>
            </a:extLst>
          </p:cNvPr>
          <p:cNvSpPr>
            <a:spLocks noGrp="1"/>
          </p:cNvSpPr>
          <p:nvPr>
            <p:ph type="ftr" sz="quarter" idx="17"/>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Slide Number Placeholder 5">
            <a:extLst>
              <a:ext uri="{FF2B5EF4-FFF2-40B4-BE49-F238E27FC236}">
                <a16:creationId xmlns:a16="http://schemas.microsoft.com/office/drawing/2014/main" id="{693C3067-21A9-B741-A2BF-9F242D93DEA8}"/>
              </a:ext>
            </a:extLst>
          </p:cNvPr>
          <p:cNvSpPr>
            <a:spLocks noGrp="1"/>
          </p:cNvSpPr>
          <p:nvPr>
            <p:ph type="sldNum" sz="quarter" idx="18"/>
          </p:nvPr>
        </p:nvSpPr>
        <p:spPr/>
        <p:txBody>
          <a:bodyPr/>
          <a:lstStyle/>
          <a:p>
            <a:fld id="{7834CDD4-D76F-4459-B025-0310E913C243}" type="slidenum">
              <a:rPr lang="en-US" smtClean="0"/>
              <a:pPr/>
              <a:t>‹#›</a:t>
            </a:fld>
            <a:endParaRPr lang="en-US"/>
          </a:p>
        </p:txBody>
      </p:sp>
      <p:sp>
        <p:nvSpPr>
          <p:cNvPr id="7" name="Content Placeholder 8">
            <a:extLst>
              <a:ext uri="{FF2B5EF4-FFF2-40B4-BE49-F238E27FC236}">
                <a16:creationId xmlns:a16="http://schemas.microsoft.com/office/drawing/2014/main" id="{88CAE86E-E28E-4DC5-B4A4-9688DEF20878}"/>
              </a:ext>
            </a:extLst>
          </p:cNvPr>
          <p:cNvSpPr>
            <a:spLocks noGrp="1"/>
          </p:cNvSpPr>
          <p:nvPr>
            <p:ph sz="quarter" idx="19" hasCustomPrompt="1"/>
          </p:nvPr>
        </p:nvSpPr>
        <p:spPr>
          <a:xfrm>
            <a:off x="457200" y="247650"/>
            <a:ext cx="8229600" cy="180975"/>
          </a:xfrm>
        </p:spPr>
        <p:txBody>
          <a:bodyPr/>
          <a:lstStyle>
            <a:lvl1pPr marL="0" indent="0">
              <a:buNone/>
              <a:defRPr sz="750"/>
            </a:lvl1pPr>
            <a:lvl2pPr marL="171450" indent="0">
              <a:buNone/>
              <a:defRPr sz="675"/>
            </a:lvl2pPr>
            <a:lvl3pPr marL="377190" indent="0">
              <a:buNone/>
              <a:defRPr sz="825"/>
            </a:lvl3pPr>
            <a:lvl4pPr marL="582930" indent="0">
              <a:buNone/>
              <a:defRPr sz="788"/>
            </a:lvl4pPr>
            <a:lvl5pPr marL="788670" indent="0">
              <a:buNone/>
              <a:defRPr sz="788"/>
            </a:lvl5pPr>
          </a:lstStyle>
          <a:p>
            <a:pPr lvl="0"/>
            <a:r>
              <a:rPr lang="en-US" dirty="0"/>
              <a:t>CUSTOMER NAME</a:t>
            </a:r>
          </a:p>
        </p:txBody>
      </p:sp>
    </p:spTree>
    <p:extLst>
      <p:ext uri="{BB962C8B-B14F-4D97-AF65-F5344CB8AC3E}">
        <p14:creationId xmlns:p14="http://schemas.microsoft.com/office/powerpoint/2010/main" val="123806398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Version4">
    <p:bg>
      <p:bgRef idx="1001">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32E6C43-B919-49A3-A70D-18632FEB829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1" y="3212"/>
            <a:ext cx="9144000" cy="5143500"/>
          </a:xfrm>
          <a:prstGeom prst="rect">
            <a:avLst/>
          </a:prstGeom>
        </p:spPr>
      </p:pic>
      <p:sp>
        <p:nvSpPr>
          <p:cNvPr id="2" name="Title 1">
            <a:extLst>
              <a:ext uri="{FF2B5EF4-FFF2-40B4-BE49-F238E27FC236}">
                <a16:creationId xmlns:a16="http://schemas.microsoft.com/office/drawing/2014/main" id="{5DA58158-FB30-402D-9EAA-2604BF1AD777}"/>
              </a:ext>
            </a:extLst>
          </p:cNvPr>
          <p:cNvSpPr>
            <a:spLocks noGrp="1"/>
          </p:cNvSpPr>
          <p:nvPr>
            <p:ph type="ctrTitle" hasCustomPrompt="1"/>
          </p:nvPr>
        </p:nvSpPr>
        <p:spPr>
          <a:xfrm>
            <a:off x="457200" y="1480456"/>
            <a:ext cx="4288972" cy="542925"/>
          </a:xfrm>
        </p:spPr>
        <p:txBody>
          <a:bodyPr anchor="t"/>
          <a:lstStyle>
            <a:lvl1pPr algn="l">
              <a:defRPr sz="3600">
                <a:solidFill>
                  <a:schemeClr val="bg1"/>
                </a:solidFill>
              </a:defRPr>
            </a:lvl1pPr>
          </a:lstStyle>
          <a:p>
            <a:r>
              <a:rPr lang="en-US" dirty="0"/>
              <a:t>Type title here</a:t>
            </a:r>
          </a:p>
        </p:txBody>
      </p:sp>
      <p:sp>
        <p:nvSpPr>
          <p:cNvPr id="3" name="Subtitle 2">
            <a:extLst>
              <a:ext uri="{FF2B5EF4-FFF2-40B4-BE49-F238E27FC236}">
                <a16:creationId xmlns:a16="http://schemas.microsoft.com/office/drawing/2014/main" id="{F0598BC9-6D0C-459A-9F7F-5E47C262AB1B}"/>
              </a:ext>
            </a:extLst>
          </p:cNvPr>
          <p:cNvSpPr>
            <a:spLocks noGrp="1"/>
          </p:cNvSpPr>
          <p:nvPr>
            <p:ph type="subTitle" idx="1" hasCustomPrompt="1"/>
          </p:nvPr>
        </p:nvSpPr>
        <p:spPr>
          <a:xfrm>
            <a:off x="457200" y="2109106"/>
            <a:ext cx="4288972" cy="482522"/>
          </a:xfrm>
        </p:spPr>
        <p:txBody>
          <a:bodyPr lIns="0"/>
          <a:lstStyle>
            <a:lvl1pPr marL="0" indent="0" algn="l">
              <a:buNone/>
              <a:defRPr sz="2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Type subtitle here</a:t>
            </a:r>
          </a:p>
        </p:txBody>
      </p:sp>
      <p:sp>
        <p:nvSpPr>
          <p:cNvPr id="18" name="Text Placeholder 17">
            <a:extLst>
              <a:ext uri="{FF2B5EF4-FFF2-40B4-BE49-F238E27FC236}">
                <a16:creationId xmlns:a16="http://schemas.microsoft.com/office/drawing/2014/main" id="{89ADCB45-CDD6-4A48-882D-5B8BF9CC4E6B}"/>
              </a:ext>
            </a:extLst>
          </p:cNvPr>
          <p:cNvSpPr>
            <a:spLocks noGrp="1"/>
          </p:cNvSpPr>
          <p:nvPr>
            <p:ph type="body" sz="quarter" idx="13" hasCustomPrompt="1"/>
          </p:nvPr>
        </p:nvSpPr>
        <p:spPr>
          <a:xfrm>
            <a:off x="457200" y="3552144"/>
            <a:ext cx="3600450" cy="307181"/>
          </a:xfrm>
        </p:spPr>
        <p:txBody>
          <a:bodyPr lIns="0"/>
          <a:lstStyle>
            <a:lvl1pPr marL="0" indent="0">
              <a:buNone/>
              <a:defRPr sz="1500" b="0">
                <a:solidFill>
                  <a:schemeClr val="bg1"/>
                </a:solidFill>
              </a:defRPr>
            </a:lvl1pPr>
            <a:lvl2pPr marL="171450" indent="0">
              <a:buNone/>
              <a:defRPr/>
            </a:lvl2pPr>
            <a:lvl3pPr marL="377190" indent="0">
              <a:buNone/>
              <a:defRPr/>
            </a:lvl3pPr>
            <a:lvl4pPr marL="582930" indent="0">
              <a:buNone/>
              <a:defRPr/>
            </a:lvl4pPr>
            <a:lvl5pPr marL="788670" indent="0">
              <a:buNone/>
              <a:defRPr/>
            </a:lvl5pPr>
          </a:lstStyle>
          <a:p>
            <a:pPr lvl="0"/>
            <a:r>
              <a:rPr lang="en-US" dirty="0"/>
              <a:t>Speaker name</a:t>
            </a:r>
          </a:p>
        </p:txBody>
      </p:sp>
      <p:sp>
        <p:nvSpPr>
          <p:cNvPr id="19" name="Text Placeholder 17">
            <a:extLst>
              <a:ext uri="{FF2B5EF4-FFF2-40B4-BE49-F238E27FC236}">
                <a16:creationId xmlns:a16="http://schemas.microsoft.com/office/drawing/2014/main" id="{648667D5-E2E7-4331-B1ED-AE39B4769117}"/>
              </a:ext>
            </a:extLst>
          </p:cNvPr>
          <p:cNvSpPr>
            <a:spLocks noGrp="1"/>
          </p:cNvSpPr>
          <p:nvPr>
            <p:ph type="body" sz="quarter" idx="14" hasCustomPrompt="1"/>
          </p:nvPr>
        </p:nvSpPr>
        <p:spPr>
          <a:xfrm>
            <a:off x="457200" y="3862119"/>
            <a:ext cx="3600450" cy="307181"/>
          </a:xfrm>
        </p:spPr>
        <p:txBody>
          <a:bodyPr lIns="0"/>
          <a:lstStyle>
            <a:lvl1pPr marL="0" indent="0">
              <a:spcAft>
                <a:spcPts val="225"/>
              </a:spcAft>
              <a:buNone/>
              <a:defRPr sz="1500" b="0">
                <a:solidFill>
                  <a:schemeClr val="bg1"/>
                </a:solidFill>
              </a:defRPr>
            </a:lvl1pPr>
            <a:lvl2pPr marL="171450" indent="0">
              <a:buNone/>
              <a:defRPr/>
            </a:lvl2pPr>
            <a:lvl3pPr marL="377190" indent="0">
              <a:buNone/>
              <a:defRPr/>
            </a:lvl3pPr>
            <a:lvl4pPr marL="582930" indent="0">
              <a:buNone/>
              <a:defRPr/>
            </a:lvl4pPr>
            <a:lvl5pPr marL="788670" indent="0">
              <a:buNone/>
              <a:defRPr/>
            </a:lvl5pPr>
          </a:lstStyle>
          <a:p>
            <a:pPr lvl="0"/>
            <a:r>
              <a:rPr lang="en-US" dirty="0"/>
              <a:t>Speaker title</a:t>
            </a:r>
          </a:p>
        </p:txBody>
      </p:sp>
      <p:sp>
        <p:nvSpPr>
          <p:cNvPr id="20" name="TextBox 19">
            <a:extLst>
              <a:ext uri="{FF2B5EF4-FFF2-40B4-BE49-F238E27FC236}">
                <a16:creationId xmlns:a16="http://schemas.microsoft.com/office/drawing/2014/main" id="{83FCD42A-206E-4E24-A5B1-8A8A1991DCBE}"/>
              </a:ext>
            </a:extLst>
          </p:cNvPr>
          <p:cNvSpPr txBox="1"/>
          <p:nvPr/>
        </p:nvSpPr>
        <p:spPr>
          <a:xfrm>
            <a:off x="3565956" y="4792360"/>
            <a:ext cx="2012089" cy="161583"/>
          </a:xfrm>
          <a:prstGeom prst="rect">
            <a:avLst/>
          </a:prstGeom>
          <a:noFill/>
        </p:spPr>
        <p:txBody>
          <a:bodyPr wrap="none" rtlCol="0">
            <a:spAutoFit/>
          </a:bodyPr>
          <a:lstStyle/>
          <a:p>
            <a:pPr algn="ctr"/>
            <a:r>
              <a:rPr lang="en-US" sz="450" dirty="0">
                <a:solidFill>
                  <a:schemeClr val="bg1"/>
                </a:solidFill>
              </a:rPr>
              <a:t>© 2022, Amazon Web Services, Inc. or its affiliates. All rights reserved. </a:t>
            </a:r>
          </a:p>
        </p:txBody>
      </p:sp>
      <p:pic>
        <p:nvPicPr>
          <p:cNvPr id="11" name="Picture 10">
            <a:extLst>
              <a:ext uri="{FF2B5EF4-FFF2-40B4-BE49-F238E27FC236}">
                <a16:creationId xmlns:a16="http://schemas.microsoft.com/office/drawing/2014/main" id="{18EDF88F-AF7B-AC43-9A4A-96D688E33533}"/>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69202" y="413568"/>
            <a:ext cx="752380" cy="450142"/>
          </a:xfrm>
          <a:prstGeom prst="rect">
            <a:avLst/>
          </a:prstGeom>
        </p:spPr>
      </p:pic>
    </p:spTree>
    <p:extLst>
      <p:ext uri="{BB962C8B-B14F-4D97-AF65-F5344CB8AC3E}">
        <p14:creationId xmlns:p14="http://schemas.microsoft.com/office/powerpoint/2010/main" val="349721600"/>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erLogoWa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EC49-C5AD-465E-872A-6F48DA7C0C23}"/>
              </a:ext>
            </a:extLst>
          </p:cNvPr>
          <p:cNvSpPr>
            <a:spLocks noGrp="1"/>
          </p:cNvSpPr>
          <p:nvPr>
            <p:ph type="title" hasCustomPrompt="1"/>
          </p:nvPr>
        </p:nvSpPr>
        <p:spPr/>
        <p:txBody>
          <a:bodyPr/>
          <a:lstStyle>
            <a:lvl1pPr>
              <a:defRPr/>
            </a:lvl1pPr>
          </a:lstStyle>
          <a:p>
            <a:r>
              <a:rPr lang="en-US" dirty="0"/>
              <a:t>Customer logo wall layout</a:t>
            </a:r>
          </a:p>
        </p:txBody>
      </p:sp>
      <p:sp>
        <p:nvSpPr>
          <p:cNvPr id="3" name="Date Placeholder 2">
            <a:extLst>
              <a:ext uri="{FF2B5EF4-FFF2-40B4-BE49-F238E27FC236}">
                <a16:creationId xmlns:a16="http://schemas.microsoft.com/office/drawing/2014/main" id="{FE9F90C7-A261-564B-84E8-039B550BB43A}"/>
              </a:ext>
            </a:extLst>
          </p:cNvPr>
          <p:cNvSpPr>
            <a:spLocks noGrp="1"/>
          </p:cNvSpPr>
          <p:nvPr>
            <p:ph type="dt" sz="half" idx="22"/>
          </p:nvPr>
        </p:nvSpPr>
        <p:spPr/>
        <p:txBody>
          <a:bodyPr/>
          <a:lstStyle/>
          <a:p>
            <a:fld id="{3453DB8A-6F05-4CD9-8C80-142F93855C1C}" type="datetime1">
              <a:rPr lang="en-US" smtClean="0"/>
              <a:t>3/24/22</a:t>
            </a:fld>
            <a:endParaRPr lang="en-US"/>
          </a:p>
        </p:txBody>
      </p:sp>
      <p:sp>
        <p:nvSpPr>
          <p:cNvPr id="4" name="Footer Placeholder 3">
            <a:extLst>
              <a:ext uri="{FF2B5EF4-FFF2-40B4-BE49-F238E27FC236}">
                <a16:creationId xmlns:a16="http://schemas.microsoft.com/office/drawing/2014/main" id="{4733EF66-6599-F745-ABFD-52DD1E34B7CF}"/>
              </a:ext>
            </a:extLst>
          </p:cNvPr>
          <p:cNvSpPr>
            <a:spLocks noGrp="1"/>
          </p:cNvSpPr>
          <p:nvPr>
            <p:ph type="ftr" sz="quarter" idx="23"/>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Slide Number Placeholder 4">
            <a:extLst>
              <a:ext uri="{FF2B5EF4-FFF2-40B4-BE49-F238E27FC236}">
                <a16:creationId xmlns:a16="http://schemas.microsoft.com/office/drawing/2014/main" id="{3E6A69F0-CDAA-A140-A527-935A2C4789A0}"/>
              </a:ext>
            </a:extLst>
          </p:cNvPr>
          <p:cNvSpPr>
            <a:spLocks noGrp="1"/>
          </p:cNvSpPr>
          <p:nvPr>
            <p:ph type="sldNum" sz="quarter" idx="24"/>
          </p:nvPr>
        </p:nvSpPr>
        <p:spPr/>
        <p:txBody>
          <a:bodyPr/>
          <a:lstStyle/>
          <a:p>
            <a:fld id="{7834CDD4-D76F-4459-B025-0310E913C243}" type="slidenum">
              <a:rPr lang="en-US" smtClean="0"/>
              <a:pPr/>
              <a:t>‹#›</a:t>
            </a:fld>
            <a:endParaRPr lang="en-US"/>
          </a:p>
        </p:txBody>
      </p:sp>
      <p:sp>
        <p:nvSpPr>
          <p:cNvPr id="17" name="Content Placeholder 16">
            <a:extLst>
              <a:ext uri="{FF2B5EF4-FFF2-40B4-BE49-F238E27FC236}">
                <a16:creationId xmlns:a16="http://schemas.microsoft.com/office/drawing/2014/main" id="{8F28CEDA-6FE4-CE47-9356-F4923C832558}"/>
              </a:ext>
            </a:extLst>
          </p:cNvPr>
          <p:cNvSpPr>
            <a:spLocks noGrp="1"/>
          </p:cNvSpPr>
          <p:nvPr>
            <p:ph sz="quarter" idx="25" hasCustomPrompt="1"/>
          </p:nvPr>
        </p:nvSpPr>
        <p:spPr>
          <a:xfrm>
            <a:off x="547842" y="1611631"/>
            <a:ext cx="1542743" cy="945509"/>
          </a:xfrm>
        </p:spPr>
        <p:txBody>
          <a:bodyPr/>
          <a:lstStyle>
            <a:lvl1pPr marL="0" indent="0">
              <a:buNone/>
              <a:defRPr sz="1350"/>
            </a:lvl1pPr>
          </a:lstStyle>
          <a:p>
            <a:pPr lvl="0"/>
            <a:r>
              <a:rPr lang="en-US" dirty="0"/>
              <a:t>Click icon to add picture</a:t>
            </a:r>
          </a:p>
        </p:txBody>
      </p:sp>
      <p:sp>
        <p:nvSpPr>
          <p:cNvPr id="18" name="Content Placeholder 16">
            <a:extLst>
              <a:ext uri="{FF2B5EF4-FFF2-40B4-BE49-F238E27FC236}">
                <a16:creationId xmlns:a16="http://schemas.microsoft.com/office/drawing/2014/main" id="{A5C370E2-25F2-EF4C-A298-A22AC13A72CA}"/>
              </a:ext>
            </a:extLst>
          </p:cNvPr>
          <p:cNvSpPr>
            <a:spLocks noGrp="1"/>
          </p:cNvSpPr>
          <p:nvPr>
            <p:ph sz="quarter" idx="26" hasCustomPrompt="1"/>
          </p:nvPr>
        </p:nvSpPr>
        <p:spPr>
          <a:xfrm>
            <a:off x="2643342" y="1611631"/>
            <a:ext cx="1542743" cy="945509"/>
          </a:xfrm>
        </p:spPr>
        <p:txBody>
          <a:bodyPr/>
          <a:lstStyle>
            <a:lvl1pPr marL="0" indent="0">
              <a:buNone/>
              <a:defRPr sz="1350"/>
            </a:lvl1pPr>
          </a:lstStyle>
          <a:p>
            <a:pPr lvl="0"/>
            <a:r>
              <a:rPr lang="en-US" dirty="0"/>
              <a:t>Click icon to add picture</a:t>
            </a:r>
          </a:p>
        </p:txBody>
      </p:sp>
      <p:sp>
        <p:nvSpPr>
          <p:cNvPr id="19" name="Content Placeholder 16">
            <a:extLst>
              <a:ext uri="{FF2B5EF4-FFF2-40B4-BE49-F238E27FC236}">
                <a16:creationId xmlns:a16="http://schemas.microsoft.com/office/drawing/2014/main" id="{0886D71A-657D-4545-AA31-C525BE705E4D}"/>
              </a:ext>
            </a:extLst>
          </p:cNvPr>
          <p:cNvSpPr>
            <a:spLocks noGrp="1"/>
          </p:cNvSpPr>
          <p:nvPr>
            <p:ph sz="quarter" idx="27" hasCustomPrompt="1"/>
          </p:nvPr>
        </p:nvSpPr>
        <p:spPr>
          <a:xfrm>
            <a:off x="4738842" y="1611631"/>
            <a:ext cx="1542743" cy="945509"/>
          </a:xfrm>
        </p:spPr>
        <p:txBody>
          <a:bodyPr/>
          <a:lstStyle>
            <a:lvl1pPr marL="0" indent="0">
              <a:buNone/>
              <a:defRPr sz="1350"/>
            </a:lvl1pPr>
          </a:lstStyle>
          <a:p>
            <a:pPr lvl="0"/>
            <a:r>
              <a:rPr lang="en-US" dirty="0"/>
              <a:t>Click icon to add picture</a:t>
            </a:r>
          </a:p>
        </p:txBody>
      </p:sp>
      <p:sp>
        <p:nvSpPr>
          <p:cNvPr id="20" name="Content Placeholder 16">
            <a:extLst>
              <a:ext uri="{FF2B5EF4-FFF2-40B4-BE49-F238E27FC236}">
                <a16:creationId xmlns:a16="http://schemas.microsoft.com/office/drawing/2014/main" id="{646A5A60-4113-F14B-9D65-A8F123B31156}"/>
              </a:ext>
            </a:extLst>
          </p:cNvPr>
          <p:cNvSpPr>
            <a:spLocks noGrp="1"/>
          </p:cNvSpPr>
          <p:nvPr>
            <p:ph sz="quarter" idx="28" hasCustomPrompt="1"/>
          </p:nvPr>
        </p:nvSpPr>
        <p:spPr>
          <a:xfrm>
            <a:off x="6834342" y="1611631"/>
            <a:ext cx="1542743" cy="945509"/>
          </a:xfrm>
        </p:spPr>
        <p:txBody>
          <a:bodyPr/>
          <a:lstStyle>
            <a:lvl1pPr marL="0" indent="0">
              <a:buNone/>
              <a:defRPr sz="1350"/>
            </a:lvl1pPr>
          </a:lstStyle>
          <a:p>
            <a:pPr lvl="0"/>
            <a:r>
              <a:rPr lang="en-US" dirty="0"/>
              <a:t>Click icon to add picture</a:t>
            </a:r>
          </a:p>
        </p:txBody>
      </p:sp>
      <p:sp>
        <p:nvSpPr>
          <p:cNvPr id="21" name="Content Placeholder 16">
            <a:extLst>
              <a:ext uri="{FF2B5EF4-FFF2-40B4-BE49-F238E27FC236}">
                <a16:creationId xmlns:a16="http://schemas.microsoft.com/office/drawing/2014/main" id="{D6C5A643-1C56-2144-A892-CFFF3876D3EA}"/>
              </a:ext>
            </a:extLst>
          </p:cNvPr>
          <p:cNvSpPr>
            <a:spLocks noGrp="1"/>
          </p:cNvSpPr>
          <p:nvPr>
            <p:ph sz="quarter" idx="29" hasCustomPrompt="1"/>
          </p:nvPr>
        </p:nvSpPr>
        <p:spPr>
          <a:xfrm>
            <a:off x="546710" y="2894077"/>
            <a:ext cx="1542743" cy="945509"/>
          </a:xfrm>
        </p:spPr>
        <p:txBody>
          <a:bodyPr/>
          <a:lstStyle>
            <a:lvl1pPr marL="0" indent="0">
              <a:buNone/>
              <a:defRPr sz="1350"/>
            </a:lvl1pPr>
          </a:lstStyle>
          <a:p>
            <a:pPr lvl="0"/>
            <a:r>
              <a:rPr lang="en-US" dirty="0"/>
              <a:t>Click icon to add picture</a:t>
            </a:r>
          </a:p>
        </p:txBody>
      </p:sp>
      <p:sp>
        <p:nvSpPr>
          <p:cNvPr id="22" name="Content Placeholder 16">
            <a:extLst>
              <a:ext uri="{FF2B5EF4-FFF2-40B4-BE49-F238E27FC236}">
                <a16:creationId xmlns:a16="http://schemas.microsoft.com/office/drawing/2014/main" id="{BD1D8AB7-B916-FB45-9E54-2FF46C42E75A}"/>
              </a:ext>
            </a:extLst>
          </p:cNvPr>
          <p:cNvSpPr>
            <a:spLocks noGrp="1"/>
          </p:cNvSpPr>
          <p:nvPr>
            <p:ph sz="quarter" idx="30" hasCustomPrompt="1"/>
          </p:nvPr>
        </p:nvSpPr>
        <p:spPr>
          <a:xfrm>
            <a:off x="2642210" y="2894077"/>
            <a:ext cx="1542743" cy="945509"/>
          </a:xfrm>
        </p:spPr>
        <p:txBody>
          <a:bodyPr/>
          <a:lstStyle>
            <a:lvl1pPr marL="0" indent="0">
              <a:buNone/>
              <a:defRPr sz="1350"/>
            </a:lvl1pPr>
          </a:lstStyle>
          <a:p>
            <a:pPr lvl="0"/>
            <a:r>
              <a:rPr lang="en-US" dirty="0"/>
              <a:t>Click icon to add picture</a:t>
            </a:r>
          </a:p>
        </p:txBody>
      </p:sp>
      <p:sp>
        <p:nvSpPr>
          <p:cNvPr id="23" name="Content Placeholder 16">
            <a:extLst>
              <a:ext uri="{FF2B5EF4-FFF2-40B4-BE49-F238E27FC236}">
                <a16:creationId xmlns:a16="http://schemas.microsoft.com/office/drawing/2014/main" id="{AF24B9AB-4308-2644-B3BB-33FAD4D6F193}"/>
              </a:ext>
            </a:extLst>
          </p:cNvPr>
          <p:cNvSpPr>
            <a:spLocks noGrp="1"/>
          </p:cNvSpPr>
          <p:nvPr>
            <p:ph sz="quarter" idx="31" hasCustomPrompt="1"/>
          </p:nvPr>
        </p:nvSpPr>
        <p:spPr>
          <a:xfrm>
            <a:off x="4737710" y="2894077"/>
            <a:ext cx="1542743" cy="945509"/>
          </a:xfrm>
        </p:spPr>
        <p:txBody>
          <a:bodyPr/>
          <a:lstStyle>
            <a:lvl1pPr marL="0" indent="0">
              <a:buNone/>
              <a:defRPr sz="1350"/>
            </a:lvl1pPr>
          </a:lstStyle>
          <a:p>
            <a:pPr lvl="0"/>
            <a:r>
              <a:rPr lang="en-US" dirty="0"/>
              <a:t>Click icon to add picture</a:t>
            </a:r>
          </a:p>
        </p:txBody>
      </p:sp>
      <p:sp>
        <p:nvSpPr>
          <p:cNvPr id="24" name="Content Placeholder 16">
            <a:extLst>
              <a:ext uri="{FF2B5EF4-FFF2-40B4-BE49-F238E27FC236}">
                <a16:creationId xmlns:a16="http://schemas.microsoft.com/office/drawing/2014/main" id="{4B3A9872-61A3-E540-A093-3D2CA1A5FE3B}"/>
              </a:ext>
            </a:extLst>
          </p:cNvPr>
          <p:cNvSpPr>
            <a:spLocks noGrp="1"/>
          </p:cNvSpPr>
          <p:nvPr>
            <p:ph sz="quarter" idx="32" hasCustomPrompt="1"/>
          </p:nvPr>
        </p:nvSpPr>
        <p:spPr>
          <a:xfrm>
            <a:off x="6833210" y="2894077"/>
            <a:ext cx="1542743" cy="945509"/>
          </a:xfrm>
        </p:spPr>
        <p:txBody>
          <a:bodyPr/>
          <a:lstStyle>
            <a:lvl1pPr marL="0" indent="0">
              <a:buNone/>
              <a:defRPr sz="1350"/>
            </a:lvl1pPr>
          </a:lstStyle>
          <a:p>
            <a:pPr lvl="0"/>
            <a:r>
              <a:rPr lang="en-US" dirty="0"/>
              <a:t>Click icon to add picture</a:t>
            </a:r>
          </a:p>
        </p:txBody>
      </p:sp>
      <p:sp>
        <p:nvSpPr>
          <p:cNvPr id="14" name="Content Placeholder 8">
            <a:extLst>
              <a:ext uri="{FF2B5EF4-FFF2-40B4-BE49-F238E27FC236}">
                <a16:creationId xmlns:a16="http://schemas.microsoft.com/office/drawing/2014/main" id="{35C21A04-F175-477C-A9F1-B30F44F9E360}"/>
              </a:ext>
            </a:extLst>
          </p:cNvPr>
          <p:cNvSpPr>
            <a:spLocks noGrp="1"/>
          </p:cNvSpPr>
          <p:nvPr>
            <p:ph sz="quarter" idx="17" hasCustomPrompt="1"/>
          </p:nvPr>
        </p:nvSpPr>
        <p:spPr>
          <a:xfrm>
            <a:off x="457200" y="247650"/>
            <a:ext cx="8229600" cy="180975"/>
          </a:xfrm>
        </p:spPr>
        <p:txBody>
          <a:bodyPr/>
          <a:lstStyle>
            <a:lvl1pPr marL="0" indent="0">
              <a:buNone/>
              <a:defRPr sz="750"/>
            </a:lvl1pPr>
            <a:lvl2pPr marL="171450" indent="0">
              <a:buNone/>
              <a:defRPr sz="675"/>
            </a:lvl2pPr>
            <a:lvl3pPr marL="377190" indent="0">
              <a:buNone/>
              <a:defRPr sz="825"/>
            </a:lvl3pPr>
            <a:lvl4pPr marL="582930" indent="0">
              <a:buNone/>
              <a:defRPr sz="788"/>
            </a:lvl4pPr>
            <a:lvl5pPr marL="788670" indent="0">
              <a:buNone/>
              <a:defRPr sz="788"/>
            </a:lvl5pPr>
          </a:lstStyle>
          <a:p>
            <a:pPr lvl="0"/>
            <a:r>
              <a:rPr lang="en-US" dirty="0"/>
              <a:t>CUSTOMER NAME</a:t>
            </a:r>
          </a:p>
        </p:txBody>
      </p:sp>
    </p:spTree>
    <p:extLst>
      <p:ext uri="{BB962C8B-B14F-4D97-AF65-F5344CB8AC3E}">
        <p14:creationId xmlns:p14="http://schemas.microsoft.com/office/powerpoint/2010/main" val="276037505"/>
      </p:ext>
    </p:extLst>
  </p:cSld>
  <p:clrMapOvr>
    <a:masterClrMapping/>
  </p:clrMapOvr>
  <p:hf hdr="0" dt="0"/>
  <p:extLst>
    <p:ext uri="{DCECCB84-F9BA-43D5-87BE-67443E8EF086}">
      <p15:sldGuideLst xmlns:p15="http://schemas.microsoft.com/office/powerpoint/2012/main">
        <p15:guide id="1" orient="horz" pos="1272">
          <p15:clr>
            <a:srgbClr val="FBAE40"/>
          </p15:clr>
        </p15:guide>
        <p15:guide id="2" orient="horz" pos="235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ustomerLogoWall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EC49-C5AD-465E-872A-6F48DA7C0C23}"/>
              </a:ext>
            </a:extLst>
          </p:cNvPr>
          <p:cNvSpPr>
            <a:spLocks noGrp="1"/>
          </p:cNvSpPr>
          <p:nvPr>
            <p:ph type="title" hasCustomPrompt="1"/>
          </p:nvPr>
        </p:nvSpPr>
        <p:spPr/>
        <p:txBody>
          <a:bodyPr/>
          <a:lstStyle>
            <a:lvl1pPr>
              <a:defRPr/>
            </a:lvl1pPr>
          </a:lstStyle>
          <a:p>
            <a:r>
              <a:rPr lang="en-US" dirty="0"/>
              <a:t>Customer logo wall layout</a:t>
            </a:r>
          </a:p>
        </p:txBody>
      </p:sp>
      <p:sp>
        <p:nvSpPr>
          <p:cNvPr id="3" name="Date Placeholder 2">
            <a:extLst>
              <a:ext uri="{FF2B5EF4-FFF2-40B4-BE49-F238E27FC236}">
                <a16:creationId xmlns:a16="http://schemas.microsoft.com/office/drawing/2014/main" id="{A552EDFD-3A5A-B943-8C4C-11E569134247}"/>
              </a:ext>
            </a:extLst>
          </p:cNvPr>
          <p:cNvSpPr>
            <a:spLocks noGrp="1"/>
          </p:cNvSpPr>
          <p:nvPr>
            <p:ph type="dt" sz="half" idx="22"/>
          </p:nvPr>
        </p:nvSpPr>
        <p:spPr/>
        <p:txBody>
          <a:bodyPr/>
          <a:lstStyle/>
          <a:p>
            <a:fld id="{02B6EA14-54EF-4F6D-91DC-E3C7B3B06578}" type="datetime1">
              <a:rPr lang="en-US" smtClean="0"/>
              <a:t>3/24/22</a:t>
            </a:fld>
            <a:endParaRPr lang="en-US"/>
          </a:p>
        </p:txBody>
      </p:sp>
      <p:sp>
        <p:nvSpPr>
          <p:cNvPr id="4" name="Footer Placeholder 3">
            <a:extLst>
              <a:ext uri="{FF2B5EF4-FFF2-40B4-BE49-F238E27FC236}">
                <a16:creationId xmlns:a16="http://schemas.microsoft.com/office/drawing/2014/main" id="{3A323EB8-15B6-5A48-B357-4CFC40420D9B}"/>
              </a:ext>
            </a:extLst>
          </p:cNvPr>
          <p:cNvSpPr>
            <a:spLocks noGrp="1"/>
          </p:cNvSpPr>
          <p:nvPr>
            <p:ph type="ftr" sz="quarter" idx="23"/>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Slide Number Placeholder 4">
            <a:extLst>
              <a:ext uri="{FF2B5EF4-FFF2-40B4-BE49-F238E27FC236}">
                <a16:creationId xmlns:a16="http://schemas.microsoft.com/office/drawing/2014/main" id="{44E7B0E6-22C2-A94E-9CB5-A82FFC29C1A8}"/>
              </a:ext>
            </a:extLst>
          </p:cNvPr>
          <p:cNvSpPr>
            <a:spLocks noGrp="1"/>
          </p:cNvSpPr>
          <p:nvPr>
            <p:ph type="sldNum" sz="quarter" idx="24"/>
          </p:nvPr>
        </p:nvSpPr>
        <p:spPr/>
        <p:txBody>
          <a:bodyPr/>
          <a:lstStyle/>
          <a:p>
            <a:fld id="{7834CDD4-D76F-4459-B025-0310E913C243}" type="slidenum">
              <a:rPr lang="en-US" smtClean="0"/>
              <a:pPr/>
              <a:t>‹#›</a:t>
            </a:fld>
            <a:endParaRPr lang="en-US"/>
          </a:p>
        </p:txBody>
      </p:sp>
      <p:sp>
        <p:nvSpPr>
          <p:cNvPr id="15" name="Content Placeholder 16">
            <a:extLst>
              <a:ext uri="{FF2B5EF4-FFF2-40B4-BE49-F238E27FC236}">
                <a16:creationId xmlns:a16="http://schemas.microsoft.com/office/drawing/2014/main" id="{2CBC3B4F-6704-E94E-B3F4-86221A865C51}"/>
              </a:ext>
            </a:extLst>
          </p:cNvPr>
          <p:cNvSpPr>
            <a:spLocks noGrp="1"/>
          </p:cNvSpPr>
          <p:nvPr>
            <p:ph sz="quarter" idx="25" hasCustomPrompt="1"/>
          </p:nvPr>
        </p:nvSpPr>
        <p:spPr>
          <a:xfrm>
            <a:off x="547842" y="1611631"/>
            <a:ext cx="1542743" cy="945509"/>
          </a:xfrm>
        </p:spPr>
        <p:txBody>
          <a:bodyPr/>
          <a:lstStyle>
            <a:lvl1pPr marL="0" indent="0">
              <a:buNone/>
              <a:defRPr sz="1350"/>
            </a:lvl1pPr>
          </a:lstStyle>
          <a:p>
            <a:pPr lvl="0"/>
            <a:r>
              <a:rPr lang="en-US" dirty="0"/>
              <a:t>Click icon to add picture</a:t>
            </a:r>
          </a:p>
        </p:txBody>
      </p:sp>
      <p:sp>
        <p:nvSpPr>
          <p:cNvPr id="16" name="Content Placeholder 16">
            <a:extLst>
              <a:ext uri="{FF2B5EF4-FFF2-40B4-BE49-F238E27FC236}">
                <a16:creationId xmlns:a16="http://schemas.microsoft.com/office/drawing/2014/main" id="{EEDEBBD5-7EC2-A844-A3FD-76B116FC6916}"/>
              </a:ext>
            </a:extLst>
          </p:cNvPr>
          <p:cNvSpPr>
            <a:spLocks noGrp="1"/>
          </p:cNvSpPr>
          <p:nvPr>
            <p:ph sz="quarter" idx="26" hasCustomPrompt="1"/>
          </p:nvPr>
        </p:nvSpPr>
        <p:spPr>
          <a:xfrm>
            <a:off x="2643342" y="1611631"/>
            <a:ext cx="1542743" cy="945509"/>
          </a:xfrm>
        </p:spPr>
        <p:txBody>
          <a:bodyPr/>
          <a:lstStyle>
            <a:lvl1pPr marL="0" indent="0">
              <a:buNone/>
              <a:defRPr sz="1350"/>
            </a:lvl1pPr>
          </a:lstStyle>
          <a:p>
            <a:pPr lvl="0"/>
            <a:r>
              <a:rPr lang="en-US" dirty="0"/>
              <a:t>Click icon to add picture</a:t>
            </a:r>
          </a:p>
        </p:txBody>
      </p:sp>
      <p:sp>
        <p:nvSpPr>
          <p:cNvPr id="18" name="Content Placeholder 16">
            <a:extLst>
              <a:ext uri="{FF2B5EF4-FFF2-40B4-BE49-F238E27FC236}">
                <a16:creationId xmlns:a16="http://schemas.microsoft.com/office/drawing/2014/main" id="{CE1EB165-9681-D447-999B-06FA5B79FD34}"/>
              </a:ext>
            </a:extLst>
          </p:cNvPr>
          <p:cNvSpPr>
            <a:spLocks noGrp="1"/>
          </p:cNvSpPr>
          <p:nvPr>
            <p:ph sz="quarter" idx="27" hasCustomPrompt="1"/>
          </p:nvPr>
        </p:nvSpPr>
        <p:spPr>
          <a:xfrm>
            <a:off x="4738842" y="1611631"/>
            <a:ext cx="1542743" cy="945509"/>
          </a:xfrm>
        </p:spPr>
        <p:txBody>
          <a:bodyPr/>
          <a:lstStyle>
            <a:lvl1pPr marL="0" indent="0">
              <a:buNone/>
              <a:defRPr sz="1350"/>
            </a:lvl1pPr>
          </a:lstStyle>
          <a:p>
            <a:pPr lvl="0"/>
            <a:r>
              <a:rPr lang="en-US" dirty="0"/>
              <a:t>Click icon to add picture</a:t>
            </a:r>
          </a:p>
        </p:txBody>
      </p:sp>
      <p:sp>
        <p:nvSpPr>
          <p:cNvPr id="19" name="Content Placeholder 16">
            <a:extLst>
              <a:ext uri="{FF2B5EF4-FFF2-40B4-BE49-F238E27FC236}">
                <a16:creationId xmlns:a16="http://schemas.microsoft.com/office/drawing/2014/main" id="{4E483193-7891-3646-A991-18509369C96B}"/>
              </a:ext>
            </a:extLst>
          </p:cNvPr>
          <p:cNvSpPr>
            <a:spLocks noGrp="1"/>
          </p:cNvSpPr>
          <p:nvPr>
            <p:ph sz="quarter" idx="28" hasCustomPrompt="1"/>
          </p:nvPr>
        </p:nvSpPr>
        <p:spPr>
          <a:xfrm>
            <a:off x="6834342" y="1611631"/>
            <a:ext cx="1542743" cy="945509"/>
          </a:xfrm>
        </p:spPr>
        <p:txBody>
          <a:bodyPr/>
          <a:lstStyle>
            <a:lvl1pPr marL="0" indent="0">
              <a:buNone/>
              <a:defRPr sz="1350"/>
            </a:lvl1pPr>
          </a:lstStyle>
          <a:p>
            <a:pPr lvl="0"/>
            <a:r>
              <a:rPr lang="en-US" dirty="0"/>
              <a:t>Click icon to add picture</a:t>
            </a:r>
          </a:p>
        </p:txBody>
      </p:sp>
      <p:sp>
        <p:nvSpPr>
          <p:cNvPr id="20" name="Content Placeholder 16">
            <a:extLst>
              <a:ext uri="{FF2B5EF4-FFF2-40B4-BE49-F238E27FC236}">
                <a16:creationId xmlns:a16="http://schemas.microsoft.com/office/drawing/2014/main" id="{68AAE80F-8EF2-BA43-A40E-3DCB297FF621}"/>
              </a:ext>
            </a:extLst>
          </p:cNvPr>
          <p:cNvSpPr>
            <a:spLocks noGrp="1"/>
          </p:cNvSpPr>
          <p:nvPr>
            <p:ph sz="quarter" idx="29" hasCustomPrompt="1"/>
          </p:nvPr>
        </p:nvSpPr>
        <p:spPr>
          <a:xfrm>
            <a:off x="546710" y="2894077"/>
            <a:ext cx="1542743" cy="945509"/>
          </a:xfrm>
        </p:spPr>
        <p:txBody>
          <a:bodyPr/>
          <a:lstStyle>
            <a:lvl1pPr marL="0" indent="0">
              <a:buNone/>
              <a:defRPr sz="1350"/>
            </a:lvl1pPr>
          </a:lstStyle>
          <a:p>
            <a:pPr lvl="0"/>
            <a:r>
              <a:rPr lang="en-US" dirty="0"/>
              <a:t>Click icon to add picture</a:t>
            </a:r>
          </a:p>
        </p:txBody>
      </p:sp>
      <p:sp>
        <p:nvSpPr>
          <p:cNvPr id="21" name="Content Placeholder 16">
            <a:extLst>
              <a:ext uri="{FF2B5EF4-FFF2-40B4-BE49-F238E27FC236}">
                <a16:creationId xmlns:a16="http://schemas.microsoft.com/office/drawing/2014/main" id="{0A592176-3E84-DB4E-902E-49A21B0A6F2B}"/>
              </a:ext>
            </a:extLst>
          </p:cNvPr>
          <p:cNvSpPr>
            <a:spLocks noGrp="1"/>
          </p:cNvSpPr>
          <p:nvPr>
            <p:ph sz="quarter" idx="30" hasCustomPrompt="1"/>
          </p:nvPr>
        </p:nvSpPr>
        <p:spPr>
          <a:xfrm>
            <a:off x="2642210" y="2894077"/>
            <a:ext cx="1542743" cy="945509"/>
          </a:xfrm>
        </p:spPr>
        <p:txBody>
          <a:bodyPr/>
          <a:lstStyle>
            <a:lvl1pPr marL="0" indent="0">
              <a:buNone/>
              <a:defRPr sz="1350"/>
            </a:lvl1pPr>
          </a:lstStyle>
          <a:p>
            <a:pPr lvl="0"/>
            <a:r>
              <a:rPr lang="en-US" dirty="0"/>
              <a:t>Click icon to add picture</a:t>
            </a:r>
          </a:p>
        </p:txBody>
      </p:sp>
      <p:sp>
        <p:nvSpPr>
          <p:cNvPr id="22" name="Content Placeholder 16">
            <a:extLst>
              <a:ext uri="{FF2B5EF4-FFF2-40B4-BE49-F238E27FC236}">
                <a16:creationId xmlns:a16="http://schemas.microsoft.com/office/drawing/2014/main" id="{9360FB76-1266-6F4D-B3C2-F3BFC2819390}"/>
              </a:ext>
            </a:extLst>
          </p:cNvPr>
          <p:cNvSpPr>
            <a:spLocks noGrp="1"/>
          </p:cNvSpPr>
          <p:nvPr>
            <p:ph sz="quarter" idx="31" hasCustomPrompt="1"/>
          </p:nvPr>
        </p:nvSpPr>
        <p:spPr>
          <a:xfrm>
            <a:off x="4737710" y="2894077"/>
            <a:ext cx="1542743" cy="945509"/>
          </a:xfrm>
        </p:spPr>
        <p:txBody>
          <a:bodyPr/>
          <a:lstStyle>
            <a:lvl1pPr marL="0" indent="0">
              <a:buNone/>
              <a:defRPr sz="1350"/>
            </a:lvl1pPr>
          </a:lstStyle>
          <a:p>
            <a:pPr lvl="0"/>
            <a:r>
              <a:rPr lang="en-US" dirty="0"/>
              <a:t>Click icon to add picture</a:t>
            </a:r>
          </a:p>
        </p:txBody>
      </p:sp>
      <p:sp>
        <p:nvSpPr>
          <p:cNvPr id="23" name="Content Placeholder 16">
            <a:extLst>
              <a:ext uri="{FF2B5EF4-FFF2-40B4-BE49-F238E27FC236}">
                <a16:creationId xmlns:a16="http://schemas.microsoft.com/office/drawing/2014/main" id="{3C71DA29-DC2F-AB47-8998-01EC1B9D02DC}"/>
              </a:ext>
            </a:extLst>
          </p:cNvPr>
          <p:cNvSpPr>
            <a:spLocks noGrp="1"/>
          </p:cNvSpPr>
          <p:nvPr>
            <p:ph sz="quarter" idx="32" hasCustomPrompt="1"/>
          </p:nvPr>
        </p:nvSpPr>
        <p:spPr>
          <a:xfrm>
            <a:off x="6833210" y="2894077"/>
            <a:ext cx="1542743" cy="945509"/>
          </a:xfrm>
        </p:spPr>
        <p:txBody>
          <a:bodyPr/>
          <a:lstStyle>
            <a:lvl1pPr marL="0" indent="0">
              <a:buNone/>
              <a:defRPr sz="1350"/>
            </a:lvl1pPr>
          </a:lstStyle>
          <a:p>
            <a:pPr lvl="0"/>
            <a:r>
              <a:rPr lang="en-US" dirty="0"/>
              <a:t>Click icon to add picture</a:t>
            </a:r>
          </a:p>
        </p:txBody>
      </p:sp>
      <p:sp>
        <p:nvSpPr>
          <p:cNvPr id="26" name="TextBox 25">
            <a:extLst>
              <a:ext uri="{FF2B5EF4-FFF2-40B4-BE49-F238E27FC236}">
                <a16:creationId xmlns:a16="http://schemas.microsoft.com/office/drawing/2014/main" id="{98702562-073D-4BA6-9DE5-0B3B47F20C67}"/>
              </a:ext>
            </a:extLst>
          </p:cNvPr>
          <p:cNvSpPr txBox="1"/>
          <p:nvPr/>
        </p:nvSpPr>
        <p:spPr>
          <a:xfrm>
            <a:off x="3565956" y="4792360"/>
            <a:ext cx="2012089" cy="161583"/>
          </a:xfrm>
          <a:prstGeom prst="rect">
            <a:avLst/>
          </a:prstGeom>
          <a:noFill/>
        </p:spPr>
        <p:txBody>
          <a:bodyPr wrap="none" rtlCol="0">
            <a:spAutoFit/>
          </a:bodyPr>
          <a:lstStyle/>
          <a:p>
            <a:pPr algn="ctr"/>
            <a:r>
              <a:rPr lang="en-US" sz="450" dirty="0"/>
              <a:t>© 2022, Amazon Web Services, Inc. or its affiliates. All rights reserved. </a:t>
            </a:r>
          </a:p>
        </p:txBody>
      </p:sp>
      <p:pic>
        <p:nvPicPr>
          <p:cNvPr id="17" name="Graphic 16">
            <a:extLst>
              <a:ext uri="{FF2B5EF4-FFF2-40B4-BE49-F238E27FC236}">
                <a16:creationId xmlns:a16="http://schemas.microsoft.com/office/drawing/2014/main" id="{D3E01FE3-AE89-A54C-8C60-79602A4DF597}"/>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41127" y="4710776"/>
            <a:ext cx="291263" cy="173736"/>
          </a:xfrm>
          <a:prstGeom prst="rect">
            <a:avLst/>
          </a:prstGeom>
        </p:spPr>
      </p:pic>
    </p:spTree>
    <p:extLst>
      <p:ext uri="{BB962C8B-B14F-4D97-AF65-F5344CB8AC3E}">
        <p14:creationId xmlns:p14="http://schemas.microsoft.com/office/powerpoint/2010/main" val="1746303173"/>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orient="horz" pos="1272">
          <p15:clr>
            <a:srgbClr val="FBAE40"/>
          </p15:clr>
        </p15:guide>
        <p15:guide id="2" orient="horz" pos="235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5874-C948-4D8D-81CE-BCB187287513}"/>
              </a:ext>
            </a:extLst>
          </p:cNvPr>
          <p:cNvSpPr>
            <a:spLocks noGrp="1"/>
          </p:cNvSpPr>
          <p:nvPr>
            <p:ph type="title" hasCustomPrompt="1"/>
          </p:nvPr>
        </p:nvSpPr>
        <p:spPr/>
        <p:txBody>
          <a:bodyPr/>
          <a:lstStyle>
            <a:lvl1pPr>
              <a:defRPr/>
            </a:lvl1pPr>
          </a:lstStyle>
          <a:p>
            <a:r>
              <a:rPr lang="en-US" dirty="0"/>
              <a:t>Title and content layout</a:t>
            </a:r>
          </a:p>
        </p:txBody>
      </p:sp>
      <p:sp>
        <p:nvSpPr>
          <p:cNvPr id="3" name="Content Placeholder 2">
            <a:extLst>
              <a:ext uri="{FF2B5EF4-FFF2-40B4-BE49-F238E27FC236}">
                <a16:creationId xmlns:a16="http://schemas.microsoft.com/office/drawing/2014/main" id="{B92D68CA-DFD8-4178-93CB-63891AAE426B}"/>
              </a:ext>
            </a:extLst>
          </p:cNvPr>
          <p:cNvSpPr>
            <a:spLocks noGrp="1"/>
          </p:cNvSpPr>
          <p:nvPr>
            <p:ph idx="1" hasCustomPrompt="1"/>
          </p:nvPr>
        </p:nvSpPr>
        <p:spPr>
          <a:xfrm>
            <a:off x="457200" y="1514475"/>
            <a:ext cx="8229600" cy="3143250"/>
          </a:xfrm>
        </p:spPr>
        <p:txBody>
          <a:bodyPr/>
          <a:lstStyle>
            <a:lvl1pPr marL="0" indent="0">
              <a:buNone/>
              <a:defRPr/>
            </a:lvl1pPr>
            <a:lvl2pPr marL="171450" indent="0">
              <a:buNone/>
              <a:defRPr/>
            </a:lvl2pPr>
            <a:lvl3pPr marL="377190" indent="0">
              <a:buNone/>
              <a:defRPr/>
            </a:lvl3pPr>
            <a:lvl4pPr marL="582930" indent="0">
              <a:buNone/>
              <a:defRPr/>
            </a:lvl4pPr>
            <a:lvl5pPr marL="788670" indent="0">
              <a:buNone/>
              <a:defRPr/>
            </a:lvl5pPr>
          </a:lstStyle>
          <a:p>
            <a:pPr lvl="0"/>
            <a:r>
              <a:rPr lang="en-US" dirty="0"/>
              <a:t>Type here to enter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A91ABE1-DFD1-BA43-8888-3F83A9C52095}"/>
              </a:ext>
            </a:extLst>
          </p:cNvPr>
          <p:cNvSpPr>
            <a:spLocks noGrp="1"/>
          </p:cNvSpPr>
          <p:nvPr>
            <p:ph type="dt" sz="half" idx="14"/>
          </p:nvPr>
        </p:nvSpPr>
        <p:spPr/>
        <p:txBody>
          <a:bodyPr/>
          <a:lstStyle/>
          <a:p>
            <a:fld id="{D21311DF-12A2-4DB8-836B-B21B97330BF2}" type="datetime1">
              <a:rPr lang="en-US" smtClean="0"/>
              <a:t>3/24/22</a:t>
            </a:fld>
            <a:endParaRPr lang="en-US"/>
          </a:p>
        </p:txBody>
      </p:sp>
      <p:sp>
        <p:nvSpPr>
          <p:cNvPr id="5" name="Footer Placeholder 4">
            <a:extLst>
              <a:ext uri="{FF2B5EF4-FFF2-40B4-BE49-F238E27FC236}">
                <a16:creationId xmlns:a16="http://schemas.microsoft.com/office/drawing/2014/main" id="{1CADE2C6-FD2D-6C42-8ADC-D7ABE39C0707}"/>
              </a:ext>
            </a:extLst>
          </p:cNvPr>
          <p:cNvSpPr>
            <a:spLocks noGrp="1"/>
          </p:cNvSpPr>
          <p:nvPr>
            <p:ph type="ftr" sz="quarter" idx="15"/>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Slide Number Placeholder 5">
            <a:extLst>
              <a:ext uri="{FF2B5EF4-FFF2-40B4-BE49-F238E27FC236}">
                <a16:creationId xmlns:a16="http://schemas.microsoft.com/office/drawing/2014/main" id="{87352855-A88A-C84A-B616-146B5A6AA6B6}"/>
              </a:ext>
            </a:extLst>
          </p:cNvPr>
          <p:cNvSpPr>
            <a:spLocks noGrp="1"/>
          </p:cNvSpPr>
          <p:nvPr>
            <p:ph type="sldNum" sz="quarter" idx="16"/>
          </p:nvPr>
        </p:nvSpPr>
        <p:spPr/>
        <p:txBody>
          <a:bodyPr/>
          <a:lstStyle/>
          <a:p>
            <a:fld id="{7834CDD4-D76F-4459-B025-0310E913C243}" type="slidenum">
              <a:rPr lang="en-US" smtClean="0"/>
              <a:pPr/>
              <a:t>‹#›</a:t>
            </a:fld>
            <a:endParaRPr lang="en-US"/>
          </a:p>
        </p:txBody>
      </p:sp>
      <p:sp>
        <p:nvSpPr>
          <p:cNvPr id="7" name="Content Placeholder 8">
            <a:extLst>
              <a:ext uri="{FF2B5EF4-FFF2-40B4-BE49-F238E27FC236}">
                <a16:creationId xmlns:a16="http://schemas.microsoft.com/office/drawing/2014/main" id="{C62AE5F7-7203-4866-A6AE-5FAA04E39F50}"/>
              </a:ext>
            </a:extLst>
          </p:cNvPr>
          <p:cNvSpPr>
            <a:spLocks noGrp="1"/>
          </p:cNvSpPr>
          <p:nvPr>
            <p:ph sz="quarter" idx="17" hasCustomPrompt="1"/>
          </p:nvPr>
        </p:nvSpPr>
        <p:spPr>
          <a:xfrm>
            <a:off x="457200" y="247650"/>
            <a:ext cx="8229600" cy="180975"/>
          </a:xfrm>
        </p:spPr>
        <p:txBody>
          <a:bodyPr/>
          <a:lstStyle>
            <a:lvl1pPr marL="0" indent="0">
              <a:buNone/>
              <a:defRPr sz="750"/>
            </a:lvl1pPr>
            <a:lvl2pPr marL="171450" indent="0">
              <a:buNone/>
              <a:defRPr sz="675"/>
            </a:lvl2pPr>
            <a:lvl3pPr marL="377190" indent="0">
              <a:buNone/>
              <a:defRPr sz="825"/>
            </a:lvl3pPr>
            <a:lvl4pPr marL="582930" indent="0">
              <a:buNone/>
              <a:defRPr sz="788"/>
            </a:lvl4pPr>
            <a:lvl5pPr marL="788670" indent="0">
              <a:buNone/>
              <a:defRPr sz="788"/>
            </a:lvl5pPr>
          </a:lstStyle>
          <a:p>
            <a:pPr lvl="0"/>
            <a:r>
              <a:rPr lang="en-US" dirty="0"/>
              <a:t>CUSTOMER NAME</a:t>
            </a:r>
          </a:p>
        </p:txBody>
      </p:sp>
    </p:spTree>
    <p:extLst>
      <p:ext uri="{BB962C8B-B14F-4D97-AF65-F5344CB8AC3E}">
        <p14:creationId xmlns:p14="http://schemas.microsoft.com/office/powerpoint/2010/main" val="250268067"/>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Only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7C39-17F2-48C2-B98B-BE3F1CA16BB2}"/>
              </a:ext>
            </a:extLst>
          </p:cNvPr>
          <p:cNvSpPr>
            <a:spLocks noGrp="1"/>
          </p:cNvSpPr>
          <p:nvPr>
            <p:ph type="title" hasCustomPrompt="1"/>
          </p:nvPr>
        </p:nvSpPr>
        <p:spPr>
          <a:xfrm>
            <a:off x="457200" y="176004"/>
            <a:ext cx="8229600" cy="457201"/>
          </a:xfrm>
        </p:spPr>
        <p:txBody>
          <a:bodyPr/>
          <a:lstStyle>
            <a:lvl1pPr>
              <a:defRPr/>
            </a:lvl1pPr>
          </a:lstStyle>
          <a:p>
            <a:r>
              <a:rPr lang="en-US" dirty="0"/>
              <a:t>Title only layout</a:t>
            </a:r>
          </a:p>
        </p:txBody>
      </p:sp>
      <p:sp>
        <p:nvSpPr>
          <p:cNvPr id="3" name="Date Placeholder 2">
            <a:extLst>
              <a:ext uri="{FF2B5EF4-FFF2-40B4-BE49-F238E27FC236}">
                <a16:creationId xmlns:a16="http://schemas.microsoft.com/office/drawing/2014/main" id="{CE3F403A-2971-8B43-A118-EF37D6A79906}"/>
              </a:ext>
            </a:extLst>
          </p:cNvPr>
          <p:cNvSpPr>
            <a:spLocks noGrp="1"/>
          </p:cNvSpPr>
          <p:nvPr>
            <p:ph type="dt" sz="half" idx="14"/>
          </p:nvPr>
        </p:nvSpPr>
        <p:spPr/>
        <p:txBody>
          <a:bodyPr/>
          <a:lstStyle/>
          <a:p>
            <a:fld id="{D60899EE-9852-4F8D-8A75-5F4E01BDB064}" type="datetime1">
              <a:rPr lang="en-US" smtClean="0"/>
              <a:t>3/24/22</a:t>
            </a:fld>
            <a:endParaRPr lang="en-US"/>
          </a:p>
        </p:txBody>
      </p:sp>
      <p:sp>
        <p:nvSpPr>
          <p:cNvPr id="5" name="Footer Placeholder 4">
            <a:extLst>
              <a:ext uri="{FF2B5EF4-FFF2-40B4-BE49-F238E27FC236}">
                <a16:creationId xmlns:a16="http://schemas.microsoft.com/office/drawing/2014/main" id="{5EAFDC83-7B85-3942-8D51-372976BD291B}"/>
              </a:ext>
            </a:extLst>
          </p:cNvPr>
          <p:cNvSpPr>
            <a:spLocks noGrp="1"/>
          </p:cNvSpPr>
          <p:nvPr>
            <p:ph type="ftr" sz="quarter" idx="15"/>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Slide Number Placeholder 6">
            <a:extLst>
              <a:ext uri="{FF2B5EF4-FFF2-40B4-BE49-F238E27FC236}">
                <a16:creationId xmlns:a16="http://schemas.microsoft.com/office/drawing/2014/main" id="{F7466A86-A8A4-174C-B76A-184110FED042}"/>
              </a:ext>
            </a:extLst>
          </p:cNvPr>
          <p:cNvSpPr>
            <a:spLocks noGrp="1"/>
          </p:cNvSpPr>
          <p:nvPr>
            <p:ph type="sldNum" sz="quarter" idx="16"/>
          </p:nvPr>
        </p:nvSpPr>
        <p:spPr/>
        <p:txBody>
          <a:bodyPr/>
          <a:lstStyle/>
          <a:p>
            <a:fld id="{7834CDD4-D76F-4459-B025-0310E913C243}" type="slidenum">
              <a:rPr lang="en-US" smtClean="0"/>
              <a:pPr/>
              <a:t>‹#›</a:t>
            </a:fld>
            <a:endParaRPr lang="en-US"/>
          </a:p>
        </p:txBody>
      </p:sp>
      <p:sp>
        <p:nvSpPr>
          <p:cNvPr id="12" name="TextBox 11">
            <a:extLst>
              <a:ext uri="{FF2B5EF4-FFF2-40B4-BE49-F238E27FC236}">
                <a16:creationId xmlns:a16="http://schemas.microsoft.com/office/drawing/2014/main" id="{10E09A22-4A2C-4E68-B554-ED793890E8AB}"/>
              </a:ext>
            </a:extLst>
          </p:cNvPr>
          <p:cNvSpPr txBox="1"/>
          <p:nvPr/>
        </p:nvSpPr>
        <p:spPr>
          <a:xfrm>
            <a:off x="3565956" y="4792360"/>
            <a:ext cx="2012089" cy="161583"/>
          </a:xfrm>
          <a:prstGeom prst="rect">
            <a:avLst/>
          </a:prstGeom>
          <a:noFill/>
        </p:spPr>
        <p:txBody>
          <a:bodyPr wrap="none" rtlCol="0">
            <a:spAutoFit/>
          </a:bodyPr>
          <a:lstStyle/>
          <a:p>
            <a:pPr algn="ctr"/>
            <a:r>
              <a:rPr lang="en-US" sz="450" dirty="0"/>
              <a:t>© 2022, Amazon Web Services, Inc. or its affiliates. All rights reserved. </a:t>
            </a:r>
          </a:p>
        </p:txBody>
      </p:sp>
      <p:pic>
        <p:nvPicPr>
          <p:cNvPr id="8" name="Graphic 7">
            <a:extLst>
              <a:ext uri="{FF2B5EF4-FFF2-40B4-BE49-F238E27FC236}">
                <a16:creationId xmlns:a16="http://schemas.microsoft.com/office/drawing/2014/main" id="{11A7C75F-BC4A-1A41-92BE-583AA594B1DB}"/>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41127" y="4710776"/>
            <a:ext cx="291263" cy="173736"/>
          </a:xfrm>
          <a:prstGeom prst="rect">
            <a:avLst/>
          </a:prstGeom>
        </p:spPr>
      </p:pic>
    </p:spTree>
    <p:extLst>
      <p:ext uri="{BB962C8B-B14F-4D97-AF65-F5344CB8AC3E}">
        <p14:creationId xmlns:p14="http://schemas.microsoft.com/office/powerpoint/2010/main" val="2544496608"/>
      </p:ext>
    </p:extLst>
  </p:cSld>
  <p:clrMapOvr>
    <a:overrideClrMapping bg1="dk1" tx1="lt1" bg2="dk2" tx2="lt2" accent1="accent1" accent2="accent2" accent3="accent3" accent4="accent4" accent5="accent5" accent6="accent6" hlink="hlink" folHlink="folHlink"/>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7C39-17F2-48C2-B98B-BE3F1CA16BB2}"/>
              </a:ext>
            </a:extLst>
          </p:cNvPr>
          <p:cNvSpPr>
            <a:spLocks noGrp="1"/>
          </p:cNvSpPr>
          <p:nvPr>
            <p:ph type="title" hasCustomPrompt="1"/>
          </p:nvPr>
        </p:nvSpPr>
        <p:spPr/>
        <p:txBody>
          <a:bodyPr/>
          <a:lstStyle>
            <a:lvl1pPr>
              <a:defRPr/>
            </a:lvl1pPr>
          </a:lstStyle>
          <a:p>
            <a:r>
              <a:rPr lang="en-US" dirty="0"/>
              <a:t>Title only layout</a:t>
            </a:r>
          </a:p>
        </p:txBody>
      </p:sp>
      <p:sp>
        <p:nvSpPr>
          <p:cNvPr id="3" name="Date Placeholder 2">
            <a:extLst>
              <a:ext uri="{FF2B5EF4-FFF2-40B4-BE49-F238E27FC236}">
                <a16:creationId xmlns:a16="http://schemas.microsoft.com/office/drawing/2014/main" id="{C3153832-733C-DC44-9B85-A94E4D76ED14}"/>
              </a:ext>
            </a:extLst>
          </p:cNvPr>
          <p:cNvSpPr>
            <a:spLocks noGrp="1"/>
          </p:cNvSpPr>
          <p:nvPr>
            <p:ph type="dt" sz="half" idx="14"/>
          </p:nvPr>
        </p:nvSpPr>
        <p:spPr/>
        <p:txBody>
          <a:bodyPr/>
          <a:lstStyle/>
          <a:p>
            <a:fld id="{F3FAF812-3ED0-4C31-9EE2-58436485E39B}" type="datetime1">
              <a:rPr lang="en-US" smtClean="0"/>
              <a:t>3/24/22</a:t>
            </a:fld>
            <a:endParaRPr lang="en-US"/>
          </a:p>
        </p:txBody>
      </p:sp>
      <p:sp>
        <p:nvSpPr>
          <p:cNvPr id="4" name="Footer Placeholder 3">
            <a:extLst>
              <a:ext uri="{FF2B5EF4-FFF2-40B4-BE49-F238E27FC236}">
                <a16:creationId xmlns:a16="http://schemas.microsoft.com/office/drawing/2014/main" id="{F9D078AB-DEAD-F743-9F61-1F1A88BD5F26}"/>
              </a:ext>
            </a:extLst>
          </p:cNvPr>
          <p:cNvSpPr>
            <a:spLocks noGrp="1"/>
          </p:cNvSpPr>
          <p:nvPr>
            <p:ph type="ftr" sz="quarter" idx="15"/>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Slide Number Placeholder 4">
            <a:extLst>
              <a:ext uri="{FF2B5EF4-FFF2-40B4-BE49-F238E27FC236}">
                <a16:creationId xmlns:a16="http://schemas.microsoft.com/office/drawing/2014/main" id="{865FD768-1FDD-824A-A127-345B20AED234}"/>
              </a:ext>
            </a:extLst>
          </p:cNvPr>
          <p:cNvSpPr>
            <a:spLocks noGrp="1"/>
          </p:cNvSpPr>
          <p:nvPr>
            <p:ph type="sldNum" sz="quarter" idx="16"/>
          </p:nvPr>
        </p:nvSpPr>
        <p:spPr/>
        <p:txBody>
          <a:bodyPr/>
          <a:lstStyle/>
          <a:p>
            <a:fld id="{7834CDD4-D76F-4459-B025-0310E913C243}" type="slidenum">
              <a:rPr lang="en-US" smtClean="0"/>
              <a:pPr/>
              <a:t>‹#›</a:t>
            </a:fld>
            <a:endParaRPr lang="en-US"/>
          </a:p>
        </p:txBody>
      </p:sp>
      <p:sp>
        <p:nvSpPr>
          <p:cNvPr id="6" name="Content Placeholder 8">
            <a:extLst>
              <a:ext uri="{FF2B5EF4-FFF2-40B4-BE49-F238E27FC236}">
                <a16:creationId xmlns:a16="http://schemas.microsoft.com/office/drawing/2014/main" id="{CF04B6BC-7EA1-4535-9501-DB9C6C137299}"/>
              </a:ext>
            </a:extLst>
          </p:cNvPr>
          <p:cNvSpPr>
            <a:spLocks noGrp="1"/>
          </p:cNvSpPr>
          <p:nvPr>
            <p:ph sz="quarter" idx="17" hasCustomPrompt="1"/>
          </p:nvPr>
        </p:nvSpPr>
        <p:spPr>
          <a:xfrm>
            <a:off x="457200" y="247650"/>
            <a:ext cx="8229600" cy="180975"/>
          </a:xfrm>
        </p:spPr>
        <p:txBody>
          <a:bodyPr/>
          <a:lstStyle>
            <a:lvl1pPr marL="0" indent="0">
              <a:buNone/>
              <a:defRPr sz="750"/>
            </a:lvl1pPr>
            <a:lvl2pPr marL="171450" indent="0">
              <a:buNone/>
              <a:defRPr sz="675"/>
            </a:lvl2pPr>
            <a:lvl3pPr marL="377190" indent="0">
              <a:buNone/>
              <a:defRPr sz="825"/>
            </a:lvl3pPr>
            <a:lvl4pPr marL="582930" indent="0">
              <a:buNone/>
              <a:defRPr sz="788"/>
            </a:lvl4pPr>
            <a:lvl5pPr marL="788670" indent="0">
              <a:buNone/>
              <a:defRPr sz="788"/>
            </a:lvl5pPr>
          </a:lstStyle>
          <a:p>
            <a:pPr lvl="0"/>
            <a:r>
              <a:rPr lang="en-US" dirty="0"/>
              <a:t>CUSTOMER NAME</a:t>
            </a:r>
          </a:p>
        </p:txBody>
      </p:sp>
    </p:spTree>
    <p:extLst>
      <p:ext uri="{BB962C8B-B14F-4D97-AF65-F5344CB8AC3E}">
        <p14:creationId xmlns:p14="http://schemas.microsoft.com/office/powerpoint/2010/main" val="3367981835"/>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Q&amp;A">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C77835-F94E-40D8-A25C-41E31206C0BF}"/>
              </a:ext>
            </a:extLst>
          </p:cNvPr>
          <p:cNvSpPr>
            <a:spLocks noGrp="1"/>
          </p:cNvSpPr>
          <p:nvPr>
            <p:ph type="body" idx="1" hasCustomPrompt="1"/>
          </p:nvPr>
        </p:nvSpPr>
        <p:spPr>
          <a:xfrm>
            <a:off x="489942" y="2359224"/>
            <a:ext cx="5117902" cy="562679"/>
          </a:xfrm>
        </p:spPr>
        <p:txBody>
          <a:bodyPr/>
          <a:lstStyle>
            <a:lvl1pPr marL="0" indent="0">
              <a:buNone/>
              <a:defRPr sz="2100" b="1">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Enter subtitle</a:t>
            </a:r>
          </a:p>
        </p:txBody>
      </p:sp>
      <p:sp>
        <p:nvSpPr>
          <p:cNvPr id="9" name="TextBox 8">
            <a:extLst>
              <a:ext uri="{FF2B5EF4-FFF2-40B4-BE49-F238E27FC236}">
                <a16:creationId xmlns:a16="http://schemas.microsoft.com/office/drawing/2014/main" id="{D943C10C-50C1-4C40-A7AA-882EC5205CAB}"/>
              </a:ext>
            </a:extLst>
          </p:cNvPr>
          <p:cNvSpPr txBox="1"/>
          <p:nvPr/>
        </p:nvSpPr>
        <p:spPr>
          <a:xfrm>
            <a:off x="457200" y="1566733"/>
            <a:ext cx="5150644" cy="692498"/>
          </a:xfrm>
          <a:prstGeom prst="rect">
            <a:avLst/>
          </a:prstGeom>
          <a:noFill/>
        </p:spPr>
        <p:txBody>
          <a:bodyPr wrap="square" lIns="0" rtlCol="0">
            <a:noAutofit/>
          </a:bodyPr>
          <a:lstStyle/>
          <a:p>
            <a:r>
              <a:rPr lang="en-US" sz="3600">
                <a:latin typeface="+mj-lt"/>
              </a:rPr>
              <a:t>Q&amp;A</a:t>
            </a:r>
          </a:p>
        </p:txBody>
      </p:sp>
      <p:sp>
        <p:nvSpPr>
          <p:cNvPr id="2" name="Date Placeholder 1">
            <a:extLst>
              <a:ext uri="{FF2B5EF4-FFF2-40B4-BE49-F238E27FC236}">
                <a16:creationId xmlns:a16="http://schemas.microsoft.com/office/drawing/2014/main" id="{3EE06CC4-EE61-D94D-A01E-571176EEF0E7}"/>
              </a:ext>
            </a:extLst>
          </p:cNvPr>
          <p:cNvSpPr>
            <a:spLocks noGrp="1"/>
          </p:cNvSpPr>
          <p:nvPr>
            <p:ph type="dt" sz="half" idx="14"/>
          </p:nvPr>
        </p:nvSpPr>
        <p:spPr/>
        <p:txBody>
          <a:bodyPr/>
          <a:lstStyle/>
          <a:p>
            <a:fld id="{E36ADD71-FA22-473A-9CD2-9D4E875F4E47}" type="datetime1">
              <a:rPr lang="en-US" smtClean="0"/>
              <a:t>3/24/22</a:t>
            </a:fld>
            <a:endParaRPr lang="en-US"/>
          </a:p>
        </p:txBody>
      </p:sp>
      <p:sp>
        <p:nvSpPr>
          <p:cNvPr id="4" name="Footer Placeholder 3">
            <a:extLst>
              <a:ext uri="{FF2B5EF4-FFF2-40B4-BE49-F238E27FC236}">
                <a16:creationId xmlns:a16="http://schemas.microsoft.com/office/drawing/2014/main" id="{64B6B885-531C-D045-A68A-3D755C35A5C4}"/>
              </a:ext>
            </a:extLst>
          </p:cNvPr>
          <p:cNvSpPr>
            <a:spLocks noGrp="1"/>
          </p:cNvSpPr>
          <p:nvPr>
            <p:ph type="ftr" sz="quarter" idx="15"/>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Slide Number Placeholder 4">
            <a:extLst>
              <a:ext uri="{FF2B5EF4-FFF2-40B4-BE49-F238E27FC236}">
                <a16:creationId xmlns:a16="http://schemas.microsoft.com/office/drawing/2014/main" id="{D5CCE80D-9CBB-6040-9C12-F7CD72EDBB27}"/>
              </a:ext>
            </a:extLst>
          </p:cNvPr>
          <p:cNvSpPr>
            <a:spLocks noGrp="1"/>
          </p:cNvSpPr>
          <p:nvPr>
            <p:ph type="sldNum" sz="quarter" idx="16"/>
          </p:nvPr>
        </p:nvSpPr>
        <p:spPr/>
        <p:txBody>
          <a:bodyPr/>
          <a:lstStyle/>
          <a:p>
            <a:fld id="{7834CDD4-D76F-4459-B025-0310E913C243}" type="slidenum">
              <a:rPr lang="en-US" smtClean="0"/>
              <a:pPr/>
              <a:t>‹#›</a:t>
            </a:fld>
            <a:endParaRPr lang="en-US"/>
          </a:p>
        </p:txBody>
      </p:sp>
      <p:sp>
        <p:nvSpPr>
          <p:cNvPr id="11" name="TextBox 10">
            <a:extLst>
              <a:ext uri="{FF2B5EF4-FFF2-40B4-BE49-F238E27FC236}">
                <a16:creationId xmlns:a16="http://schemas.microsoft.com/office/drawing/2014/main" id="{2B01220B-5524-46A7-9316-23267B65B0D1}"/>
              </a:ext>
            </a:extLst>
          </p:cNvPr>
          <p:cNvSpPr txBox="1"/>
          <p:nvPr/>
        </p:nvSpPr>
        <p:spPr>
          <a:xfrm>
            <a:off x="3565956" y="4792360"/>
            <a:ext cx="2012089" cy="161583"/>
          </a:xfrm>
          <a:prstGeom prst="rect">
            <a:avLst/>
          </a:prstGeom>
          <a:noFill/>
        </p:spPr>
        <p:txBody>
          <a:bodyPr wrap="none" rtlCol="0">
            <a:spAutoFit/>
          </a:bodyPr>
          <a:lstStyle/>
          <a:p>
            <a:pPr algn="ctr"/>
            <a:r>
              <a:rPr lang="en-US" sz="450" dirty="0"/>
              <a:t>© 2022, Amazon Web Services, Inc. or its affiliates. All rights reserved. </a:t>
            </a:r>
          </a:p>
        </p:txBody>
      </p:sp>
      <p:pic>
        <p:nvPicPr>
          <p:cNvPr id="10" name="Graphic 9">
            <a:extLst>
              <a:ext uri="{FF2B5EF4-FFF2-40B4-BE49-F238E27FC236}">
                <a16:creationId xmlns:a16="http://schemas.microsoft.com/office/drawing/2014/main" id="{C1FCE037-F9F7-314D-9DD0-D6567D0254E2}"/>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41127" y="4710776"/>
            <a:ext cx="291263" cy="173736"/>
          </a:xfrm>
          <a:prstGeom prst="rect">
            <a:avLst/>
          </a:prstGeom>
        </p:spPr>
      </p:pic>
    </p:spTree>
    <p:extLst>
      <p:ext uri="{BB962C8B-B14F-4D97-AF65-F5344CB8AC3E}">
        <p14:creationId xmlns:p14="http://schemas.microsoft.com/office/powerpoint/2010/main" val="3456981451"/>
      </p:ext>
    </p:extLst>
  </p:cSld>
  <p:clrMapOvr>
    <a:overrideClrMapping bg1="dk1" tx1="lt1" bg2="dk2" tx2="lt2" accent1="accent1" accent2="accent2" accent3="accent3" accent4="accent4" accent5="accent5" accent6="accent6" hlink="hlink" folHlink="folHlink"/>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ankYou">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470DC09-D697-41E2-892A-737745A46204}"/>
              </a:ext>
            </a:extLst>
          </p:cNvPr>
          <p:cNvPicPr>
            <a:picLocks noChangeAspect="1"/>
          </p:cNvPicPr>
          <p:nvPr/>
        </p:nvPicPr>
        <p:blipFill>
          <a:blip r:embed="rId2" cstate="hqprint">
            <a:extLst>
              <a:ext uri="{28A0092B-C50C-407E-A947-70E740481C1C}">
                <a14:useLocalDpi xmlns:a14="http://schemas.microsoft.com/office/drawing/2010/main"/>
              </a:ext>
            </a:extLst>
          </a:blip>
          <a:srcRect l="82" r="82"/>
          <a:stretch/>
        </p:blipFill>
        <p:spPr bwMode="ltGray">
          <a:xfrm>
            <a:off x="-2" y="0"/>
            <a:ext cx="9141714" cy="5143500"/>
          </a:xfrm>
          <a:prstGeom prst="rect">
            <a:avLst/>
          </a:prstGeom>
        </p:spPr>
      </p:pic>
      <p:sp>
        <p:nvSpPr>
          <p:cNvPr id="7" name="TextBox 6">
            <a:extLst>
              <a:ext uri="{FF2B5EF4-FFF2-40B4-BE49-F238E27FC236}">
                <a16:creationId xmlns:a16="http://schemas.microsoft.com/office/drawing/2014/main" id="{C0D4D887-D4C2-413D-AB93-349F52800B10}"/>
              </a:ext>
            </a:extLst>
          </p:cNvPr>
          <p:cNvSpPr txBox="1"/>
          <p:nvPr/>
        </p:nvSpPr>
        <p:spPr>
          <a:xfrm>
            <a:off x="457200" y="1566733"/>
            <a:ext cx="5150644" cy="692498"/>
          </a:xfrm>
          <a:prstGeom prst="rect">
            <a:avLst/>
          </a:prstGeom>
          <a:noFill/>
        </p:spPr>
        <p:txBody>
          <a:bodyPr wrap="square" lIns="0" rtlCol="0">
            <a:noAutofit/>
          </a:bodyPr>
          <a:lstStyle/>
          <a:p>
            <a:r>
              <a:rPr lang="en-US" sz="3600">
                <a:solidFill>
                  <a:schemeClr val="bg1"/>
                </a:solidFill>
                <a:latin typeface="+mj-lt"/>
              </a:rPr>
              <a:t>Thank you!</a:t>
            </a:r>
          </a:p>
        </p:txBody>
      </p:sp>
      <p:sp>
        <p:nvSpPr>
          <p:cNvPr id="9" name="TextBox 8">
            <a:extLst>
              <a:ext uri="{FF2B5EF4-FFF2-40B4-BE49-F238E27FC236}">
                <a16:creationId xmlns:a16="http://schemas.microsoft.com/office/drawing/2014/main" id="{D24D982F-036A-41DF-9971-B5133A5C7DB5}"/>
              </a:ext>
            </a:extLst>
          </p:cNvPr>
          <p:cNvSpPr txBox="1"/>
          <p:nvPr/>
        </p:nvSpPr>
        <p:spPr>
          <a:xfrm>
            <a:off x="3565956" y="4792360"/>
            <a:ext cx="2012089" cy="161583"/>
          </a:xfrm>
          <a:prstGeom prst="rect">
            <a:avLst/>
          </a:prstGeom>
          <a:noFill/>
        </p:spPr>
        <p:txBody>
          <a:bodyPr wrap="none" rtlCol="0">
            <a:spAutoFit/>
          </a:bodyPr>
          <a:lstStyle/>
          <a:p>
            <a:pPr algn="ctr"/>
            <a:r>
              <a:rPr lang="en-US" sz="450" dirty="0">
                <a:solidFill>
                  <a:schemeClr val="bg1"/>
                </a:solidFill>
              </a:rPr>
              <a:t>© 2022, Amazon Web Services, Inc. or its affiliates. All rights reserved. </a:t>
            </a:r>
          </a:p>
        </p:txBody>
      </p:sp>
      <p:sp>
        <p:nvSpPr>
          <p:cNvPr id="2" name="Date Placeholder 1">
            <a:extLst>
              <a:ext uri="{FF2B5EF4-FFF2-40B4-BE49-F238E27FC236}">
                <a16:creationId xmlns:a16="http://schemas.microsoft.com/office/drawing/2014/main" id="{E437D709-AC7A-1545-A8FF-EDDB5EDED020}"/>
              </a:ext>
            </a:extLst>
          </p:cNvPr>
          <p:cNvSpPr>
            <a:spLocks noGrp="1"/>
          </p:cNvSpPr>
          <p:nvPr>
            <p:ph type="dt" sz="half" idx="10"/>
          </p:nvPr>
        </p:nvSpPr>
        <p:spPr/>
        <p:txBody>
          <a:bodyPr/>
          <a:lstStyle/>
          <a:p>
            <a:fld id="{90D8A6CA-87F5-4E96-A3D6-C180B2431B82}" type="datetime1">
              <a:rPr lang="en-US" smtClean="0"/>
              <a:t>3/24/22</a:t>
            </a:fld>
            <a:endParaRPr lang="en-US"/>
          </a:p>
        </p:txBody>
      </p:sp>
      <p:sp>
        <p:nvSpPr>
          <p:cNvPr id="3" name="Footer Placeholder 2">
            <a:extLst>
              <a:ext uri="{FF2B5EF4-FFF2-40B4-BE49-F238E27FC236}">
                <a16:creationId xmlns:a16="http://schemas.microsoft.com/office/drawing/2014/main" id="{9CE77521-4C36-464F-82D4-8684AFF8624C}"/>
              </a:ext>
            </a:extLst>
          </p:cNvPr>
          <p:cNvSpPr>
            <a:spLocks noGrp="1"/>
          </p:cNvSpPr>
          <p:nvPr>
            <p:ph type="ftr" sz="quarter" idx="11"/>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Slide Number Placeholder 3">
            <a:extLst>
              <a:ext uri="{FF2B5EF4-FFF2-40B4-BE49-F238E27FC236}">
                <a16:creationId xmlns:a16="http://schemas.microsoft.com/office/drawing/2014/main" id="{1354B4B0-84F5-324C-88D2-5EF8A05C345E}"/>
              </a:ext>
            </a:extLst>
          </p:cNvPr>
          <p:cNvSpPr>
            <a:spLocks noGrp="1"/>
          </p:cNvSpPr>
          <p:nvPr>
            <p:ph type="sldNum" sz="quarter" idx="12"/>
          </p:nvPr>
        </p:nvSpPr>
        <p:spPr/>
        <p:txBody>
          <a:bodyPr/>
          <a:lstStyle>
            <a:lvl1pPr>
              <a:defRPr>
                <a:solidFill>
                  <a:schemeClr val="tx1"/>
                </a:solidFill>
              </a:defRPr>
            </a:lvl1pPr>
          </a:lstStyle>
          <a:p>
            <a:fld id="{7834CDD4-D76F-4459-B025-0310E913C243}" type="slidenum">
              <a:rPr lang="en-US" smtClean="0"/>
              <a:pPr/>
              <a:t>‹#›</a:t>
            </a:fld>
            <a:endParaRPr lang="en-US"/>
          </a:p>
        </p:txBody>
      </p:sp>
      <p:pic>
        <p:nvPicPr>
          <p:cNvPr id="10" name="Picture 9">
            <a:extLst>
              <a:ext uri="{FF2B5EF4-FFF2-40B4-BE49-F238E27FC236}">
                <a16:creationId xmlns:a16="http://schemas.microsoft.com/office/drawing/2014/main" id="{2F979C8B-0B60-1C4C-97DC-7E83CD8892B4}"/>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69202" y="413568"/>
            <a:ext cx="752380" cy="450142"/>
          </a:xfrm>
          <a:prstGeom prst="rect">
            <a:avLst/>
          </a:prstGeom>
        </p:spPr>
      </p:pic>
    </p:spTree>
    <p:extLst>
      <p:ext uri="{BB962C8B-B14F-4D97-AF65-F5344CB8AC3E}">
        <p14:creationId xmlns:p14="http://schemas.microsoft.com/office/powerpoint/2010/main" val="1261220978"/>
      </p:ext>
    </p:extLst>
  </p:cSld>
  <p:clrMapOvr>
    <a:overrideClrMapping bg1="dk1" tx1="lt1" bg2="dk2" tx2="lt2" accent1="accent1" accent2="accent2" accent3="accent3" accent4="accent4" accent5="accent5" accent6="accent6" hlink="hlink" folHlink="folHlink"/>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ankYou2">
    <p:bg>
      <p:bgRef idx="1001">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1246B3C-D374-42E8-A4C4-B0A5A994205C}"/>
              </a:ext>
            </a:extLst>
          </p:cNvPr>
          <p:cNvPicPr>
            <a:picLocks noChangeAspect="1"/>
          </p:cNvPicPr>
          <p:nvPr/>
        </p:nvPicPr>
        <p:blipFill>
          <a:blip r:embed="rId2" cstate="hqprint">
            <a:extLst>
              <a:ext uri="{28A0092B-C50C-407E-A947-70E740481C1C}">
                <a14:useLocalDpi xmlns:a14="http://schemas.microsoft.com/office/drawing/2010/main"/>
              </a:ext>
            </a:extLst>
          </a:blip>
          <a:srcRect l="43" r="43"/>
          <a:stretch/>
        </p:blipFill>
        <p:spPr bwMode="ltGray">
          <a:xfrm>
            <a:off x="-1" y="0"/>
            <a:ext cx="9141714" cy="5143501"/>
          </a:xfrm>
          <a:prstGeom prst="rect">
            <a:avLst/>
          </a:prstGeom>
        </p:spPr>
      </p:pic>
      <p:sp>
        <p:nvSpPr>
          <p:cNvPr id="7" name="TextBox 6">
            <a:extLst>
              <a:ext uri="{FF2B5EF4-FFF2-40B4-BE49-F238E27FC236}">
                <a16:creationId xmlns:a16="http://schemas.microsoft.com/office/drawing/2014/main" id="{C0D4D887-D4C2-413D-AB93-349F52800B10}"/>
              </a:ext>
            </a:extLst>
          </p:cNvPr>
          <p:cNvSpPr txBox="1"/>
          <p:nvPr/>
        </p:nvSpPr>
        <p:spPr>
          <a:xfrm>
            <a:off x="457200" y="1566733"/>
            <a:ext cx="5150644" cy="692498"/>
          </a:xfrm>
          <a:prstGeom prst="rect">
            <a:avLst/>
          </a:prstGeom>
          <a:noFill/>
        </p:spPr>
        <p:txBody>
          <a:bodyPr wrap="square" lIns="0" rtlCol="0">
            <a:noAutofit/>
          </a:bodyPr>
          <a:lstStyle/>
          <a:p>
            <a:r>
              <a:rPr lang="en-US" sz="3600">
                <a:latin typeface="+mj-lt"/>
              </a:rPr>
              <a:t>Thank you!</a:t>
            </a:r>
          </a:p>
        </p:txBody>
      </p:sp>
      <p:sp>
        <p:nvSpPr>
          <p:cNvPr id="9" name="TextBox 8">
            <a:extLst>
              <a:ext uri="{FF2B5EF4-FFF2-40B4-BE49-F238E27FC236}">
                <a16:creationId xmlns:a16="http://schemas.microsoft.com/office/drawing/2014/main" id="{D24D982F-036A-41DF-9971-B5133A5C7DB5}"/>
              </a:ext>
            </a:extLst>
          </p:cNvPr>
          <p:cNvSpPr txBox="1"/>
          <p:nvPr/>
        </p:nvSpPr>
        <p:spPr>
          <a:xfrm>
            <a:off x="3565956" y="4792360"/>
            <a:ext cx="2012089" cy="161583"/>
          </a:xfrm>
          <a:prstGeom prst="rect">
            <a:avLst/>
          </a:prstGeom>
          <a:noFill/>
        </p:spPr>
        <p:txBody>
          <a:bodyPr wrap="none" rtlCol="0">
            <a:spAutoFit/>
          </a:bodyPr>
          <a:lstStyle/>
          <a:p>
            <a:pPr algn="ctr"/>
            <a:r>
              <a:rPr lang="en-US" sz="450" dirty="0"/>
              <a:t>© 2022, Amazon Web Services, Inc. or its affiliates. All rights reserved. </a:t>
            </a:r>
          </a:p>
        </p:txBody>
      </p:sp>
      <p:sp>
        <p:nvSpPr>
          <p:cNvPr id="2" name="Date Placeholder 1">
            <a:extLst>
              <a:ext uri="{FF2B5EF4-FFF2-40B4-BE49-F238E27FC236}">
                <a16:creationId xmlns:a16="http://schemas.microsoft.com/office/drawing/2014/main" id="{C08D9C94-654C-9B40-9214-EC331E788875}"/>
              </a:ext>
            </a:extLst>
          </p:cNvPr>
          <p:cNvSpPr>
            <a:spLocks noGrp="1"/>
          </p:cNvSpPr>
          <p:nvPr>
            <p:ph type="dt" sz="half" idx="10"/>
          </p:nvPr>
        </p:nvSpPr>
        <p:spPr/>
        <p:txBody>
          <a:bodyPr/>
          <a:lstStyle/>
          <a:p>
            <a:fld id="{06E5C7EF-6E9A-4AFF-AA7E-5B7613E21E17}" type="datetime1">
              <a:rPr lang="en-US" smtClean="0"/>
              <a:t>3/24/22</a:t>
            </a:fld>
            <a:endParaRPr lang="en-US"/>
          </a:p>
        </p:txBody>
      </p:sp>
      <p:sp>
        <p:nvSpPr>
          <p:cNvPr id="3" name="Footer Placeholder 2">
            <a:extLst>
              <a:ext uri="{FF2B5EF4-FFF2-40B4-BE49-F238E27FC236}">
                <a16:creationId xmlns:a16="http://schemas.microsoft.com/office/drawing/2014/main" id="{58568C64-E498-0043-96A3-B94FD62B536E}"/>
              </a:ext>
            </a:extLst>
          </p:cNvPr>
          <p:cNvSpPr>
            <a:spLocks noGrp="1"/>
          </p:cNvSpPr>
          <p:nvPr>
            <p:ph type="ftr" sz="quarter" idx="11"/>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Slide Number Placeholder 3">
            <a:extLst>
              <a:ext uri="{FF2B5EF4-FFF2-40B4-BE49-F238E27FC236}">
                <a16:creationId xmlns:a16="http://schemas.microsoft.com/office/drawing/2014/main" id="{D1E1814D-DC68-944F-A9A8-850689EBA83C}"/>
              </a:ext>
            </a:extLst>
          </p:cNvPr>
          <p:cNvSpPr>
            <a:spLocks noGrp="1"/>
          </p:cNvSpPr>
          <p:nvPr>
            <p:ph type="sldNum" sz="quarter" idx="12"/>
          </p:nvPr>
        </p:nvSpPr>
        <p:spPr/>
        <p:txBody>
          <a:bodyPr/>
          <a:lstStyle/>
          <a:p>
            <a:fld id="{7834CDD4-D76F-4459-B025-0310E913C243}" type="slidenum">
              <a:rPr lang="en-US" smtClean="0"/>
              <a:pPr/>
              <a:t>‹#›</a:t>
            </a:fld>
            <a:endParaRPr lang="en-US"/>
          </a:p>
        </p:txBody>
      </p:sp>
      <p:pic>
        <p:nvPicPr>
          <p:cNvPr id="11" name="Picture 10">
            <a:extLst>
              <a:ext uri="{FF2B5EF4-FFF2-40B4-BE49-F238E27FC236}">
                <a16:creationId xmlns:a16="http://schemas.microsoft.com/office/drawing/2014/main" id="{54197AC1-EB0F-884D-93D8-69C3215C77ED}"/>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69202" y="413568"/>
            <a:ext cx="752380" cy="450142"/>
          </a:xfrm>
          <a:prstGeom prst="rect">
            <a:avLst/>
          </a:prstGeom>
        </p:spPr>
      </p:pic>
    </p:spTree>
    <p:extLst>
      <p:ext uri="{BB962C8B-B14F-4D97-AF65-F5344CB8AC3E}">
        <p14:creationId xmlns:p14="http://schemas.microsoft.com/office/powerpoint/2010/main" val="2846118887"/>
      </p:ext>
    </p:extLst>
  </p:cSld>
  <p:clrMapOvr>
    <a:overrideClrMapping bg1="lt1" tx1="dk1" bg2="lt2" tx2="dk2" accent1="accent1" accent2="accent2" accent3="accent3" accent4="accent4" accent5="accent5" accent6="accent6" hlink="hlink" folHlink="folHlink"/>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ankYou3">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1E2C7D-813B-4A05-B7BB-C93AB010A65E}"/>
              </a:ext>
            </a:extLst>
          </p:cNvPr>
          <p:cNvPicPr>
            <a:picLocks noChangeAspect="1"/>
          </p:cNvPicPr>
          <p:nvPr/>
        </p:nvPicPr>
        <p:blipFill>
          <a:blip r:embed="rId2">
            <a:extLst>
              <a:ext uri="{28A0092B-C50C-407E-A947-70E740481C1C}">
                <a14:useLocalDpi xmlns:a14="http://schemas.microsoft.com/office/drawing/2010/main"/>
              </a:ext>
            </a:extLst>
          </a:blip>
          <a:srcRect/>
          <a:stretch/>
        </p:blipFill>
        <p:spPr bwMode="ltGray">
          <a:xfrm>
            <a:off x="-2" y="-1"/>
            <a:ext cx="9141714" cy="5146071"/>
          </a:xfrm>
          <a:prstGeom prst="rect">
            <a:avLst/>
          </a:prstGeom>
        </p:spPr>
      </p:pic>
      <p:sp>
        <p:nvSpPr>
          <p:cNvPr id="7" name="TextBox 6">
            <a:extLst>
              <a:ext uri="{FF2B5EF4-FFF2-40B4-BE49-F238E27FC236}">
                <a16:creationId xmlns:a16="http://schemas.microsoft.com/office/drawing/2014/main" id="{C0D4D887-D4C2-413D-AB93-349F52800B10}"/>
              </a:ext>
            </a:extLst>
          </p:cNvPr>
          <p:cNvSpPr txBox="1"/>
          <p:nvPr/>
        </p:nvSpPr>
        <p:spPr>
          <a:xfrm>
            <a:off x="457200" y="1566733"/>
            <a:ext cx="5150644" cy="692498"/>
          </a:xfrm>
          <a:prstGeom prst="rect">
            <a:avLst/>
          </a:prstGeom>
          <a:noFill/>
        </p:spPr>
        <p:txBody>
          <a:bodyPr wrap="square" lIns="0" rtlCol="0">
            <a:noAutofit/>
          </a:bodyPr>
          <a:lstStyle/>
          <a:p>
            <a:r>
              <a:rPr lang="en-US" sz="3600">
                <a:solidFill>
                  <a:schemeClr val="bg1"/>
                </a:solidFill>
                <a:latin typeface="+mj-lt"/>
              </a:rPr>
              <a:t>Thank you!</a:t>
            </a:r>
          </a:p>
        </p:txBody>
      </p:sp>
      <p:sp>
        <p:nvSpPr>
          <p:cNvPr id="9" name="TextBox 8">
            <a:extLst>
              <a:ext uri="{FF2B5EF4-FFF2-40B4-BE49-F238E27FC236}">
                <a16:creationId xmlns:a16="http://schemas.microsoft.com/office/drawing/2014/main" id="{D24D982F-036A-41DF-9971-B5133A5C7DB5}"/>
              </a:ext>
            </a:extLst>
          </p:cNvPr>
          <p:cNvSpPr txBox="1"/>
          <p:nvPr/>
        </p:nvSpPr>
        <p:spPr>
          <a:xfrm>
            <a:off x="3565956" y="4792360"/>
            <a:ext cx="2012089" cy="161583"/>
          </a:xfrm>
          <a:prstGeom prst="rect">
            <a:avLst/>
          </a:prstGeom>
          <a:noFill/>
        </p:spPr>
        <p:txBody>
          <a:bodyPr wrap="none" rtlCol="0">
            <a:spAutoFit/>
          </a:bodyPr>
          <a:lstStyle/>
          <a:p>
            <a:pPr algn="ctr"/>
            <a:r>
              <a:rPr lang="en-US" sz="450" dirty="0">
                <a:solidFill>
                  <a:schemeClr val="tx1"/>
                </a:solidFill>
              </a:rPr>
              <a:t>© 2022, Amazon Web Services, Inc. or its affiliates. All rights reserved. </a:t>
            </a:r>
          </a:p>
        </p:txBody>
      </p:sp>
      <p:sp>
        <p:nvSpPr>
          <p:cNvPr id="2" name="Date Placeholder 1">
            <a:extLst>
              <a:ext uri="{FF2B5EF4-FFF2-40B4-BE49-F238E27FC236}">
                <a16:creationId xmlns:a16="http://schemas.microsoft.com/office/drawing/2014/main" id="{282324EE-9B2B-5A43-86D8-F012DB296DC9}"/>
              </a:ext>
            </a:extLst>
          </p:cNvPr>
          <p:cNvSpPr>
            <a:spLocks noGrp="1"/>
          </p:cNvSpPr>
          <p:nvPr>
            <p:ph type="dt" sz="half" idx="10"/>
          </p:nvPr>
        </p:nvSpPr>
        <p:spPr/>
        <p:txBody>
          <a:bodyPr/>
          <a:lstStyle/>
          <a:p>
            <a:fld id="{DE221E39-AA46-44B7-94ED-65A2FC28BBA7}" type="datetime1">
              <a:rPr lang="en-US" smtClean="0"/>
              <a:t>3/24/22</a:t>
            </a:fld>
            <a:endParaRPr lang="en-US"/>
          </a:p>
        </p:txBody>
      </p:sp>
      <p:sp>
        <p:nvSpPr>
          <p:cNvPr id="3" name="Footer Placeholder 2">
            <a:extLst>
              <a:ext uri="{FF2B5EF4-FFF2-40B4-BE49-F238E27FC236}">
                <a16:creationId xmlns:a16="http://schemas.microsoft.com/office/drawing/2014/main" id="{4D67DB2D-DB94-F248-BD28-9CC7F2EBCA05}"/>
              </a:ext>
            </a:extLst>
          </p:cNvPr>
          <p:cNvSpPr>
            <a:spLocks noGrp="1"/>
          </p:cNvSpPr>
          <p:nvPr>
            <p:ph type="ftr" sz="quarter" idx="11"/>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Slide Number Placeholder 3">
            <a:extLst>
              <a:ext uri="{FF2B5EF4-FFF2-40B4-BE49-F238E27FC236}">
                <a16:creationId xmlns:a16="http://schemas.microsoft.com/office/drawing/2014/main" id="{CECE3B5C-4111-1A43-92BE-8F5FA4A7CF90}"/>
              </a:ext>
            </a:extLst>
          </p:cNvPr>
          <p:cNvSpPr>
            <a:spLocks noGrp="1"/>
          </p:cNvSpPr>
          <p:nvPr>
            <p:ph type="sldNum" sz="quarter" idx="12"/>
          </p:nvPr>
        </p:nvSpPr>
        <p:spPr/>
        <p:txBody>
          <a:bodyPr/>
          <a:lstStyle/>
          <a:p>
            <a:fld id="{7834CDD4-D76F-4459-B025-0310E913C243}" type="slidenum">
              <a:rPr lang="en-US" smtClean="0"/>
              <a:pPr/>
              <a:t>‹#›</a:t>
            </a:fld>
            <a:endParaRPr lang="en-US"/>
          </a:p>
        </p:txBody>
      </p:sp>
      <p:pic>
        <p:nvPicPr>
          <p:cNvPr id="11" name="Picture 10">
            <a:extLst>
              <a:ext uri="{FF2B5EF4-FFF2-40B4-BE49-F238E27FC236}">
                <a16:creationId xmlns:a16="http://schemas.microsoft.com/office/drawing/2014/main" id="{7615977A-9814-1D4F-A128-E19AFA38EB5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9202" y="413568"/>
            <a:ext cx="752380" cy="450142"/>
          </a:xfrm>
          <a:prstGeom prst="rect">
            <a:avLst/>
          </a:prstGeom>
        </p:spPr>
      </p:pic>
    </p:spTree>
    <p:extLst>
      <p:ext uri="{BB962C8B-B14F-4D97-AF65-F5344CB8AC3E}">
        <p14:creationId xmlns:p14="http://schemas.microsoft.com/office/powerpoint/2010/main" val="3564407071"/>
      </p:ext>
    </p:extLst>
  </p:cSld>
  <p:clrMapOvr>
    <a:overrideClrMapping bg1="lt1" tx1="dk1" bg2="lt2" tx2="dk2" accent1="accent1" accent2="accent2" accent3="accent3" accent4="accent4" accent5="accent5" accent6="accent6" hlink="hlink" folHlink="folHlink"/>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hankYou3">
    <p:bg>
      <p:bgRef idx="1001">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E7A6CF-C9B0-455A-8447-826F7A27295E}"/>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2" y="3213"/>
            <a:ext cx="9141714" cy="5143690"/>
          </a:xfrm>
          <a:prstGeom prst="rect">
            <a:avLst/>
          </a:prstGeom>
        </p:spPr>
      </p:pic>
      <p:sp>
        <p:nvSpPr>
          <p:cNvPr id="7" name="TextBox 6">
            <a:extLst>
              <a:ext uri="{FF2B5EF4-FFF2-40B4-BE49-F238E27FC236}">
                <a16:creationId xmlns:a16="http://schemas.microsoft.com/office/drawing/2014/main" id="{C0D4D887-D4C2-413D-AB93-349F52800B10}"/>
              </a:ext>
            </a:extLst>
          </p:cNvPr>
          <p:cNvSpPr txBox="1"/>
          <p:nvPr/>
        </p:nvSpPr>
        <p:spPr>
          <a:xfrm>
            <a:off x="457200" y="1566733"/>
            <a:ext cx="5150644" cy="692498"/>
          </a:xfrm>
          <a:prstGeom prst="rect">
            <a:avLst/>
          </a:prstGeom>
          <a:noFill/>
        </p:spPr>
        <p:txBody>
          <a:bodyPr wrap="square" lIns="0" rtlCol="0">
            <a:noAutofit/>
          </a:bodyPr>
          <a:lstStyle/>
          <a:p>
            <a:r>
              <a:rPr lang="en-US" sz="3600">
                <a:solidFill>
                  <a:schemeClr val="bg1"/>
                </a:solidFill>
                <a:latin typeface="+mj-lt"/>
              </a:rPr>
              <a:t>Thank you!</a:t>
            </a:r>
          </a:p>
        </p:txBody>
      </p:sp>
      <p:sp>
        <p:nvSpPr>
          <p:cNvPr id="9" name="TextBox 8">
            <a:extLst>
              <a:ext uri="{FF2B5EF4-FFF2-40B4-BE49-F238E27FC236}">
                <a16:creationId xmlns:a16="http://schemas.microsoft.com/office/drawing/2014/main" id="{D24D982F-036A-41DF-9971-B5133A5C7DB5}"/>
              </a:ext>
            </a:extLst>
          </p:cNvPr>
          <p:cNvSpPr txBox="1"/>
          <p:nvPr/>
        </p:nvSpPr>
        <p:spPr>
          <a:xfrm>
            <a:off x="3565956" y="4792360"/>
            <a:ext cx="2012089" cy="161583"/>
          </a:xfrm>
          <a:prstGeom prst="rect">
            <a:avLst/>
          </a:prstGeom>
          <a:noFill/>
        </p:spPr>
        <p:txBody>
          <a:bodyPr wrap="none" rtlCol="0">
            <a:spAutoFit/>
          </a:bodyPr>
          <a:lstStyle/>
          <a:p>
            <a:pPr algn="ctr"/>
            <a:r>
              <a:rPr lang="en-US" sz="450" dirty="0">
                <a:solidFill>
                  <a:schemeClr val="bg1"/>
                </a:solidFill>
              </a:rPr>
              <a:t>© 2022, Amazon Web Services, Inc. or its affiliates. All rights reserved. </a:t>
            </a:r>
          </a:p>
        </p:txBody>
      </p:sp>
      <p:sp>
        <p:nvSpPr>
          <p:cNvPr id="2" name="Date Placeholder 1">
            <a:extLst>
              <a:ext uri="{FF2B5EF4-FFF2-40B4-BE49-F238E27FC236}">
                <a16:creationId xmlns:a16="http://schemas.microsoft.com/office/drawing/2014/main" id="{65E4CE2D-3EEF-1E47-A0E4-65D80D7F8E04}"/>
              </a:ext>
            </a:extLst>
          </p:cNvPr>
          <p:cNvSpPr>
            <a:spLocks noGrp="1"/>
          </p:cNvSpPr>
          <p:nvPr>
            <p:ph type="dt" sz="half" idx="10"/>
          </p:nvPr>
        </p:nvSpPr>
        <p:spPr/>
        <p:txBody>
          <a:bodyPr/>
          <a:lstStyle/>
          <a:p>
            <a:fld id="{73DB43B9-08D8-4CF2-8A44-F5FE8DA78101}" type="datetime1">
              <a:rPr lang="en-US" smtClean="0"/>
              <a:t>3/24/22</a:t>
            </a:fld>
            <a:endParaRPr lang="en-US"/>
          </a:p>
        </p:txBody>
      </p:sp>
      <p:sp>
        <p:nvSpPr>
          <p:cNvPr id="3" name="Footer Placeholder 2">
            <a:extLst>
              <a:ext uri="{FF2B5EF4-FFF2-40B4-BE49-F238E27FC236}">
                <a16:creationId xmlns:a16="http://schemas.microsoft.com/office/drawing/2014/main" id="{3596C30B-6AEB-0F41-99B4-4735FC462A3A}"/>
              </a:ext>
            </a:extLst>
          </p:cNvPr>
          <p:cNvSpPr>
            <a:spLocks noGrp="1"/>
          </p:cNvSpPr>
          <p:nvPr>
            <p:ph type="ftr" sz="quarter" idx="11"/>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Slide Number Placeholder 3">
            <a:extLst>
              <a:ext uri="{FF2B5EF4-FFF2-40B4-BE49-F238E27FC236}">
                <a16:creationId xmlns:a16="http://schemas.microsoft.com/office/drawing/2014/main" id="{51E04F47-873D-C04B-9B71-4A2058AEB577}"/>
              </a:ext>
            </a:extLst>
          </p:cNvPr>
          <p:cNvSpPr>
            <a:spLocks noGrp="1"/>
          </p:cNvSpPr>
          <p:nvPr>
            <p:ph type="sldNum" sz="quarter" idx="12"/>
          </p:nvPr>
        </p:nvSpPr>
        <p:spPr/>
        <p:txBody>
          <a:bodyPr/>
          <a:lstStyle/>
          <a:p>
            <a:fld id="{7834CDD4-D76F-4459-B025-0310E913C243}" type="slidenum">
              <a:rPr lang="en-US" smtClean="0"/>
              <a:pPr/>
              <a:t>‹#›</a:t>
            </a:fld>
            <a:endParaRPr lang="en-US"/>
          </a:p>
        </p:txBody>
      </p:sp>
      <p:pic>
        <p:nvPicPr>
          <p:cNvPr id="12" name="Picture 11">
            <a:extLst>
              <a:ext uri="{FF2B5EF4-FFF2-40B4-BE49-F238E27FC236}">
                <a16:creationId xmlns:a16="http://schemas.microsoft.com/office/drawing/2014/main" id="{EA2BB051-B327-4340-8578-C950C494D45C}"/>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69202" y="413568"/>
            <a:ext cx="752380" cy="450142"/>
          </a:xfrm>
          <a:prstGeom prst="rect">
            <a:avLst/>
          </a:prstGeom>
        </p:spPr>
      </p:pic>
    </p:spTree>
    <p:extLst>
      <p:ext uri="{BB962C8B-B14F-4D97-AF65-F5344CB8AC3E}">
        <p14:creationId xmlns:p14="http://schemas.microsoft.com/office/powerpoint/2010/main" val="2368726870"/>
      </p:ext>
    </p:extLst>
  </p:cSld>
  <p:clrMapOvr>
    <a:overrideClrMapping bg1="lt1" tx1="dk1" bg2="lt2" tx2="dk2" accent1="accent1" accent2="accent2" accent3="accent3" accent4="accent4" accent5="accent5" accent6="accent6" hlink="hlink" folHlink="folHlink"/>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Version2">
    <p:bg>
      <p:bgRef idx="1001">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02B092-DB3E-4188-926C-644279D61060}"/>
              </a:ext>
            </a:extLst>
          </p:cNvPr>
          <p:cNvPicPr>
            <a:picLocks noChangeAspect="1"/>
          </p:cNvPicPr>
          <p:nvPr/>
        </p:nvPicPr>
        <p:blipFill>
          <a:blip r:embed="rId2">
            <a:extLst>
              <a:ext uri="{28A0092B-C50C-407E-A947-70E740481C1C}">
                <a14:useLocalDpi xmlns:a14="http://schemas.microsoft.com/office/drawing/2010/main"/>
              </a:ext>
            </a:extLst>
          </a:blip>
          <a:srcRect/>
          <a:stretch/>
        </p:blipFill>
        <p:spPr bwMode="ltGray">
          <a:xfrm>
            <a:off x="2382" y="0"/>
            <a:ext cx="9139237" cy="5140821"/>
          </a:xfrm>
          <a:prstGeom prst="rect">
            <a:avLst/>
          </a:prstGeom>
        </p:spPr>
      </p:pic>
      <p:pic>
        <p:nvPicPr>
          <p:cNvPr id="5" name="Picture 4">
            <a:extLst>
              <a:ext uri="{FF2B5EF4-FFF2-40B4-BE49-F238E27FC236}">
                <a16:creationId xmlns:a16="http://schemas.microsoft.com/office/drawing/2014/main" id="{26A53126-DD57-46D9-BBB1-EF498B0C65DF}"/>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69202" y="413568"/>
            <a:ext cx="752380" cy="450142"/>
          </a:xfrm>
          <a:prstGeom prst="rect">
            <a:avLst/>
          </a:prstGeom>
        </p:spPr>
      </p:pic>
      <p:sp>
        <p:nvSpPr>
          <p:cNvPr id="2" name="Title 1">
            <a:extLst>
              <a:ext uri="{FF2B5EF4-FFF2-40B4-BE49-F238E27FC236}">
                <a16:creationId xmlns:a16="http://schemas.microsoft.com/office/drawing/2014/main" id="{5DA58158-FB30-402D-9EAA-2604BF1AD777}"/>
              </a:ext>
            </a:extLst>
          </p:cNvPr>
          <p:cNvSpPr>
            <a:spLocks noGrp="1"/>
          </p:cNvSpPr>
          <p:nvPr>
            <p:ph type="ctrTitle" hasCustomPrompt="1"/>
          </p:nvPr>
        </p:nvSpPr>
        <p:spPr>
          <a:xfrm>
            <a:off x="457201" y="1143000"/>
            <a:ext cx="4850606" cy="542925"/>
          </a:xfrm>
        </p:spPr>
        <p:txBody>
          <a:bodyPr anchor="t"/>
          <a:lstStyle>
            <a:lvl1pPr algn="l">
              <a:defRPr sz="3600"/>
            </a:lvl1pPr>
          </a:lstStyle>
          <a:p>
            <a:r>
              <a:rPr lang="en-US" dirty="0"/>
              <a:t>Type title here</a:t>
            </a:r>
          </a:p>
        </p:txBody>
      </p:sp>
      <p:sp>
        <p:nvSpPr>
          <p:cNvPr id="3" name="Subtitle 2">
            <a:extLst>
              <a:ext uri="{FF2B5EF4-FFF2-40B4-BE49-F238E27FC236}">
                <a16:creationId xmlns:a16="http://schemas.microsoft.com/office/drawing/2014/main" id="{F0598BC9-6D0C-459A-9F7F-5E47C262AB1B}"/>
              </a:ext>
            </a:extLst>
          </p:cNvPr>
          <p:cNvSpPr>
            <a:spLocks noGrp="1"/>
          </p:cNvSpPr>
          <p:nvPr>
            <p:ph type="subTitle" idx="1" hasCustomPrompt="1"/>
          </p:nvPr>
        </p:nvSpPr>
        <p:spPr>
          <a:xfrm>
            <a:off x="457201" y="1771651"/>
            <a:ext cx="4850606" cy="482522"/>
          </a:xfrm>
        </p:spPr>
        <p:txBody>
          <a:bodyPr lIns="0"/>
          <a:lstStyle>
            <a:lvl1pPr marL="0" indent="0" algn="l">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Type subtitle here</a:t>
            </a:r>
          </a:p>
        </p:txBody>
      </p:sp>
      <p:sp>
        <p:nvSpPr>
          <p:cNvPr id="18" name="Text Placeholder 17">
            <a:extLst>
              <a:ext uri="{FF2B5EF4-FFF2-40B4-BE49-F238E27FC236}">
                <a16:creationId xmlns:a16="http://schemas.microsoft.com/office/drawing/2014/main" id="{89ADCB45-CDD6-4A48-882D-5B8BF9CC4E6B}"/>
              </a:ext>
            </a:extLst>
          </p:cNvPr>
          <p:cNvSpPr>
            <a:spLocks noGrp="1"/>
          </p:cNvSpPr>
          <p:nvPr>
            <p:ph type="body" sz="quarter" idx="13" hasCustomPrompt="1"/>
          </p:nvPr>
        </p:nvSpPr>
        <p:spPr>
          <a:xfrm>
            <a:off x="457200" y="3214688"/>
            <a:ext cx="3600450" cy="307181"/>
          </a:xfrm>
        </p:spPr>
        <p:txBody>
          <a:bodyPr lIns="0"/>
          <a:lstStyle>
            <a:lvl1pPr marL="0" indent="0">
              <a:buNone/>
              <a:defRPr sz="1500" b="0"/>
            </a:lvl1pPr>
            <a:lvl2pPr marL="171450" indent="0">
              <a:buNone/>
              <a:defRPr/>
            </a:lvl2pPr>
            <a:lvl3pPr marL="377190" indent="0">
              <a:buNone/>
              <a:defRPr/>
            </a:lvl3pPr>
            <a:lvl4pPr marL="582930" indent="0">
              <a:buNone/>
              <a:defRPr/>
            </a:lvl4pPr>
            <a:lvl5pPr marL="788670" indent="0">
              <a:buNone/>
              <a:defRPr/>
            </a:lvl5pPr>
          </a:lstStyle>
          <a:p>
            <a:pPr lvl="0"/>
            <a:r>
              <a:rPr lang="en-US" dirty="0"/>
              <a:t>Speaker name</a:t>
            </a:r>
          </a:p>
        </p:txBody>
      </p:sp>
      <p:sp>
        <p:nvSpPr>
          <p:cNvPr id="19" name="Text Placeholder 17">
            <a:extLst>
              <a:ext uri="{FF2B5EF4-FFF2-40B4-BE49-F238E27FC236}">
                <a16:creationId xmlns:a16="http://schemas.microsoft.com/office/drawing/2014/main" id="{648667D5-E2E7-4331-B1ED-AE39B4769117}"/>
              </a:ext>
            </a:extLst>
          </p:cNvPr>
          <p:cNvSpPr>
            <a:spLocks noGrp="1"/>
          </p:cNvSpPr>
          <p:nvPr>
            <p:ph type="body" sz="quarter" idx="14" hasCustomPrompt="1"/>
          </p:nvPr>
        </p:nvSpPr>
        <p:spPr>
          <a:xfrm>
            <a:off x="457200" y="3524663"/>
            <a:ext cx="3600450" cy="307181"/>
          </a:xfrm>
        </p:spPr>
        <p:txBody>
          <a:bodyPr lIns="0"/>
          <a:lstStyle>
            <a:lvl1pPr marL="0" indent="0">
              <a:spcAft>
                <a:spcPts val="225"/>
              </a:spcAft>
              <a:buNone/>
              <a:defRPr sz="1500" b="0"/>
            </a:lvl1pPr>
            <a:lvl2pPr marL="171450" indent="0">
              <a:buNone/>
              <a:defRPr/>
            </a:lvl2pPr>
            <a:lvl3pPr marL="377190" indent="0">
              <a:buNone/>
              <a:defRPr/>
            </a:lvl3pPr>
            <a:lvl4pPr marL="582930" indent="0">
              <a:buNone/>
              <a:defRPr/>
            </a:lvl4pPr>
            <a:lvl5pPr marL="788670" indent="0">
              <a:buNone/>
              <a:defRPr/>
            </a:lvl5pPr>
          </a:lstStyle>
          <a:p>
            <a:pPr lvl="0"/>
            <a:r>
              <a:rPr lang="en-US" dirty="0"/>
              <a:t>Speaker title</a:t>
            </a:r>
          </a:p>
        </p:txBody>
      </p:sp>
      <p:sp>
        <p:nvSpPr>
          <p:cNvPr id="20" name="TextBox 19">
            <a:extLst>
              <a:ext uri="{FF2B5EF4-FFF2-40B4-BE49-F238E27FC236}">
                <a16:creationId xmlns:a16="http://schemas.microsoft.com/office/drawing/2014/main" id="{83FCD42A-206E-4E24-A5B1-8A8A1991DCBE}"/>
              </a:ext>
            </a:extLst>
          </p:cNvPr>
          <p:cNvSpPr txBox="1"/>
          <p:nvPr/>
        </p:nvSpPr>
        <p:spPr>
          <a:xfrm>
            <a:off x="3565956" y="4792360"/>
            <a:ext cx="2012089" cy="161583"/>
          </a:xfrm>
          <a:prstGeom prst="rect">
            <a:avLst/>
          </a:prstGeom>
          <a:noFill/>
        </p:spPr>
        <p:txBody>
          <a:bodyPr wrap="none" rtlCol="0">
            <a:spAutoFit/>
          </a:bodyPr>
          <a:lstStyle/>
          <a:p>
            <a:pPr algn="ctr"/>
            <a:r>
              <a:rPr lang="en-US" sz="450" dirty="0">
                <a:solidFill>
                  <a:schemeClr val="tx1"/>
                </a:solidFill>
              </a:rPr>
              <a:t>© 2022, Amazon Web Services, Inc. or its affiliates. All rights reserved. </a:t>
            </a:r>
          </a:p>
        </p:txBody>
      </p:sp>
    </p:spTree>
    <p:extLst>
      <p:ext uri="{BB962C8B-B14F-4D97-AF65-F5344CB8AC3E}">
        <p14:creationId xmlns:p14="http://schemas.microsoft.com/office/powerpoint/2010/main" val="377398001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Dark">
    <p:bg>
      <p:bgRef idx="1001">
        <a:schemeClr val="bg2"/>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E3F403A-2971-8B43-A118-EF37D6A79906}"/>
              </a:ext>
            </a:extLst>
          </p:cNvPr>
          <p:cNvSpPr>
            <a:spLocks noGrp="1"/>
          </p:cNvSpPr>
          <p:nvPr>
            <p:ph type="dt" sz="half" idx="14"/>
          </p:nvPr>
        </p:nvSpPr>
        <p:spPr/>
        <p:txBody>
          <a:bodyPr/>
          <a:lstStyle/>
          <a:p>
            <a:fld id="{01676C6B-61A3-41FF-B3E0-C9A8BD5AC4A0}" type="datetime1">
              <a:rPr lang="en-US" smtClean="0"/>
              <a:t>3/24/22</a:t>
            </a:fld>
            <a:endParaRPr lang="en-US"/>
          </a:p>
        </p:txBody>
      </p:sp>
      <p:sp>
        <p:nvSpPr>
          <p:cNvPr id="5" name="Footer Placeholder 4">
            <a:extLst>
              <a:ext uri="{FF2B5EF4-FFF2-40B4-BE49-F238E27FC236}">
                <a16:creationId xmlns:a16="http://schemas.microsoft.com/office/drawing/2014/main" id="{5EAFDC83-7B85-3942-8D51-372976BD291B}"/>
              </a:ext>
            </a:extLst>
          </p:cNvPr>
          <p:cNvSpPr>
            <a:spLocks noGrp="1"/>
          </p:cNvSpPr>
          <p:nvPr>
            <p:ph type="ftr" sz="quarter" idx="15"/>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Slide Number Placeholder 6">
            <a:extLst>
              <a:ext uri="{FF2B5EF4-FFF2-40B4-BE49-F238E27FC236}">
                <a16:creationId xmlns:a16="http://schemas.microsoft.com/office/drawing/2014/main" id="{F7466A86-A8A4-174C-B76A-184110FED042}"/>
              </a:ext>
            </a:extLst>
          </p:cNvPr>
          <p:cNvSpPr>
            <a:spLocks noGrp="1"/>
          </p:cNvSpPr>
          <p:nvPr>
            <p:ph type="sldNum" sz="quarter" idx="16"/>
          </p:nvPr>
        </p:nvSpPr>
        <p:spPr/>
        <p:txBody>
          <a:bodyPr/>
          <a:lstStyle/>
          <a:p>
            <a:fld id="{7834CDD4-D76F-4459-B025-0310E913C243}" type="slidenum">
              <a:rPr lang="en-US" smtClean="0"/>
              <a:pPr/>
              <a:t>‹#›</a:t>
            </a:fld>
            <a:endParaRPr lang="en-US"/>
          </a:p>
        </p:txBody>
      </p:sp>
      <p:sp>
        <p:nvSpPr>
          <p:cNvPr id="8" name="TextBox 7">
            <a:extLst>
              <a:ext uri="{FF2B5EF4-FFF2-40B4-BE49-F238E27FC236}">
                <a16:creationId xmlns:a16="http://schemas.microsoft.com/office/drawing/2014/main" id="{C89B82EC-7E5F-4FC1-8D70-7BE74640FA03}"/>
              </a:ext>
            </a:extLst>
          </p:cNvPr>
          <p:cNvSpPr txBox="1"/>
          <p:nvPr/>
        </p:nvSpPr>
        <p:spPr>
          <a:xfrm>
            <a:off x="3565956" y="4792360"/>
            <a:ext cx="2012089" cy="161583"/>
          </a:xfrm>
          <a:prstGeom prst="rect">
            <a:avLst/>
          </a:prstGeom>
          <a:noFill/>
        </p:spPr>
        <p:txBody>
          <a:bodyPr wrap="none" rtlCol="0">
            <a:spAutoFit/>
          </a:bodyPr>
          <a:lstStyle/>
          <a:p>
            <a:pPr algn="ctr"/>
            <a:r>
              <a:rPr lang="en-US" sz="450" dirty="0"/>
              <a:t>© 2022, Amazon Web Services, Inc. or its affiliates. All rights reserved. </a:t>
            </a:r>
          </a:p>
        </p:txBody>
      </p:sp>
      <p:pic>
        <p:nvPicPr>
          <p:cNvPr id="9" name="Graphic 8">
            <a:extLst>
              <a:ext uri="{FF2B5EF4-FFF2-40B4-BE49-F238E27FC236}">
                <a16:creationId xmlns:a16="http://schemas.microsoft.com/office/drawing/2014/main" id="{168138B9-2132-0046-8C2D-78B1940DDC67}"/>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41127" y="4710776"/>
            <a:ext cx="291263" cy="173736"/>
          </a:xfrm>
          <a:prstGeom prst="rect">
            <a:avLst/>
          </a:prstGeom>
        </p:spPr>
      </p:pic>
    </p:spTree>
    <p:extLst>
      <p:ext uri="{BB962C8B-B14F-4D97-AF65-F5344CB8AC3E}">
        <p14:creationId xmlns:p14="http://schemas.microsoft.com/office/powerpoint/2010/main" val="2428841831"/>
      </p:ext>
    </p:extLst>
  </p:cSld>
  <p:clrMapOvr>
    <a:overrideClrMapping bg1="dk1" tx1="lt1" bg2="dk2" tx2="lt2" accent1="accent1" accent2="accent2" accent3="accent3" accent4="accent4" accent5="accent5" accent6="accent6" hlink="hlink" folHlink="folHlink"/>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342900" y="114936"/>
            <a:ext cx="8443913" cy="620870"/>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342900" y="1028700"/>
            <a:ext cx="8443913" cy="2928938"/>
          </a:xfrm>
          <a:prstGeom prst="rect">
            <a:avLst/>
          </a:prstGeom>
        </p:spPr>
        <p:txBody>
          <a:bodyPr/>
          <a:lstStyle>
            <a:lvl5pPr>
              <a:defRPr sz="1188"/>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F631052-2BA5-AE42-A577-D84C98AA2343}"/>
              </a:ext>
            </a:extLst>
          </p:cNvPr>
          <p:cNvSpPr>
            <a:spLocks noGrp="1"/>
          </p:cNvSpPr>
          <p:nvPr>
            <p:ph type="dt" sz="half" idx="11"/>
          </p:nvPr>
        </p:nvSpPr>
        <p:spPr/>
        <p:txBody>
          <a:bodyPr/>
          <a:lstStyle/>
          <a:p>
            <a:fld id="{5DD017F7-887F-484F-8A9B-AAEA92F58610}" type="datetime1">
              <a:rPr lang="en-US" smtClean="0"/>
              <a:t>3/24/22</a:t>
            </a:fld>
            <a:endParaRPr lang="en-US"/>
          </a:p>
        </p:txBody>
      </p:sp>
      <p:sp>
        <p:nvSpPr>
          <p:cNvPr id="6" name="Footer Placeholder 5">
            <a:extLst>
              <a:ext uri="{FF2B5EF4-FFF2-40B4-BE49-F238E27FC236}">
                <a16:creationId xmlns:a16="http://schemas.microsoft.com/office/drawing/2014/main" id="{265EA605-6623-4146-8B6E-56B0773D6237}"/>
              </a:ext>
            </a:extLst>
          </p:cNvPr>
          <p:cNvSpPr>
            <a:spLocks noGrp="1"/>
          </p:cNvSpPr>
          <p:nvPr>
            <p:ph type="ftr" sz="quarter" idx="12"/>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Slide Number Placeholder 6">
            <a:extLst>
              <a:ext uri="{FF2B5EF4-FFF2-40B4-BE49-F238E27FC236}">
                <a16:creationId xmlns:a16="http://schemas.microsoft.com/office/drawing/2014/main" id="{B9FBD71A-C8B6-B649-8CCD-7C03536F223C}"/>
              </a:ext>
            </a:extLst>
          </p:cNvPr>
          <p:cNvSpPr>
            <a:spLocks noGrp="1"/>
          </p:cNvSpPr>
          <p:nvPr>
            <p:ph type="sldNum" sz="quarter" idx="13"/>
          </p:nvPr>
        </p:nvSpPr>
        <p:spPr/>
        <p:txBody>
          <a:bodyPr/>
          <a:lstStyle/>
          <a:p>
            <a:fld id="{7834CDD4-D76F-4459-B025-0310E913C243}" type="slidenum">
              <a:rPr lang="en-US" smtClean="0"/>
              <a:pPr/>
              <a:t>‹#›</a:t>
            </a:fld>
            <a:endParaRPr lang="en-US"/>
          </a:p>
        </p:txBody>
      </p:sp>
      <p:pic>
        <p:nvPicPr>
          <p:cNvPr id="9" name="Graphic 8">
            <a:extLst>
              <a:ext uri="{FF2B5EF4-FFF2-40B4-BE49-F238E27FC236}">
                <a16:creationId xmlns:a16="http://schemas.microsoft.com/office/drawing/2014/main" id="{F9045FD4-9A00-DB45-8CE3-A89D398BF436}"/>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41127" y="4710776"/>
            <a:ext cx="291263" cy="173736"/>
          </a:xfrm>
          <a:prstGeom prst="rect">
            <a:avLst/>
          </a:prstGeom>
        </p:spPr>
      </p:pic>
    </p:spTree>
    <p:extLst>
      <p:ext uri="{BB962C8B-B14F-4D97-AF65-F5344CB8AC3E}">
        <p14:creationId xmlns:p14="http://schemas.microsoft.com/office/powerpoint/2010/main" val="4028428484"/>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Title_TwoSpeakers">
    <p:bg>
      <p:bgRef idx="1001">
        <a:schemeClr val="bg2"/>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E126EE-C025-5948-A2CA-09B44FD20E5E}"/>
              </a:ext>
            </a:extLst>
          </p:cNvPr>
          <p:cNvPicPr>
            <a:picLocks noChangeAspect="1"/>
          </p:cNvPicPr>
          <p:nvPr userDrawn="1"/>
        </p:nvPicPr>
        <p:blipFill>
          <a:blip r:embed="rId2" r:link="rId3"/>
          <a:stretch>
            <a:fillRect/>
          </a:stretch>
        </p:blipFill>
        <p:spPr>
          <a:xfrm>
            <a:off x="0" y="0"/>
            <a:ext cx="9144000" cy="5143500"/>
          </a:xfrm>
          <a:prstGeom prst="rect">
            <a:avLst/>
          </a:prstGeom>
        </p:spPr>
      </p:pic>
      <p:sp>
        <p:nvSpPr>
          <p:cNvPr id="6" name="Text Placeholder 11"/>
          <p:cNvSpPr>
            <a:spLocks noGrp="1"/>
          </p:cNvSpPr>
          <p:nvPr>
            <p:ph type="body" sz="quarter" idx="10" hasCustomPrompt="1"/>
          </p:nvPr>
        </p:nvSpPr>
        <p:spPr>
          <a:xfrm>
            <a:off x="342900" y="3718973"/>
            <a:ext cx="3683000" cy="622873"/>
          </a:xfrm>
          <a:prstGeom prst="rect">
            <a:avLst/>
          </a:prstGeom>
        </p:spPr>
        <p:txBody>
          <a:bodyPr>
            <a:normAutofit/>
          </a:bodyPr>
          <a:lstStyle>
            <a:lvl1pPr marL="0" indent="0" algn="l">
              <a:buNone/>
              <a:defRPr sz="1625"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342900" y="1908229"/>
            <a:ext cx="7324988" cy="744537"/>
          </a:xfrm>
          <a:prstGeom prst="rect">
            <a:avLst/>
          </a:prstGeom>
        </p:spPr>
        <p:txBody>
          <a:bodyPr>
            <a:noAutofit/>
          </a:bodyPr>
          <a:lstStyle>
            <a:lvl1pPr marL="0" indent="0" algn="l">
              <a:buNone/>
              <a:defRPr sz="40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342900" y="2658576"/>
            <a:ext cx="6041582" cy="769527"/>
          </a:xfrm>
          <a:prstGeom prst="rect">
            <a:avLst/>
          </a:prstGeom>
        </p:spPr>
        <p:txBody>
          <a:bodyPr/>
          <a:lstStyle>
            <a:lvl1pPr marL="0" indent="0" algn="l">
              <a:buNone/>
              <a:defRPr sz="1813"/>
            </a:lvl1pPr>
          </a:lstStyle>
          <a:p>
            <a:pPr lvl="0"/>
            <a:r>
              <a:rPr lang="en-US" dirty="0"/>
              <a:t>Click to edit subtitle</a:t>
            </a:r>
          </a:p>
        </p:txBody>
      </p:sp>
      <p:pic>
        <p:nvPicPr>
          <p:cNvPr id="9" name="Picture 8"/>
          <p:cNvPicPr>
            <a:picLocks noChangeAspect="1"/>
          </p:cNvPicPr>
          <p:nvPr userDrawn="1"/>
        </p:nvPicPr>
        <p:blipFill>
          <a:blip r:embed="rId4"/>
          <a:srcRect/>
          <a:stretch/>
        </p:blipFill>
        <p:spPr>
          <a:xfrm>
            <a:off x="343013" y="457200"/>
            <a:ext cx="848087" cy="507162"/>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336790" y="4802438"/>
            <a:ext cx="4447181" cy="107722"/>
          </a:xfrm>
          <a:prstGeom prst="rect">
            <a:avLst/>
          </a:prstGeom>
          <a:noFill/>
        </p:spPr>
        <p:txBody>
          <a:bodyPr wrap="square" lIns="0" tIns="0" rIns="0" bIns="0"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spTree>
    <p:extLst>
      <p:ext uri="{BB962C8B-B14F-4D97-AF65-F5344CB8AC3E}">
        <p14:creationId xmlns:p14="http://schemas.microsoft.com/office/powerpoint/2010/main" val="41441650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42900" y="114936"/>
            <a:ext cx="8444663" cy="545741"/>
          </a:xfrm>
        </p:spPr>
        <p:txBody>
          <a:bodyPr/>
          <a:lstStyle/>
          <a:p>
            <a:r>
              <a:rPr lang="en-US" dirty="0"/>
              <a:t>Click to edit Master title style</a:t>
            </a:r>
          </a:p>
        </p:txBody>
      </p:sp>
      <p:sp>
        <p:nvSpPr>
          <p:cNvPr id="3" name="Content Placeholder 2"/>
          <p:cNvSpPr>
            <a:spLocks noGrp="1"/>
          </p:cNvSpPr>
          <p:nvPr>
            <p:ph sz="half" idx="1"/>
          </p:nvPr>
        </p:nvSpPr>
        <p:spPr>
          <a:xfrm>
            <a:off x="342900" y="1028700"/>
            <a:ext cx="8443913" cy="3394472"/>
          </a:xfrm>
          <a:prstGeom prst="rect">
            <a:avLst/>
          </a:prstGeom>
        </p:spPr>
        <p:txBody>
          <a:bodyPr>
            <a:normAutofit/>
          </a:bodyPr>
          <a:lstStyle>
            <a:lvl1pPr>
              <a:defRPr sz="2000"/>
            </a:lvl1pPr>
            <a:lvl2pPr>
              <a:defRPr sz="1813"/>
            </a:lvl2pPr>
            <a:lvl3pPr>
              <a:defRPr sz="1625"/>
            </a:lvl3pPr>
            <a:lvl4pPr marL="1371600" indent="0">
              <a:buNone/>
              <a:defRPr sz="1625"/>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59673186"/>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42900" y="114936"/>
            <a:ext cx="8443913" cy="545741"/>
          </a:xfrm>
        </p:spPr>
        <p:txBody>
          <a:bodyPr>
            <a:normAutofit/>
          </a:bodyPr>
          <a:lstStyle>
            <a:lvl1pPr>
              <a:defRPr sz="2375">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342899" y="1028700"/>
            <a:ext cx="4000500" cy="3181010"/>
          </a:xfrm>
          <a:prstGeom prst="rect">
            <a:avLst/>
          </a:prstGeom>
        </p:spPr>
        <p:txBody>
          <a:bodyPr/>
          <a:lstStyle>
            <a:lvl5pPr>
              <a:defRPr sz="1188"/>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4786313" y="1028700"/>
            <a:ext cx="4000500" cy="3181010"/>
          </a:xfrm>
          <a:prstGeom prst="rect">
            <a:avLst/>
          </a:prstGeom>
        </p:spPr>
        <p:txBody>
          <a:bodyPr/>
          <a:lstStyle>
            <a:lvl5pPr>
              <a:defRPr sz="1188"/>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76748505"/>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Divider_Slide_and_Subtitl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340E26-B0F6-0540-8F51-9CF877A48E26}"/>
              </a:ext>
            </a:extLst>
          </p:cNvPr>
          <p:cNvSpPr/>
          <p:nvPr userDrawn="1"/>
        </p:nvSpPr>
        <p:spPr>
          <a:xfrm>
            <a:off x="8115300" y="4594860"/>
            <a:ext cx="830580" cy="42672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24" dirty="0"/>
          </a:p>
        </p:txBody>
      </p:sp>
      <p:pic>
        <p:nvPicPr>
          <p:cNvPr id="4" name="Picture 3">
            <a:extLst>
              <a:ext uri="{FF2B5EF4-FFF2-40B4-BE49-F238E27FC236}">
                <a16:creationId xmlns:a16="http://schemas.microsoft.com/office/drawing/2014/main" id="{6C088F35-39AE-534E-AD03-B21DD335F80D}"/>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hasCustomPrompt="1"/>
          </p:nvPr>
        </p:nvSpPr>
        <p:spPr>
          <a:xfrm>
            <a:off x="342900" y="1943100"/>
            <a:ext cx="7772400" cy="930105"/>
          </a:xfrm>
        </p:spPr>
        <p:txBody>
          <a:bodyPr anchor="ctr">
            <a:noAutofit/>
          </a:bodyPr>
          <a:lstStyle>
            <a:lvl1pPr algn="l">
              <a:defRPr sz="40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342900" y="2970213"/>
            <a:ext cx="5137150" cy="489424"/>
          </a:xfrm>
          <a:prstGeom prst="rect">
            <a:avLst/>
          </a:prstGeom>
        </p:spPr>
        <p:txBody>
          <a:bodyPr/>
          <a:lstStyle>
            <a:lvl1pPr>
              <a:defRPr sz="1813"/>
            </a:lvl1pPr>
            <a:lvl2pPr marL="457200"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343013" y="457200"/>
            <a:ext cx="848087" cy="507162"/>
          </a:xfrm>
          <a:prstGeom prst="rect">
            <a:avLst/>
          </a:prstGeom>
        </p:spPr>
      </p:pic>
      <p:pic>
        <p:nvPicPr>
          <p:cNvPr id="8" name="Graphic 7">
            <a:extLst>
              <a:ext uri="{FF2B5EF4-FFF2-40B4-BE49-F238E27FC236}">
                <a16:creationId xmlns:a16="http://schemas.microsoft.com/office/drawing/2014/main" id="{EA75722D-AFC3-7A47-A701-D6AB85A72BA4}"/>
              </a:ext>
            </a:extLst>
          </p:cNvPr>
          <p:cNvPicPr>
            <a:picLocks noChangeAspect="1"/>
          </p:cNvPicPr>
          <p:nvPr userDrawn="1"/>
        </p:nvPicPr>
        <p:blipFill>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41127" y="4710776"/>
            <a:ext cx="291263" cy="173736"/>
          </a:xfrm>
          <a:prstGeom prst="rect">
            <a:avLst/>
          </a:prstGeom>
        </p:spPr>
      </p:pic>
    </p:spTree>
    <p:extLst>
      <p:ext uri="{BB962C8B-B14F-4D97-AF65-F5344CB8AC3E}">
        <p14:creationId xmlns:p14="http://schemas.microsoft.com/office/powerpoint/2010/main" val="1657037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Version3">
    <p:bg>
      <p:bgRef idx="1001">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5AEDADE-DEF9-48CB-8771-220EBD6AA698}"/>
              </a:ext>
            </a:extLst>
          </p:cNvPr>
          <p:cNvPicPr>
            <a:picLocks noChangeAspect="1"/>
          </p:cNvPicPr>
          <p:nvPr/>
        </p:nvPicPr>
        <p:blipFill>
          <a:blip r:embed="rId2">
            <a:extLst>
              <a:ext uri="{28A0092B-C50C-407E-A947-70E740481C1C}">
                <a14:useLocalDpi xmlns:a14="http://schemas.microsoft.com/office/drawing/2010/main"/>
              </a:ext>
            </a:extLst>
          </a:blip>
          <a:srcRect/>
          <a:stretch/>
        </p:blipFill>
        <p:spPr bwMode="ltGray">
          <a:xfrm>
            <a:off x="0" y="3213"/>
            <a:ext cx="9138288" cy="5140287"/>
          </a:xfrm>
          <a:prstGeom prst="rect">
            <a:avLst/>
          </a:prstGeom>
        </p:spPr>
      </p:pic>
      <p:pic>
        <p:nvPicPr>
          <p:cNvPr id="5" name="Picture 4">
            <a:extLst>
              <a:ext uri="{FF2B5EF4-FFF2-40B4-BE49-F238E27FC236}">
                <a16:creationId xmlns:a16="http://schemas.microsoft.com/office/drawing/2014/main" id="{26A53126-DD57-46D9-BBB1-EF498B0C65DF}"/>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69202" y="413568"/>
            <a:ext cx="752380" cy="450142"/>
          </a:xfrm>
          <a:prstGeom prst="rect">
            <a:avLst/>
          </a:prstGeom>
        </p:spPr>
      </p:pic>
      <p:sp>
        <p:nvSpPr>
          <p:cNvPr id="2" name="Title 1">
            <a:extLst>
              <a:ext uri="{FF2B5EF4-FFF2-40B4-BE49-F238E27FC236}">
                <a16:creationId xmlns:a16="http://schemas.microsoft.com/office/drawing/2014/main" id="{5DA58158-FB30-402D-9EAA-2604BF1AD777}"/>
              </a:ext>
            </a:extLst>
          </p:cNvPr>
          <p:cNvSpPr>
            <a:spLocks noGrp="1"/>
          </p:cNvSpPr>
          <p:nvPr>
            <p:ph type="ctrTitle" hasCustomPrompt="1"/>
          </p:nvPr>
        </p:nvSpPr>
        <p:spPr>
          <a:xfrm>
            <a:off x="457201" y="1143000"/>
            <a:ext cx="4850606" cy="542925"/>
          </a:xfrm>
        </p:spPr>
        <p:txBody>
          <a:bodyPr anchor="t"/>
          <a:lstStyle>
            <a:lvl1pPr algn="l">
              <a:defRPr sz="3600"/>
            </a:lvl1pPr>
          </a:lstStyle>
          <a:p>
            <a:r>
              <a:rPr lang="en-US" dirty="0"/>
              <a:t>Type title here</a:t>
            </a:r>
          </a:p>
        </p:txBody>
      </p:sp>
      <p:sp>
        <p:nvSpPr>
          <p:cNvPr id="3" name="Subtitle 2">
            <a:extLst>
              <a:ext uri="{FF2B5EF4-FFF2-40B4-BE49-F238E27FC236}">
                <a16:creationId xmlns:a16="http://schemas.microsoft.com/office/drawing/2014/main" id="{F0598BC9-6D0C-459A-9F7F-5E47C262AB1B}"/>
              </a:ext>
            </a:extLst>
          </p:cNvPr>
          <p:cNvSpPr>
            <a:spLocks noGrp="1"/>
          </p:cNvSpPr>
          <p:nvPr>
            <p:ph type="subTitle" idx="1" hasCustomPrompt="1"/>
          </p:nvPr>
        </p:nvSpPr>
        <p:spPr>
          <a:xfrm>
            <a:off x="457201" y="1771651"/>
            <a:ext cx="4850606" cy="482522"/>
          </a:xfrm>
        </p:spPr>
        <p:txBody>
          <a:bodyPr lIns="0"/>
          <a:lstStyle>
            <a:lvl1pPr marL="0" indent="0" algn="l">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Type subtitle here</a:t>
            </a:r>
          </a:p>
        </p:txBody>
      </p:sp>
      <p:sp>
        <p:nvSpPr>
          <p:cNvPr id="18" name="Text Placeholder 17">
            <a:extLst>
              <a:ext uri="{FF2B5EF4-FFF2-40B4-BE49-F238E27FC236}">
                <a16:creationId xmlns:a16="http://schemas.microsoft.com/office/drawing/2014/main" id="{89ADCB45-CDD6-4A48-882D-5B8BF9CC4E6B}"/>
              </a:ext>
            </a:extLst>
          </p:cNvPr>
          <p:cNvSpPr>
            <a:spLocks noGrp="1"/>
          </p:cNvSpPr>
          <p:nvPr>
            <p:ph type="body" sz="quarter" idx="13" hasCustomPrompt="1"/>
          </p:nvPr>
        </p:nvSpPr>
        <p:spPr>
          <a:xfrm>
            <a:off x="457200" y="3214688"/>
            <a:ext cx="3600450" cy="307181"/>
          </a:xfrm>
        </p:spPr>
        <p:txBody>
          <a:bodyPr lIns="0"/>
          <a:lstStyle>
            <a:lvl1pPr marL="0" indent="0">
              <a:buNone/>
              <a:defRPr sz="1500" b="0"/>
            </a:lvl1pPr>
            <a:lvl2pPr marL="171450" indent="0">
              <a:buNone/>
              <a:defRPr/>
            </a:lvl2pPr>
            <a:lvl3pPr marL="377190" indent="0">
              <a:buNone/>
              <a:defRPr/>
            </a:lvl3pPr>
            <a:lvl4pPr marL="582930" indent="0">
              <a:buNone/>
              <a:defRPr/>
            </a:lvl4pPr>
            <a:lvl5pPr marL="788670" indent="0">
              <a:buNone/>
              <a:defRPr/>
            </a:lvl5pPr>
          </a:lstStyle>
          <a:p>
            <a:pPr lvl="0"/>
            <a:r>
              <a:rPr lang="en-US" dirty="0"/>
              <a:t>Speaker name</a:t>
            </a:r>
          </a:p>
        </p:txBody>
      </p:sp>
      <p:sp>
        <p:nvSpPr>
          <p:cNvPr id="19" name="Text Placeholder 17">
            <a:extLst>
              <a:ext uri="{FF2B5EF4-FFF2-40B4-BE49-F238E27FC236}">
                <a16:creationId xmlns:a16="http://schemas.microsoft.com/office/drawing/2014/main" id="{648667D5-E2E7-4331-B1ED-AE39B4769117}"/>
              </a:ext>
            </a:extLst>
          </p:cNvPr>
          <p:cNvSpPr>
            <a:spLocks noGrp="1"/>
          </p:cNvSpPr>
          <p:nvPr>
            <p:ph type="body" sz="quarter" idx="14" hasCustomPrompt="1"/>
          </p:nvPr>
        </p:nvSpPr>
        <p:spPr>
          <a:xfrm>
            <a:off x="457200" y="3524663"/>
            <a:ext cx="3600450" cy="307181"/>
          </a:xfrm>
        </p:spPr>
        <p:txBody>
          <a:bodyPr lIns="0"/>
          <a:lstStyle>
            <a:lvl1pPr marL="0" indent="0">
              <a:spcAft>
                <a:spcPts val="225"/>
              </a:spcAft>
              <a:buNone/>
              <a:defRPr sz="1500" b="0"/>
            </a:lvl1pPr>
            <a:lvl2pPr marL="171450" indent="0">
              <a:buNone/>
              <a:defRPr/>
            </a:lvl2pPr>
            <a:lvl3pPr marL="377190" indent="0">
              <a:buNone/>
              <a:defRPr/>
            </a:lvl3pPr>
            <a:lvl4pPr marL="582930" indent="0">
              <a:buNone/>
              <a:defRPr/>
            </a:lvl4pPr>
            <a:lvl5pPr marL="788670" indent="0">
              <a:buNone/>
              <a:defRPr/>
            </a:lvl5pPr>
          </a:lstStyle>
          <a:p>
            <a:pPr lvl="0"/>
            <a:r>
              <a:rPr lang="en-US" dirty="0"/>
              <a:t>Speaker title</a:t>
            </a:r>
          </a:p>
        </p:txBody>
      </p:sp>
      <p:sp>
        <p:nvSpPr>
          <p:cNvPr id="20" name="TextBox 19">
            <a:extLst>
              <a:ext uri="{FF2B5EF4-FFF2-40B4-BE49-F238E27FC236}">
                <a16:creationId xmlns:a16="http://schemas.microsoft.com/office/drawing/2014/main" id="{83FCD42A-206E-4E24-A5B1-8A8A1991DCBE}"/>
              </a:ext>
            </a:extLst>
          </p:cNvPr>
          <p:cNvSpPr txBox="1"/>
          <p:nvPr/>
        </p:nvSpPr>
        <p:spPr>
          <a:xfrm>
            <a:off x="3565956" y="4792360"/>
            <a:ext cx="2012089" cy="161583"/>
          </a:xfrm>
          <a:prstGeom prst="rect">
            <a:avLst/>
          </a:prstGeom>
          <a:noFill/>
        </p:spPr>
        <p:txBody>
          <a:bodyPr wrap="none" rtlCol="0">
            <a:spAutoFit/>
          </a:bodyPr>
          <a:lstStyle/>
          <a:p>
            <a:pPr algn="ctr"/>
            <a:r>
              <a:rPr lang="en-US" sz="450" dirty="0">
                <a:solidFill>
                  <a:schemeClr val="tx1"/>
                </a:solidFill>
              </a:rPr>
              <a:t>© 2022, Amazon Web Services, Inc. or its affiliates. All rights reserved. </a:t>
            </a:r>
          </a:p>
        </p:txBody>
      </p:sp>
    </p:spTree>
    <p:extLst>
      <p:ext uri="{BB962C8B-B14F-4D97-AF65-F5344CB8AC3E}">
        <p14:creationId xmlns:p14="http://schemas.microsoft.com/office/powerpoint/2010/main" val="3761477248"/>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FBB5F8-2B4C-4CDE-8A00-6203C0E48C82}"/>
              </a:ext>
            </a:extLst>
          </p:cNvPr>
          <p:cNvPicPr>
            <a:picLocks noChangeAspect="1"/>
          </p:cNvPicPr>
          <p:nvPr/>
        </p:nvPicPr>
        <p:blipFill>
          <a:blip r:embed="rId2">
            <a:extLst>
              <a:ext uri="{28A0092B-C50C-407E-A947-70E740481C1C}">
                <a14:useLocalDpi xmlns:a14="http://schemas.microsoft.com/office/drawing/2010/main"/>
              </a:ext>
            </a:extLst>
          </a:blip>
          <a:srcRect/>
          <a:stretch/>
        </p:blipFill>
        <p:spPr bwMode="ltGray">
          <a:xfrm>
            <a:off x="0" y="1"/>
            <a:ext cx="9141714" cy="5143500"/>
          </a:xfrm>
          <a:prstGeom prst="rect">
            <a:avLst/>
          </a:prstGeom>
        </p:spPr>
      </p:pic>
      <p:sp>
        <p:nvSpPr>
          <p:cNvPr id="2" name="Title 1">
            <a:extLst>
              <a:ext uri="{FF2B5EF4-FFF2-40B4-BE49-F238E27FC236}">
                <a16:creationId xmlns:a16="http://schemas.microsoft.com/office/drawing/2014/main" id="{E162F3E8-1253-4748-A4CA-00B845807C26}"/>
              </a:ext>
            </a:extLst>
          </p:cNvPr>
          <p:cNvSpPr>
            <a:spLocks noGrp="1"/>
          </p:cNvSpPr>
          <p:nvPr>
            <p:ph type="title" hasCustomPrompt="1"/>
          </p:nvPr>
        </p:nvSpPr>
        <p:spPr>
          <a:xfrm>
            <a:off x="457200" y="1783081"/>
            <a:ext cx="5029200" cy="1219199"/>
          </a:xfrm>
        </p:spPr>
        <p:txBody>
          <a:bodyPr anchor="t"/>
          <a:lstStyle>
            <a:lvl1pPr>
              <a:defRPr sz="3300">
                <a:solidFill>
                  <a:schemeClr val="tx1"/>
                </a:solidFill>
              </a:defRPr>
            </a:lvl1pPr>
          </a:lstStyle>
          <a:p>
            <a:r>
              <a:rPr lang="en-US" dirty="0"/>
              <a:t>Section divider – </a:t>
            </a:r>
            <a:br>
              <a:rPr lang="en-US" dirty="0"/>
            </a:br>
            <a:r>
              <a:rPr lang="en-US" dirty="0"/>
              <a:t>Type section name here</a:t>
            </a:r>
          </a:p>
        </p:txBody>
      </p:sp>
      <p:sp>
        <p:nvSpPr>
          <p:cNvPr id="8" name="TextBox 7">
            <a:extLst>
              <a:ext uri="{FF2B5EF4-FFF2-40B4-BE49-F238E27FC236}">
                <a16:creationId xmlns:a16="http://schemas.microsoft.com/office/drawing/2014/main" id="{38C699F1-8C4A-454D-90C2-CAF25DD5A78F}"/>
              </a:ext>
            </a:extLst>
          </p:cNvPr>
          <p:cNvSpPr txBox="1"/>
          <p:nvPr/>
        </p:nvSpPr>
        <p:spPr>
          <a:xfrm>
            <a:off x="3565956" y="4792360"/>
            <a:ext cx="2012089" cy="161583"/>
          </a:xfrm>
          <a:prstGeom prst="rect">
            <a:avLst/>
          </a:prstGeom>
          <a:noFill/>
        </p:spPr>
        <p:txBody>
          <a:bodyPr wrap="none" rtlCol="0">
            <a:spAutoFit/>
          </a:bodyPr>
          <a:lstStyle/>
          <a:p>
            <a:pPr algn="ctr"/>
            <a:r>
              <a:rPr lang="en-US" sz="450" dirty="0">
                <a:solidFill>
                  <a:schemeClr val="tx1"/>
                </a:solidFill>
              </a:rPr>
              <a:t>© 2022, Amazon Web Services, Inc. or its affiliates. All rights reserved. </a:t>
            </a:r>
            <a:endParaRPr lang="en-US" sz="450" dirty="0">
              <a:solidFill>
                <a:schemeClr val="bg1"/>
              </a:solidFill>
            </a:endParaRPr>
          </a:p>
        </p:txBody>
      </p:sp>
      <p:sp>
        <p:nvSpPr>
          <p:cNvPr id="3" name="Date Placeholder 2">
            <a:extLst>
              <a:ext uri="{FF2B5EF4-FFF2-40B4-BE49-F238E27FC236}">
                <a16:creationId xmlns:a16="http://schemas.microsoft.com/office/drawing/2014/main" id="{848B6189-FFAE-7F4E-BC17-64DECEE4DEAC}"/>
              </a:ext>
            </a:extLst>
          </p:cNvPr>
          <p:cNvSpPr>
            <a:spLocks noGrp="1"/>
          </p:cNvSpPr>
          <p:nvPr>
            <p:ph type="dt" sz="half" idx="10"/>
          </p:nvPr>
        </p:nvSpPr>
        <p:spPr/>
        <p:txBody>
          <a:bodyPr/>
          <a:lstStyle/>
          <a:p>
            <a:fld id="{0C26FCC1-00E5-4CFB-8D57-98BA868AE3B7}" type="datetime1">
              <a:rPr lang="en-US" smtClean="0"/>
              <a:t>3/24/22</a:t>
            </a:fld>
            <a:endParaRPr lang="en-US"/>
          </a:p>
        </p:txBody>
      </p:sp>
      <p:sp>
        <p:nvSpPr>
          <p:cNvPr id="4" name="Footer Placeholder 3">
            <a:extLst>
              <a:ext uri="{FF2B5EF4-FFF2-40B4-BE49-F238E27FC236}">
                <a16:creationId xmlns:a16="http://schemas.microsoft.com/office/drawing/2014/main" id="{B9DCC58E-D848-2543-99A1-88468AEDA273}"/>
              </a:ext>
            </a:extLst>
          </p:cNvPr>
          <p:cNvSpPr>
            <a:spLocks noGrp="1"/>
          </p:cNvSpPr>
          <p:nvPr>
            <p:ph type="ftr" sz="quarter" idx="11"/>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Slide Number Placeholder 4">
            <a:extLst>
              <a:ext uri="{FF2B5EF4-FFF2-40B4-BE49-F238E27FC236}">
                <a16:creationId xmlns:a16="http://schemas.microsoft.com/office/drawing/2014/main" id="{E15BA352-7A75-6840-8712-8F430F1350B3}"/>
              </a:ext>
            </a:extLst>
          </p:cNvPr>
          <p:cNvSpPr>
            <a:spLocks noGrp="1"/>
          </p:cNvSpPr>
          <p:nvPr>
            <p:ph type="sldNum" sz="quarter" idx="12"/>
          </p:nvPr>
        </p:nvSpPr>
        <p:spPr/>
        <p:txBody>
          <a:bodyPr/>
          <a:lstStyle>
            <a:lvl1pPr>
              <a:defRPr>
                <a:solidFill>
                  <a:schemeClr val="bg1"/>
                </a:solidFill>
              </a:defRPr>
            </a:lvl1pPr>
          </a:lstStyle>
          <a:p>
            <a:fld id="{7834CDD4-D76F-4459-B025-0310E913C243}" type="slidenum">
              <a:rPr lang="en-US" smtClean="0"/>
              <a:pPr/>
              <a:t>‹#›</a:t>
            </a:fld>
            <a:endParaRPr lang="en-US"/>
          </a:p>
        </p:txBody>
      </p:sp>
      <p:pic>
        <p:nvPicPr>
          <p:cNvPr id="9" name="Graphic 8">
            <a:extLst>
              <a:ext uri="{FF2B5EF4-FFF2-40B4-BE49-F238E27FC236}">
                <a16:creationId xmlns:a16="http://schemas.microsoft.com/office/drawing/2014/main" id="{FE6A68F5-C945-2F46-8654-E9D10C32B908}"/>
              </a:ext>
            </a:extLst>
          </p:cNvPr>
          <p:cNvPicPr>
            <a:picLocks noChangeAspect="1"/>
          </p:cNvPicPr>
          <p:nvPr userDrawn="1"/>
        </p:nvPicPr>
        <p:blipFill>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42558" y="4708179"/>
            <a:ext cx="291263" cy="173736"/>
          </a:xfrm>
          <a:prstGeom prst="rect">
            <a:avLst/>
          </a:prstGeom>
        </p:spPr>
      </p:pic>
    </p:spTree>
    <p:extLst>
      <p:ext uri="{BB962C8B-B14F-4D97-AF65-F5344CB8AC3E}">
        <p14:creationId xmlns:p14="http://schemas.microsoft.com/office/powerpoint/2010/main" val="2802439475"/>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4608">
          <p15:clr>
            <a:srgbClr val="FBAE40"/>
          </p15:clr>
        </p15:guide>
        <p15:guide id="2" orient="horz" pos="12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HeaderVersion4">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6AC8A2-CA70-4049-B014-BB9F426BC73E}"/>
              </a:ext>
            </a:extLst>
          </p:cNvPr>
          <p:cNvPicPr>
            <a:picLocks noChangeAspect="1"/>
          </p:cNvPicPr>
          <p:nvPr/>
        </p:nvPicPr>
        <p:blipFill>
          <a:blip r:embed="rId2">
            <a:extLst>
              <a:ext uri="{28A0092B-C50C-407E-A947-70E740481C1C}">
                <a14:useLocalDpi xmlns:a14="http://schemas.microsoft.com/office/drawing/2010/main"/>
              </a:ext>
            </a:extLst>
          </a:blip>
          <a:srcRect/>
          <a:stretch/>
        </p:blipFill>
        <p:spPr bwMode="ltGray">
          <a:xfrm>
            <a:off x="0" y="-2610"/>
            <a:ext cx="9141714" cy="5143500"/>
          </a:xfrm>
          <a:prstGeom prst="rect">
            <a:avLst/>
          </a:prstGeom>
        </p:spPr>
      </p:pic>
      <p:sp>
        <p:nvSpPr>
          <p:cNvPr id="2" name="Title 1">
            <a:extLst>
              <a:ext uri="{FF2B5EF4-FFF2-40B4-BE49-F238E27FC236}">
                <a16:creationId xmlns:a16="http://schemas.microsoft.com/office/drawing/2014/main" id="{E162F3E8-1253-4748-A4CA-00B845807C26}"/>
              </a:ext>
            </a:extLst>
          </p:cNvPr>
          <p:cNvSpPr>
            <a:spLocks noGrp="1"/>
          </p:cNvSpPr>
          <p:nvPr>
            <p:ph type="title" hasCustomPrompt="1"/>
          </p:nvPr>
        </p:nvSpPr>
        <p:spPr>
          <a:xfrm>
            <a:off x="457200" y="1783081"/>
            <a:ext cx="4917385" cy="1219199"/>
          </a:xfrm>
        </p:spPr>
        <p:txBody>
          <a:bodyPr anchor="t"/>
          <a:lstStyle>
            <a:lvl1pPr>
              <a:defRPr sz="3300">
                <a:solidFill>
                  <a:schemeClr val="bg1"/>
                </a:solidFill>
              </a:defRPr>
            </a:lvl1pPr>
          </a:lstStyle>
          <a:p>
            <a:r>
              <a:rPr lang="en-US" dirty="0"/>
              <a:t>Section divider – </a:t>
            </a:r>
            <a:br>
              <a:rPr lang="en-US" dirty="0"/>
            </a:br>
            <a:r>
              <a:rPr lang="en-US" dirty="0"/>
              <a:t>Type section name here</a:t>
            </a:r>
          </a:p>
        </p:txBody>
      </p:sp>
      <p:sp>
        <p:nvSpPr>
          <p:cNvPr id="8" name="TextBox 7">
            <a:extLst>
              <a:ext uri="{FF2B5EF4-FFF2-40B4-BE49-F238E27FC236}">
                <a16:creationId xmlns:a16="http://schemas.microsoft.com/office/drawing/2014/main" id="{38C699F1-8C4A-454D-90C2-CAF25DD5A78F}"/>
              </a:ext>
            </a:extLst>
          </p:cNvPr>
          <p:cNvSpPr txBox="1"/>
          <p:nvPr/>
        </p:nvSpPr>
        <p:spPr>
          <a:xfrm>
            <a:off x="3565956" y="4792360"/>
            <a:ext cx="2012089" cy="161583"/>
          </a:xfrm>
          <a:prstGeom prst="rect">
            <a:avLst/>
          </a:prstGeom>
          <a:noFill/>
        </p:spPr>
        <p:txBody>
          <a:bodyPr wrap="none" rtlCol="0">
            <a:spAutoFit/>
          </a:bodyPr>
          <a:lstStyle/>
          <a:p>
            <a:pPr algn="ctr"/>
            <a:r>
              <a:rPr lang="en-US" sz="450" dirty="0">
                <a:solidFill>
                  <a:schemeClr val="bg1"/>
                </a:solidFill>
              </a:rPr>
              <a:t>© 2022, Amazon Web Services, Inc. or its affiliates. All rights reserved. </a:t>
            </a:r>
          </a:p>
        </p:txBody>
      </p:sp>
      <p:sp>
        <p:nvSpPr>
          <p:cNvPr id="3" name="Date Placeholder 2">
            <a:extLst>
              <a:ext uri="{FF2B5EF4-FFF2-40B4-BE49-F238E27FC236}">
                <a16:creationId xmlns:a16="http://schemas.microsoft.com/office/drawing/2014/main" id="{47043356-783F-E545-8939-76C71C3D9606}"/>
              </a:ext>
            </a:extLst>
          </p:cNvPr>
          <p:cNvSpPr>
            <a:spLocks noGrp="1"/>
          </p:cNvSpPr>
          <p:nvPr>
            <p:ph type="dt" sz="half" idx="10"/>
          </p:nvPr>
        </p:nvSpPr>
        <p:spPr/>
        <p:txBody>
          <a:bodyPr/>
          <a:lstStyle/>
          <a:p>
            <a:fld id="{D5C1319B-BC30-4A43-B9E8-897FC700C6CB}" type="datetime1">
              <a:rPr lang="en-US" smtClean="0"/>
              <a:t>3/24/22</a:t>
            </a:fld>
            <a:endParaRPr lang="en-US"/>
          </a:p>
        </p:txBody>
      </p:sp>
      <p:sp>
        <p:nvSpPr>
          <p:cNvPr id="4" name="Footer Placeholder 3">
            <a:extLst>
              <a:ext uri="{FF2B5EF4-FFF2-40B4-BE49-F238E27FC236}">
                <a16:creationId xmlns:a16="http://schemas.microsoft.com/office/drawing/2014/main" id="{2DE1A212-2529-804C-B7A6-9B2BA4195DC1}"/>
              </a:ext>
            </a:extLst>
          </p:cNvPr>
          <p:cNvSpPr>
            <a:spLocks noGrp="1"/>
          </p:cNvSpPr>
          <p:nvPr>
            <p:ph type="ftr" sz="quarter" idx="11"/>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Slide Number Placeholder 4">
            <a:extLst>
              <a:ext uri="{FF2B5EF4-FFF2-40B4-BE49-F238E27FC236}">
                <a16:creationId xmlns:a16="http://schemas.microsoft.com/office/drawing/2014/main" id="{CF847947-B017-0044-83FA-22F75CBD101C}"/>
              </a:ext>
            </a:extLst>
          </p:cNvPr>
          <p:cNvSpPr>
            <a:spLocks noGrp="1"/>
          </p:cNvSpPr>
          <p:nvPr>
            <p:ph type="sldNum" sz="quarter" idx="12"/>
          </p:nvPr>
        </p:nvSpPr>
        <p:spPr/>
        <p:txBody>
          <a:bodyPr/>
          <a:lstStyle>
            <a:lvl1pPr>
              <a:defRPr>
                <a:solidFill>
                  <a:schemeClr val="bg1"/>
                </a:solidFill>
              </a:defRPr>
            </a:lvl1pPr>
          </a:lstStyle>
          <a:p>
            <a:fld id="{7834CDD4-D76F-4459-B025-0310E913C243}" type="slidenum">
              <a:rPr lang="en-US" smtClean="0"/>
              <a:pPr/>
              <a:t>‹#›</a:t>
            </a:fld>
            <a:endParaRPr lang="en-US"/>
          </a:p>
        </p:txBody>
      </p:sp>
      <p:pic>
        <p:nvPicPr>
          <p:cNvPr id="9" name="Graphic 8">
            <a:extLst>
              <a:ext uri="{FF2B5EF4-FFF2-40B4-BE49-F238E27FC236}">
                <a16:creationId xmlns:a16="http://schemas.microsoft.com/office/drawing/2014/main" id="{BC7D8534-53E8-2042-9567-61AA812798B3}"/>
              </a:ext>
            </a:extLst>
          </p:cNvPr>
          <p:cNvPicPr>
            <a:picLocks noChangeAspect="1"/>
          </p:cNvPicPr>
          <p:nvPr userDrawn="1"/>
        </p:nvPicPr>
        <p:blipFill>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42558" y="4708179"/>
            <a:ext cx="291263" cy="173736"/>
          </a:xfrm>
          <a:prstGeom prst="rect">
            <a:avLst/>
          </a:prstGeom>
        </p:spPr>
      </p:pic>
    </p:spTree>
    <p:extLst>
      <p:ext uri="{BB962C8B-B14F-4D97-AF65-F5344CB8AC3E}">
        <p14:creationId xmlns:p14="http://schemas.microsoft.com/office/powerpoint/2010/main" val="236676133"/>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4608">
          <p15:clr>
            <a:srgbClr val="FBAE40"/>
          </p15:clr>
        </p15:guide>
        <p15:guide id="2" orient="horz" pos="12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HeaderVersion2">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63C40C-65D6-43B9-9CA7-C72FC88C03C2}"/>
              </a:ext>
            </a:extLst>
          </p:cNvPr>
          <p:cNvPicPr>
            <a:picLocks noChangeAspect="1"/>
          </p:cNvPicPr>
          <p:nvPr/>
        </p:nvPicPr>
        <p:blipFill>
          <a:blip r:embed="rId2">
            <a:extLst>
              <a:ext uri="{28A0092B-C50C-407E-A947-70E740481C1C}">
                <a14:useLocalDpi xmlns:a14="http://schemas.microsoft.com/office/drawing/2010/main"/>
              </a:ext>
            </a:extLst>
          </a:blip>
          <a:srcRect/>
          <a:stretch/>
        </p:blipFill>
        <p:spPr bwMode="ltGray">
          <a:xfrm>
            <a:off x="-1" y="2228"/>
            <a:ext cx="9141714" cy="5143500"/>
          </a:xfrm>
          <a:prstGeom prst="rect">
            <a:avLst/>
          </a:prstGeom>
        </p:spPr>
      </p:pic>
      <p:sp>
        <p:nvSpPr>
          <p:cNvPr id="2" name="Title 1">
            <a:extLst>
              <a:ext uri="{FF2B5EF4-FFF2-40B4-BE49-F238E27FC236}">
                <a16:creationId xmlns:a16="http://schemas.microsoft.com/office/drawing/2014/main" id="{E162F3E8-1253-4748-A4CA-00B845807C26}"/>
              </a:ext>
            </a:extLst>
          </p:cNvPr>
          <p:cNvSpPr>
            <a:spLocks noGrp="1"/>
          </p:cNvSpPr>
          <p:nvPr>
            <p:ph type="title" hasCustomPrompt="1"/>
          </p:nvPr>
        </p:nvSpPr>
        <p:spPr>
          <a:xfrm>
            <a:off x="457200" y="1783081"/>
            <a:ext cx="5029200" cy="1219199"/>
          </a:xfrm>
        </p:spPr>
        <p:txBody>
          <a:bodyPr anchor="t"/>
          <a:lstStyle>
            <a:lvl1pPr>
              <a:defRPr sz="3300"/>
            </a:lvl1pPr>
          </a:lstStyle>
          <a:p>
            <a:r>
              <a:rPr lang="en-US" dirty="0"/>
              <a:t>Section divider – </a:t>
            </a:r>
            <a:br>
              <a:rPr lang="en-US" dirty="0"/>
            </a:br>
            <a:r>
              <a:rPr lang="en-US" dirty="0"/>
              <a:t>Type section name here</a:t>
            </a:r>
          </a:p>
        </p:txBody>
      </p:sp>
      <p:sp>
        <p:nvSpPr>
          <p:cNvPr id="8" name="TextBox 7">
            <a:extLst>
              <a:ext uri="{FF2B5EF4-FFF2-40B4-BE49-F238E27FC236}">
                <a16:creationId xmlns:a16="http://schemas.microsoft.com/office/drawing/2014/main" id="{38C699F1-8C4A-454D-90C2-CAF25DD5A78F}"/>
              </a:ext>
            </a:extLst>
          </p:cNvPr>
          <p:cNvSpPr txBox="1"/>
          <p:nvPr/>
        </p:nvSpPr>
        <p:spPr>
          <a:xfrm>
            <a:off x="3565956" y="4792360"/>
            <a:ext cx="2012089" cy="161583"/>
          </a:xfrm>
          <a:prstGeom prst="rect">
            <a:avLst/>
          </a:prstGeom>
          <a:noFill/>
        </p:spPr>
        <p:txBody>
          <a:bodyPr wrap="none" rtlCol="0">
            <a:spAutoFit/>
          </a:bodyPr>
          <a:lstStyle/>
          <a:p>
            <a:pPr algn="ctr"/>
            <a:r>
              <a:rPr lang="en-US" sz="450" dirty="0">
                <a:solidFill>
                  <a:schemeClr val="tx1"/>
                </a:solidFill>
              </a:rPr>
              <a:t>© 2022, Amazon Web Services, Inc. or its affiliates. All rights reserved. </a:t>
            </a:r>
          </a:p>
        </p:txBody>
      </p:sp>
      <p:sp>
        <p:nvSpPr>
          <p:cNvPr id="3" name="Date Placeholder 2">
            <a:extLst>
              <a:ext uri="{FF2B5EF4-FFF2-40B4-BE49-F238E27FC236}">
                <a16:creationId xmlns:a16="http://schemas.microsoft.com/office/drawing/2014/main" id="{5C030F6B-FC0A-924B-9EA8-2BB9B2CC7E04}"/>
              </a:ext>
            </a:extLst>
          </p:cNvPr>
          <p:cNvSpPr>
            <a:spLocks noGrp="1"/>
          </p:cNvSpPr>
          <p:nvPr>
            <p:ph type="dt" sz="half" idx="10"/>
          </p:nvPr>
        </p:nvSpPr>
        <p:spPr/>
        <p:txBody>
          <a:bodyPr/>
          <a:lstStyle/>
          <a:p>
            <a:fld id="{F09699D0-046B-4E48-A0D4-42DB4F10EDE2}" type="datetime1">
              <a:rPr lang="en-US" smtClean="0"/>
              <a:t>3/24/22</a:t>
            </a:fld>
            <a:endParaRPr lang="en-US"/>
          </a:p>
        </p:txBody>
      </p:sp>
      <p:sp>
        <p:nvSpPr>
          <p:cNvPr id="4" name="Footer Placeholder 3">
            <a:extLst>
              <a:ext uri="{FF2B5EF4-FFF2-40B4-BE49-F238E27FC236}">
                <a16:creationId xmlns:a16="http://schemas.microsoft.com/office/drawing/2014/main" id="{6549344F-8FC9-6C44-90AC-3F629F980E77}"/>
              </a:ext>
            </a:extLst>
          </p:cNvPr>
          <p:cNvSpPr>
            <a:spLocks noGrp="1"/>
          </p:cNvSpPr>
          <p:nvPr>
            <p:ph type="ftr" sz="quarter" idx="11"/>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Slide Number Placeholder 4">
            <a:extLst>
              <a:ext uri="{FF2B5EF4-FFF2-40B4-BE49-F238E27FC236}">
                <a16:creationId xmlns:a16="http://schemas.microsoft.com/office/drawing/2014/main" id="{A7029803-42D7-A244-9477-DD91AA020F97}"/>
              </a:ext>
            </a:extLst>
          </p:cNvPr>
          <p:cNvSpPr>
            <a:spLocks noGrp="1"/>
          </p:cNvSpPr>
          <p:nvPr>
            <p:ph type="sldNum" sz="quarter" idx="12"/>
          </p:nvPr>
        </p:nvSpPr>
        <p:spPr/>
        <p:txBody>
          <a:bodyPr/>
          <a:lstStyle/>
          <a:p>
            <a:fld id="{7834CDD4-D76F-4459-B025-0310E913C243}" type="slidenum">
              <a:rPr lang="en-US" smtClean="0"/>
              <a:pPr/>
              <a:t>‹#›</a:t>
            </a:fld>
            <a:endParaRPr lang="en-US"/>
          </a:p>
        </p:txBody>
      </p:sp>
      <p:pic>
        <p:nvPicPr>
          <p:cNvPr id="9" name="Graphic 8">
            <a:extLst>
              <a:ext uri="{FF2B5EF4-FFF2-40B4-BE49-F238E27FC236}">
                <a16:creationId xmlns:a16="http://schemas.microsoft.com/office/drawing/2014/main" id="{448740C8-798F-114F-88B2-7A5C5E400B30}"/>
              </a:ext>
            </a:extLst>
          </p:cNvPr>
          <p:cNvPicPr>
            <a:picLocks noChangeAspect="1"/>
          </p:cNvPicPr>
          <p:nvPr userDrawn="1"/>
        </p:nvPicPr>
        <p:blipFill>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42425" y="4714269"/>
            <a:ext cx="289560" cy="173736"/>
          </a:xfrm>
          <a:prstGeom prst="rect">
            <a:avLst/>
          </a:prstGeom>
        </p:spPr>
      </p:pic>
    </p:spTree>
    <p:extLst>
      <p:ext uri="{BB962C8B-B14F-4D97-AF65-F5344CB8AC3E}">
        <p14:creationId xmlns:p14="http://schemas.microsoft.com/office/powerpoint/2010/main" val="285877719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4608">
          <p15:clr>
            <a:srgbClr val="FBAE40"/>
          </p15:clr>
        </p15:guide>
        <p15:guide id="2"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HeaderVersion3">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620CA3-C3D8-47D2-8499-ADB14419D9E3}"/>
              </a:ext>
            </a:extLst>
          </p:cNvPr>
          <p:cNvPicPr>
            <a:picLocks/>
          </p:cNvPicPr>
          <p:nvPr/>
        </p:nvPicPr>
        <p:blipFill>
          <a:blip r:embed="rId2">
            <a:extLst>
              <a:ext uri="{28A0092B-C50C-407E-A947-70E740481C1C}">
                <a14:useLocalDpi xmlns:a14="http://schemas.microsoft.com/office/drawing/2010/main"/>
              </a:ext>
            </a:extLst>
          </a:blip>
          <a:srcRect/>
          <a:stretch/>
        </p:blipFill>
        <p:spPr bwMode="ltGray">
          <a:xfrm>
            <a:off x="-1" y="0"/>
            <a:ext cx="9141714" cy="5143500"/>
          </a:xfrm>
          <a:prstGeom prst="rect">
            <a:avLst/>
          </a:prstGeom>
        </p:spPr>
      </p:pic>
      <p:sp>
        <p:nvSpPr>
          <p:cNvPr id="2" name="Title 1">
            <a:extLst>
              <a:ext uri="{FF2B5EF4-FFF2-40B4-BE49-F238E27FC236}">
                <a16:creationId xmlns:a16="http://schemas.microsoft.com/office/drawing/2014/main" id="{E162F3E8-1253-4748-A4CA-00B845807C26}"/>
              </a:ext>
            </a:extLst>
          </p:cNvPr>
          <p:cNvSpPr>
            <a:spLocks noGrp="1"/>
          </p:cNvSpPr>
          <p:nvPr>
            <p:ph type="title" hasCustomPrompt="1"/>
          </p:nvPr>
        </p:nvSpPr>
        <p:spPr>
          <a:xfrm>
            <a:off x="457200" y="1783081"/>
            <a:ext cx="5029200" cy="1219199"/>
          </a:xfrm>
        </p:spPr>
        <p:txBody>
          <a:bodyPr anchor="t"/>
          <a:lstStyle>
            <a:lvl1pPr>
              <a:defRPr sz="3300">
                <a:solidFill>
                  <a:schemeClr val="tx1"/>
                </a:solidFill>
              </a:defRPr>
            </a:lvl1pPr>
          </a:lstStyle>
          <a:p>
            <a:r>
              <a:rPr lang="en-US" dirty="0"/>
              <a:t>Section divider – </a:t>
            </a:r>
            <a:br>
              <a:rPr lang="en-US" dirty="0"/>
            </a:br>
            <a:r>
              <a:rPr lang="en-US" dirty="0"/>
              <a:t>Type section name here</a:t>
            </a:r>
          </a:p>
        </p:txBody>
      </p:sp>
      <p:sp>
        <p:nvSpPr>
          <p:cNvPr id="8" name="TextBox 7">
            <a:extLst>
              <a:ext uri="{FF2B5EF4-FFF2-40B4-BE49-F238E27FC236}">
                <a16:creationId xmlns:a16="http://schemas.microsoft.com/office/drawing/2014/main" id="{38C699F1-8C4A-454D-90C2-CAF25DD5A78F}"/>
              </a:ext>
            </a:extLst>
          </p:cNvPr>
          <p:cNvSpPr txBox="1"/>
          <p:nvPr/>
        </p:nvSpPr>
        <p:spPr>
          <a:xfrm>
            <a:off x="3565956" y="4792360"/>
            <a:ext cx="2012089" cy="161583"/>
          </a:xfrm>
          <a:prstGeom prst="rect">
            <a:avLst/>
          </a:prstGeom>
          <a:noFill/>
        </p:spPr>
        <p:txBody>
          <a:bodyPr wrap="none" rtlCol="0">
            <a:spAutoFit/>
          </a:bodyPr>
          <a:lstStyle/>
          <a:p>
            <a:pPr algn="ctr"/>
            <a:r>
              <a:rPr lang="en-US" sz="450" dirty="0">
                <a:solidFill>
                  <a:schemeClr val="tx1"/>
                </a:solidFill>
              </a:rPr>
              <a:t>© 2022, Amazon Web Services, Inc. or its affiliates. All rights reserved. </a:t>
            </a:r>
            <a:endParaRPr lang="en-US" sz="450" dirty="0">
              <a:solidFill>
                <a:schemeClr val="bg1"/>
              </a:solidFill>
            </a:endParaRPr>
          </a:p>
        </p:txBody>
      </p:sp>
      <p:sp>
        <p:nvSpPr>
          <p:cNvPr id="3" name="Date Placeholder 2">
            <a:extLst>
              <a:ext uri="{FF2B5EF4-FFF2-40B4-BE49-F238E27FC236}">
                <a16:creationId xmlns:a16="http://schemas.microsoft.com/office/drawing/2014/main" id="{D424B128-3EE0-CF41-AFE8-BE78E2D5A281}"/>
              </a:ext>
            </a:extLst>
          </p:cNvPr>
          <p:cNvSpPr>
            <a:spLocks noGrp="1"/>
          </p:cNvSpPr>
          <p:nvPr>
            <p:ph type="dt" sz="half" idx="10"/>
          </p:nvPr>
        </p:nvSpPr>
        <p:spPr/>
        <p:txBody>
          <a:bodyPr/>
          <a:lstStyle/>
          <a:p>
            <a:fld id="{D445B3B4-3DB4-4F16-B6A7-2D2172642D09}" type="datetime1">
              <a:rPr lang="en-US" smtClean="0"/>
              <a:t>3/24/22</a:t>
            </a:fld>
            <a:endParaRPr lang="en-US"/>
          </a:p>
        </p:txBody>
      </p:sp>
      <p:sp>
        <p:nvSpPr>
          <p:cNvPr id="4" name="Footer Placeholder 3">
            <a:extLst>
              <a:ext uri="{FF2B5EF4-FFF2-40B4-BE49-F238E27FC236}">
                <a16:creationId xmlns:a16="http://schemas.microsoft.com/office/drawing/2014/main" id="{063A6D63-D316-3743-9E19-1AD97CA0B2AA}"/>
              </a:ext>
            </a:extLst>
          </p:cNvPr>
          <p:cNvSpPr>
            <a:spLocks noGrp="1"/>
          </p:cNvSpPr>
          <p:nvPr>
            <p:ph type="ftr" sz="quarter" idx="11"/>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Slide Number Placeholder 4">
            <a:extLst>
              <a:ext uri="{FF2B5EF4-FFF2-40B4-BE49-F238E27FC236}">
                <a16:creationId xmlns:a16="http://schemas.microsoft.com/office/drawing/2014/main" id="{9B09CFD5-CA68-9A4F-A271-166BC5EB6ECC}"/>
              </a:ext>
            </a:extLst>
          </p:cNvPr>
          <p:cNvSpPr>
            <a:spLocks noGrp="1"/>
          </p:cNvSpPr>
          <p:nvPr>
            <p:ph type="sldNum" sz="quarter" idx="12"/>
          </p:nvPr>
        </p:nvSpPr>
        <p:spPr/>
        <p:txBody>
          <a:bodyPr/>
          <a:lstStyle/>
          <a:p>
            <a:fld id="{7834CDD4-D76F-4459-B025-0310E913C243}" type="slidenum">
              <a:rPr lang="en-US" smtClean="0"/>
              <a:pPr/>
              <a:t>‹#›</a:t>
            </a:fld>
            <a:endParaRPr lang="en-US"/>
          </a:p>
        </p:txBody>
      </p:sp>
      <p:pic>
        <p:nvPicPr>
          <p:cNvPr id="10" name="Graphic 9">
            <a:extLst>
              <a:ext uri="{FF2B5EF4-FFF2-40B4-BE49-F238E27FC236}">
                <a16:creationId xmlns:a16="http://schemas.microsoft.com/office/drawing/2014/main" id="{8F8F82CC-8ADE-254A-A199-FB87DF81F0DA}"/>
              </a:ext>
            </a:extLst>
          </p:cNvPr>
          <p:cNvPicPr>
            <a:picLocks noChangeAspect="1"/>
          </p:cNvPicPr>
          <p:nvPr userDrawn="1"/>
        </p:nvPicPr>
        <p:blipFill>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42425" y="4714269"/>
            <a:ext cx="289560" cy="173736"/>
          </a:xfrm>
          <a:prstGeom prst="rect">
            <a:avLst/>
          </a:prstGeom>
        </p:spPr>
      </p:pic>
    </p:spTree>
    <p:extLst>
      <p:ext uri="{BB962C8B-B14F-4D97-AF65-F5344CB8AC3E}">
        <p14:creationId xmlns:p14="http://schemas.microsoft.com/office/powerpoint/2010/main" val="270055078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4608">
          <p15:clr>
            <a:srgbClr val="FBAE40"/>
          </p15:clr>
        </p15:guide>
        <p15:guide id="2"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bg>
      <p:bgRef idx="1001">
        <a:schemeClr val="bg2"/>
      </p:bgRef>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B20F6D0F-B00C-4488-B1C2-2E4B705625D4}"/>
              </a:ext>
            </a:extLst>
          </p:cNvPr>
          <p:cNvSpPr>
            <a:spLocks noGrp="1"/>
          </p:cNvSpPr>
          <p:nvPr>
            <p:ph sz="quarter" idx="17" hasCustomPrompt="1"/>
          </p:nvPr>
        </p:nvSpPr>
        <p:spPr>
          <a:xfrm>
            <a:off x="457200" y="247650"/>
            <a:ext cx="8229600" cy="180975"/>
          </a:xfrm>
        </p:spPr>
        <p:txBody>
          <a:bodyPr/>
          <a:lstStyle>
            <a:lvl1pPr marL="0" indent="0">
              <a:buNone/>
              <a:defRPr sz="750"/>
            </a:lvl1pPr>
            <a:lvl2pPr marL="171450" indent="0">
              <a:buNone/>
              <a:defRPr sz="675"/>
            </a:lvl2pPr>
            <a:lvl3pPr marL="377190" indent="0">
              <a:buNone/>
              <a:defRPr sz="825"/>
            </a:lvl3pPr>
            <a:lvl4pPr marL="582930" indent="0">
              <a:buNone/>
              <a:defRPr sz="788"/>
            </a:lvl4pPr>
            <a:lvl5pPr marL="788670" indent="0">
              <a:buNone/>
              <a:defRPr sz="788"/>
            </a:lvl5pPr>
          </a:lstStyle>
          <a:p>
            <a:pPr lvl="0"/>
            <a:r>
              <a:rPr lang="en-US" dirty="0"/>
              <a:t>CUSTOMER NAME</a:t>
            </a:r>
          </a:p>
          <a:p>
            <a:pPr lvl="1"/>
            <a:endParaRPr lang="en-US" dirty="0"/>
          </a:p>
        </p:txBody>
      </p:sp>
      <p:sp>
        <p:nvSpPr>
          <p:cNvPr id="2" name="Title 1">
            <a:extLst>
              <a:ext uri="{FF2B5EF4-FFF2-40B4-BE49-F238E27FC236}">
                <a16:creationId xmlns:a16="http://schemas.microsoft.com/office/drawing/2014/main" id="{833C33AB-9594-4983-B9F9-6E0A6C44C7C4}"/>
              </a:ext>
            </a:extLst>
          </p:cNvPr>
          <p:cNvSpPr>
            <a:spLocks noGrp="1"/>
          </p:cNvSpPr>
          <p:nvPr>
            <p:ph type="title" hasCustomPrompt="1"/>
          </p:nvPr>
        </p:nvSpPr>
        <p:spPr/>
        <p:txBody>
          <a:bodyPr vert="horz" lIns="0" tIns="45720" rIns="91440" bIns="45720" rtlCol="0" anchor="b" anchorCtr="0">
            <a:noAutofit/>
          </a:bodyPr>
          <a:lstStyle>
            <a:lvl1pPr>
              <a:defRPr lang="en-US" dirty="0"/>
            </a:lvl1pPr>
          </a:lstStyle>
          <a:p>
            <a:pPr lvl="0"/>
            <a:r>
              <a:rPr lang="en-US" dirty="0"/>
              <a:t>Two-column layout</a:t>
            </a:r>
          </a:p>
        </p:txBody>
      </p:sp>
      <p:sp>
        <p:nvSpPr>
          <p:cNvPr id="3" name="Content Placeholder 2">
            <a:extLst>
              <a:ext uri="{FF2B5EF4-FFF2-40B4-BE49-F238E27FC236}">
                <a16:creationId xmlns:a16="http://schemas.microsoft.com/office/drawing/2014/main" id="{CB229B46-A384-45C4-A7BA-8F3730F4945F}"/>
              </a:ext>
            </a:extLst>
          </p:cNvPr>
          <p:cNvSpPr>
            <a:spLocks noGrp="1"/>
          </p:cNvSpPr>
          <p:nvPr>
            <p:ph sz="half" idx="1" hasCustomPrompt="1"/>
          </p:nvPr>
        </p:nvSpPr>
        <p:spPr>
          <a:xfrm>
            <a:off x="457200" y="1529951"/>
            <a:ext cx="3868341" cy="3112296"/>
          </a:xfrm>
        </p:spPr>
        <p:txBody>
          <a:bodyPr lIns="0"/>
          <a:lstStyle>
            <a:lvl1pPr marL="0" indent="0">
              <a:spcAft>
                <a:spcPts val="1350"/>
              </a:spcAft>
              <a:buNone/>
              <a:defRPr sz="1500"/>
            </a:lvl1pPr>
          </a:lstStyle>
          <a:p>
            <a:pPr lvl="0"/>
            <a:r>
              <a:rPr lang="en-US" dirty="0"/>
              <a:t>Enter text</a:t>
            </a:r>
          </a:p>
        </p:txBody>
      </p:sp>
      <p:sp>
        <p:nvSpPr>
          <p:cNvPr id="4" name="Content Placeholder 3">
            <a:extLst>
              <a:ext uri="{FF2B5EF4-FFF2-40B4-BE49-F238E27FC236}">
                <a16:creationId xmlns:a16="http://schemas.microsoft.com/office/drawing/2014/main" id="{998C7A7E-2A85-4B33-B617-143D10EBF1F9}"/>
              </a:ext>
            </a:extLst>
          </p:cNvPr>
          <p:cNvSpPr>
            <a:spLocks noGrp="1"/>
          </p:cNvSpPr>
          <p:nvPr>
            <p:ph sz="half" idx="2" hasCustomPrompt="1"/>
          </p:nvPr>
        </p:nvSpPr>
        <p:spPr>
          <a:xfrm>
            <a:off x="4629150" y="1529951"/>
            <a:ext cx="4057650" cy="3112295"/>
          </a:xfrm>
        </p:spPr>
        <p:txBody>
          <a:bodyPr lIns="0"/>
          <a:lstStyle>
            <a:lvl1pPr marL="0" indent="0">
              <a:spcAft>
                <a:spcPts val="1350"/>
              </a:spcAft>
              <a:buNone/>
              <a:defRPr sz="1500"/>
            </a:lvl1pPr>
          </a:lstStyle>
          <a:p>
            <a:pPr lvl="0"/>
            <a:r>
              <a:rPr lang="en-US" dirty="0"/>
              <a:t>Enter text</a:t>
            </a:r>
          </a:p>
        </p:txBody>
      </p:sp>
      <p:sp>
        <p:nvSpPr>
          <p:cNvPr id="5" name="Date Placeholder 4">
            <a:extLst>
              <a:ext uri="{FF2B5EF4-FFF2-40B4-BE49-F238E27FC236}">
                <a16:creationId xmlns:a16="http://schemas.microsoft.com/office/drawing/2014/main" id="{58E26799-E40A-FF40-825F-B57C58C06DC3}"/>
              </a:ext>
            </a:extLst>
          </p:cNvPr>
          <p:cNvSpPr>
            <a:spLocks noGrp="1"/>
          </p:cNvSpPr>
          <p:nvPr>
            <p:ph type="dt" sz="half" idx="14"/>
          </p:nvPr>
        </p:nvSpPr>
        <p:spPr/>
        <p:txBody>
          <a:bodyPr/>
          <a:lstStyle/>
          <a:p>
            <a:fld id="{F95DF75F-1B35-43D8-A173-1BD8D54E2AF8}" type="datetime1">
              <a:rPr lang="en-US" smtClean="0"/>
              <a:t>3/24/22</a:t>
            </a:fld>
            <a:endParaRPr lang="en-US"/>
          </a:p>
        </p:txBody>
      </p:sp>
      <p:sp>
        <p:nvSpPr>
          <p:cNvPr id="6" name="Footer Placeholder 5">
            <a:extLst>
              <a:ext uri="{FF2B5EF4-FFF2-40B4-BE49-F238E27FC236}">
                <a16:creationId xmlns:a16="http://schemas.microsoft.com/office/drawing/2014/main" id="{2E2C241C-33BD-E54E-86D9-17347A85316E}"/>
              </a:ext>
            </a:extLst>
          </p:cNvPr>
          <p:cNvSpPr>
            <a:spLocks noGrp="1"/>
          </p:cNvSpPr>
          <p:nvPr>
            <p:ph type="ftr" sz="quarter" idx="15"/>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Slide Number Placeholder 6">
            <a:extLst>
              <a:ext uri="{FF2B5EF4-FFF2-40B4-BE49-F238E27FC236}">
                <a16:creationId xmlns:a16="http://schemas.microsoft.com/office/drawing/2014/main" id="{17DBD263-9859-D042-9025-9D6F3D7D50E0}"/>
              </a:ext>
            </a:extLst>
          </p:cNvPr>
          <p:cNvSpPr>
            <a:spLocks noGrp="1"/>
          </p:cNvSpPr>
          <p:nvPr>
            <p:ph type="sldNum" sz="quarter" idx="16"/>
          </p:nvPr>
        </p:nvSpPr>
        <p:spPr/>
        <p:txBody>
          <a:bodyPr/>
          <a:lstStyle/>
          <a:p>
            <a:fld id="{7834CDD4-D76F-4459-B025-0310E913C243}" type="slidenum">
              <a:rPr lang="en-US" smtClean="0"/>
              <a:pPr/>
              <a:t>‹#›</a:t>
            </a:fld>
            <a:endParaRPr lang="en-US"/>
          </a:p>
        </p:txBody>
      </p:sp>
      <p:pic>
        <p:nvPicPr>
          <p:cNvPr id="10" name="Graphic 9">
            <a:extLst>
              <a:ext uri="{FF2B5EF4-FFF2-40B4-BE49-F238E27FC236}">
                <a16:creationId xmlns:a16="http://schemas.microsoft.com/office/drawing/2014/main" id="{1101A48E-20CB-6046-9AD9-9216B5476439}"/>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41127" y="4710776"/>
            <a:ext cx="291263" cy="173736"/>
          </a:xfrm>
          <a:prstGeom prst="rect">
            <a:avLst/>
          </a:prstGeom>
        </p:spPr>
      </p:pic>
    </p:spTree>
    <p:extLst>
      <p:ext uri="{BB962C8B-B14F-4D97-AF65-F5344CB8AC3E}">
        <p14:creationId xmlns:p14="http://schemas.microsoft.com/office/powerpoint/2010/main" val="3258943839"/>
      </p:ext>
    </p:extLst>
  </p:cSld>
  <p:clrMapOvr>
    <a:overrideClrMapping bg1="dk1" tx1="lt1" bg2="dk2" tx2="lt2" accent1="accent1" accent2="accent2" accent3="accent3" accent4="accent4" accent5="accent5" accent6="accent6" hlink="hlink" folHlink="folHlink"/>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73374A-1D85-4AF4-93EB-177AFDFEB932}"/>
              </a:ext>
            </a:extLst>
          </p:cNvPr>
          <p:cNvSpPr>
            <a:spLocks noGrp="1"/>
          </p:cNvSpPr>
          <p:nvPr>
            <p:ph type="title"/>
          </p:nvPr>
        </p:nvSpPr>
        <p:spPr>
          <a:xfrm>
            <a:off x="457200" y="685800"/>
            <a:ext cx="8229600" cy="457201"/>
          </a:xfrm>
          <a:prstGeom prst="rect">
            <a:avLst/>
          </a:prstGeom>
        </p:spPr>
        <p:txBody>
          <a:bodyPr vert="horz" lIns="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29F94A6-4861-47A6-BF4F-FA44CC1AC184}"/>
              </a:ext>
            </a:extLst>
          </p:cNvPr>
          <p:cNvSpPr>
            <a:spLocks noGrp="1"/>
          </p:cNvSpPr>
          <p:nvPr>
            <p:ph type="body" idx="1"/>
          </p:nvPr>
        </p:nvSpPr>
        <p:spPr>
          <a:xfrm>
            <a:off x="457200" y="1514475"/>
            <a:ext cx="8229600" cy="3143250"/>
          </a:xfrm>
          <a:prstGeom prst="rect">
            <a:avLst/>
          </a:prstGeom>
        </p:spPr>
        <p:txBody>
          <a:bodyPr vert="horz" lIns="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372C8A-E0E8-4838-86E4-323ED3D5C715}"/>
              </a:ext>
            </a:extLst>
          </p:cNvPr>
          <p:cNvSpPr>
            <a:spLocks noGrp="1"/>
          </p:cNvSpPr>
          <p:nvPr>
            <p:ph type="dt" sz="half" idx="2"/>
          </p:nvPr>
        </p:nvSpPr>
        <p:spPr>
          <a:xfrm>
            <a:off x="628650" y="5214938"/>
            <a:ext cx="2057400" cy="273844"/>
          </a:xfrm>
          <a:prstGeom prst="rect">
            <a:avLst/>
          </a:prstGeom>
        </p:spPr>
        <p:txBody>
          <a:bodyPr vert="horz" lIns="91440" tIns="45720" rIns="91440" bIns="45720" rtlCol="0" anchor="ctr"/>
          <a:lstStyle>
            <a:lvl1pPr algn="l">
              <a:defRPr sz="750">
                <a:solidFill>
                  <a:schemeClr val="tx1"/>
                </a:solidFill>
              </a:defRPr>
            </a:lvl1pPr>
          </a:lstStyle>
          <a:p>
            <a:fld id="{5DD017F7-887F-484F-8A9B-AAEA92F58610}" type="datetime1">
              <a:rPr lang="en-US" smtClean="0"/>
              <a:t>3/24/22</a:t>
            </a:fld>
            <a:endParaRPr lang="en-US"/>
          </a:p>
        </p:txBody>
      </p:sp>
      <p:sp>
        <p:nvSpPr>
          <p:cNvPr id="5" name="Footer Placeholder 4">
            <a:extLst>
              <a:ext uri="{FF2B5EF4-FFF2-40B4-BE49-F238E27FC236}">
                <a16:creationId xmlns:a16="http://schemas.microsoft.com/office/drawing/2014/main" id="{49A42E8C-9050-4E5C-9A6E-BDEAF597EE3E}"/>
              </a:ext>
            </a:extLst>
          </p:cNvPr>
          <p:cNvSpPr>
            <a:spLocks noGrp="1"/>
          </p:cNvSpPr>
          <p:nvPr>
            <p:ph type="ftr" sz="quarter" idx="3"/>
          </p:nvPr>
        </p:nvSpPr>
        <p:spPr>
          <a:xfrm>
            <a:off x="3028950" y="5214938"/>
            <a:ext cx="3086100" cy="273844"/>
          </a:xfrm>
          <a:prstGeom prst="rect">
            <a:avLst/>
          </a:prstGeom>
        </p:spPr>
        <p:txBody>
          <a:bodyPr vert="horz" lIns="91440" tIns="45720" rIns="91440" bIns="45720" rtlCol="0" anchor="ctr"/>
          <a:lstStyle>
            <a:lvl1pPr algn="ctr">
              <a:defRPr sz="750">
                <a:solidFill>
                  <a:schemeClr val="tx1"/>
                </a:solidFill>
              </a:defRPr>
            </a:lvl1p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Slide Number Placeholder 5">
            <a:extLst>
              <a:ext uri="{FF2B5EF4-FFF2-40B4-BE49-F238E27FC236}">
                <a16:creationId xmlns:a16="http://schemas.microsoft.com/office/drawing/2014/main" id="{76010534-7DDF-46A1-99EF-4E3A14AD3E0B}"/>
              </a:ext>
            </a:extLst>
          </p:cNvPr>
          <p:cNvSpPr>
            <a:spLocks noGrp="1"/>
          </p:cNvSpPr>
          <p:nvPr>
            <p:ph type="sldNum" sz="quarter" idx="4"/>
          </p:nvPr>
        </p:nvSpPr>
        <p:spPr>
          <a:xfrm>
            <a:off x="6696900" y="4717125"/>
            <a:ext cx="2057400" cy="273844"/>
          </a:xfrm>
          <a:prstGeom prst="rect">
            <a:avLst/>
          </a:prstGeom>
        </p:spPr>
        <p:txBody>
          <a:bodyPr vert="horz" lIns="91440" tIns="45720" rIns="91440" bIns="45720" rtlCol="0" anchor="ctr"/>
          <a:lstStyle>
            <a:lvl1pPr algn="r">
              <a:defRPr sz="675">
                <a:solidFill>
                  <a:schemeClr val="tx1"/>
                </a:solidFill>
              </a:defRPr>
            </a:lvl1pPr>
          </a:lstStyle>
          <a:p>
            <a:fld id="{7834CDD4-D76F-4459-B025-0310E913C243}" type="slidenum">
              <a:rPr lang="en-US" smtClean="0"/>
              <a:pPr/>
              <a:t>‹#›</a:t>
            </a:fld>
            <a:endParaRPr lang="en-US"/>
          </a:p>
        </p:txBody>
      </p:sp>
      <p:sp>
        <p:nvSpPr>
          <p:cNvPr id="9" name="TextBox 8">
            <a:extLst>
              <a:ext uri="{FF2B5EF4-FFF2-40B4-BE49-F238E27FC236}">
                <a16:creationId xmlns:a16="http://schemas.microsoft.com/office/drawing/2014/main" id="{BA3EC4A3-BB2A-4888-85C4-CCFE111A6523}"/>
              </a:ext>
            </a:extLst>
          </p:cNvPr>
          <p:cNvSpPr txBox="1"/>
          <p:nvPr/>
        </p:nvSpPr>
        <p:spPr>
          <a:xfrm>
            <a:off x="3565956" y="4792360"/>
            <a:ext cx="2012089" cy="161583"/>
          </a:xfrm>
          <a:prstGeom prst="rect">
            <a:avLst/>
          </a:prstGeom>
          <a:noFill/>
        </p:spPr>
        <p:txBody>
          <a:bodyPr wrap="none" rtlCol="0">
            <a:spAutoFit/>
          </a:bodyPr>
          <a:lstStyle/>
          <a:p>
            <a:pPr algn="ctr"/>
            <a:r>
              <a:rPr lang="en-US" sz="450" dirty="0"/>
              <a:t>© 2022, Amazon Web Services, Inc. or its affiliates. All rights reserved. </a:t>
            </a:r>
          </a:p>
        </p:txBody>
      </p:sp>
      <p:pic>
        <p:nvPicPr>
          <p:cNvPr id="12" name="Graphic 11">
            <a:extLst>
              <a:ext uri="{FF2B5EF4-FFF2-40B4-BE49-F238E27FC236}">
                <a16:creationId xmlns:a16="http://schemas.microsoft.com/office/drawing/2014/main" id="{9AFB0213-E599-B145-85FF-D2655A3CB8E5}"/>
              </a:ext>
            </a:extLst>
          </p:cNvPr>
          <p:cNvPicPr>
            <a:picLocks noChangeAspect="1"/>
          </p:cNvPicPr>
          <p:nvPr userDrawn="1"/>
        </p:nvPicPr>
        <p:blipFill>
          <a:blip r:embed="rId37" cstate="hqprint">
            <a:extLst>
              <a:ext uri="{28A0092B-C50C-407E-A947-70E740481C1C}">
                <a14:useLocalDpi xmlns:a14="http://schemas.microsoft.com/office/drawing/2010/main"/>
              </a:ext>
              <a:ext uri="{96DAC541-7B7A-43D3-8B79-37D633B846F1}">
                <asvg:svgBlip xmlns:asvg="http://schemas.microsoft.com/office/drawing/2016/SVG/main" r:embed="rId38"/>
              </a:ext>
            </a:extLst>
          </a:blip>
          <a:stretch>
            <a:fillRect/>
          </a:stretch>
        </p:blipFill>
        <p:spPr>
          <a:xfrm>
            <a:off x="442425" y="4712406"/>
            <a:ext cx="289560" cy="173736"/>
          </a:xfrm>
          <a:prstGeom prst="rect">
            <a:avLst/>
          </a:prstGeom>
        </p:spPr>
      </p:pic>
    </p:spTree>
    <p:extLst>
      <p:ext uri="{BB962C8B-B14F-4D97-AF65-F5344CB8AC3E}">
        <p14:creationId xmlns:p14="http://schemas.microsoft.com/office/powerpoint/2010/main" val="267632507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8" r:id="rId30"/>
    <p:sldLayoutId id="2147483785" r:id="rId31"/>
    <p:sldLayoutId id="2147483786" r:id="rId32"/>
    <p:sldLayoutId id="2147483790" r:id="rId33"/>
    <p:sldLayoutId id="2147483791" r:id="rId34"/>
    <p:sldLayoutId id="2147483792" r:id="rId35"/>
  </p:sldLayoutIdLst>
  <p:transition>
    <p:fade/>
  </p:transition>
  <p:hf hdr="0" dt="0"/>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0"/>
        </a:spcBef>
        <a:spcAft>
          <a:spcPts val="675"/>
        </a:spcAft>
        <a:buClr>
          <a:schemeClr val="tx1"/>
        </a:buClr>
        <a:buSzPct val="90000"/>
        <a:buFont typeface="Amazon Ember" panose="020B0603020204020204" pitchFamily="34" charset="0"/>
        <a:buChar char="•"/>
        <a:defRPr sz="2100" b="0" kern="1200">
          <a:solidFill>
            <a:schemeClr val="tx1"/>
          </a:solidFill>
          <a:latin typeface="+mn-lt"/>
          <a:ea typeface="+mn-ea"/>
          <a:cs typeface="+mn-cs"/>
        </a:defRPr>
      </a:lvl1pPr>
      <a:lvl2pPr marL="342900" indent="-171450" algn="l" defTabSz="685800" rtl="0" eaLnBrk="1" latinLnBrk="0" hangingPunct="1">
        <a:lnSpc>
          <a:spcPct val="90000"/>
        </a:lnSpc>
        <a:spcBef>
          <a:spcPts val="0"/>
        </a:spcBef>
        <a:spcAft>
          <a:spcPts val="675"/>
        </a:spcAft>
        <a:buClr>
          <a:schemeClr val="tx1"/>
        </a:buClr>
        <a:buSzPct val="90000"/>
        <a:buFont typeface="Wingdings" panose="05000000000000000000" pitchFamily="2" charset="2"/>
        <a:buChar char="§"/>
        <a:defRPr sz="1800" kern="1200">
          <a:solidFill>
            <a:schemeClr val="tx1"/>
          </a:solidFill>
          <a:latin typeface="+mn-lt"/>
          <a:ea typeface="+mn-ea"/>
          <a:cs typeface="+mn-cs"/>
        </a:defRPr>
      </a:lvl2pPr>
      <a:lvl3pPr marL="548640" indent="-171450" algn="l" defTabSz="685800" rtl="0" eaLnBrk="1" latinLnBrk="0" hangingPunct="1">
        <a:lnSpc>
          <a:spcPct val="90000"/>
        </a:lnSpc>
        <a:spcBef>
          <a:spcPts val="0"/>
        </a:spcBef>
        <a:spcAft>
          <a:spcPts val="450"/>
        </a:spcAft>
        <a:buClr>
          <a:schemeClr val="tx1"/>
        </a:buClr>
        <a:buFont typeface="Amazon Ember" panose="020B0603020204020204" pitchFamily="34" charset="0"/>
        <a:buChar char="–"/>
        <a:defRPr sz="1500" kern="1200">
          <a:solidFill>
            <a:schemeClr val="tx1"/>
          </a:solidFill>
          <a:latin typeface="+mn-lt"/>
          <a:ea typeface="+mn-ea"/>
          <a:cs typeface="+mn-cs"/>
        </a:defRPr>
      </a:lvl3pPr>
      <a:lvl4pPr marL="754380" indent="-171450" algn="l" defTabSz="685800" rtl="0" eaLnBrk="1" latinLnBrk="0" hangingPunct="1">
        <a:lnSpc>
          <a:spcPct val="90000"/>
        </a:lnSpc>
        <a:spcBef>
          <a:spcPts val="0"/>
        </a:spcBef>
        <a:spcAft>
          <a:spcPts val="450"/>
        </a:spcAft>
        <a:buClr>
          <a:schemeClr val="tx1"/>
        </a:buClr>
        <a:buFont typeface="Amazon Ember" panose="020B0603020204020204" pitchFamily="34" charset="0"/>
        <a:buChar char="•"/>
        <a:defRPr sz="1350" kern="1200">
          <a:solidFill>
            <a:schemeClr val="tx1"/>
          </a:solidFill>
          <a:latin typeface="+mn-lt"/>
          <a:ea typeface="+mn-ea"/>
          <a:cs typeface="+mn-cs"/>
        </a:defRPr>
      </a:lvl4pPr>
      <a:lvl5pPr marL="960120" indent="-171450" algn="l" defTabSz="685800" rtl="0" eaLnBrk="1" latinLnBrk="0" hangingPunct="1">
        <a:lnSpc>
          <a:spcPct val="90000"/>
        </a:lnSpc>
        <a:spcBef>
          <a:spcPts val="0"/>
        </a:spcBef>
        <a:spcAft>
          <a:spcPts val="450"/>
        </a:spcAft>
        <a:buClr>
          <a:schemeClr val="tx1"/>
        </a:buClr>
        <a:buFont typeface="Amazon Ember" panose="020B0603020204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mazon Ember" panose="020B0603020204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mazon Ember" panose="020B0603020204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mazon Ember" panose="020B0603020204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mazon Ember" panose="020B0603020204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p15:clr>
            <a:srgbClr val="F26B43"/>
          </p15:clr>
        </p15:guide>
        <p15:guide id="2" orient="horz" pos="312">
          <p15:clr>
            <a:srgbClr val="F26B43"/>
          </p15:clr>
        </p15:guide>
        <p15:guide id="3" pos="7296">
          <p15:clr>
            <a:srgbClr val="F26B43"/>
          </p15:clr>
        </p15:guide>
        <p15:guide id="4" orient="horz" pos="3912">
          <p15:clr>
            <a:srgbClr val="F26B43"/>
          </p15:clr>
        </p15:guide>
        <p15:guide id="5" orient="horz" pos="576">
          <p15:clr>
            <a:srgbClr val="F26B43"/>
          </p15:clr>
        </p15:guide>
        <p15:guide id="6" orient="horz" pos="960">
          <p15:clr>
            <a:srgbClr val="F26B43"/>
          </p15:clr>
        </p15:guide>
        <p15:guide id="7" orient="horz" pos="1272">
          <p15:clr>
            <a:srgbClr val="F26B43"/>
          </p15:clr>
        </p15:guide>
        <p15:guide id="8" orient="horz" pos="4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31.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3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31.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5F26-63DA-804D-840F-ACC1234DDD7A}"/>
              </a:ext>
            </a:extLst>
          </p:cNvPr>
          <p:cNvSpPr>
            <a:spLocks noGrp="1"/>
          </p:cNvSpPr>
          <p:nvPr>
            <p:ph type="ctrTitle"/>
          </p:nvPr>
        </p:nvSpPr>
        <p:spPr>
          <a:xfrm>
            <a:off x="457200" y="1143000"/>
            <a:ext cx="5943600" cy="1046796"/>
          </a:xfrm>
        </p:spPr>
        <p:txBody>
          <a:bodyPr/>
          <a:lstStyle/>
          <a:p>
            <a:r>
              <a:rPr lang="en-US" sz="3200" dirty="0"/>
              <a:t>AWS </a:t>
            </a:r>
            <a:br>
              <a:rPr lang="en-US" sz="3200" dirty="0"/>
            </a:br>
            <a:r>
              <a:rPr lang="en-US" sz="3200" dirty="0"/>
              <a:t>Virtual Learning Series</a:t>
            </a:r>
            <a:br>
              <a:rPr lang="en-US" sz="3200" dirty="0"/>
            </a:br>
            <a:r>
              <a:rPr lang="en-US" sz="3200" dirty="0"/>
              <a:t>(ETL)</a:t>
            </a:r>
          </a:p>
        </p:txBody>
      </p:sp>
      <p:sp>
        <p:nvSpPr>
          <p:cNvPr id="7" name="Text Placeholder 6">
            <a:extLst>
              <a:ext uri="{FF2B5EF4-FFF2-40B4-BE49-F238E27FC236}">
                <a16:creationId xmlns:a16="http://schemas.microsoft.com/office/drawing/2014/main" id="{A81AC6B0-6A74-364C-80E6-2A2784D58BC6}"/>
              </a:ext>
            </a:extLst>
          </p:cNvPr>
          <p:cNvSpPr>
            <a:spLocks noGrp="1"/>
          </p:cNvSpPr>
          <p:nvPr>
            <p:ph type="subTitle" idx="1"/>
          </p:nvPr>
        </p:nvSpPr>
        <p:spPr>
          <a:xfrm>
            <a:off x="471196" y="2851069"/>
            <a:ext cx="4845400" cy="482522"/>
          </a:xfrm>
        </p:spPr>
        <p:txBody>
          <a:bodyPr/>
          <a:lstStyle/>
          <a:p>
            <a:r>
              <a:rPr lang="en-US" dirty="0"/>
              <a:t>March 2022</a:t>
            </a:r>
          </a:p>
        </p:txBody>
      </p:sp>
    </p:spTree>
    <p:extLst>
      <p:ext uri="{BB962C8B-B14F-4D97-AF65-F5344CB8AC3E}">
        <p14:creationId xmlns:p14="http://schemas.microsoft.com/office/powerpoint/2010/main" val="2063014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B625-CCA3-CD4B-B673-4E75A2ED4B03}"/>
              </a:ext>
            </a:extLst>
          </p:cNvPr>
          <p:cNvSpPr>
            <a:spLocks noGrp="1"/>
          </p:cNvSpPr>
          <p:nvPr>
            <p:ph type="title"/>
          </p:nvPr>
        </p:nvSpPr>
        <p:spPr/>
        <p:txBody>
          <a:bodyPr/>
          <a:lstStyle/>
          <a:p>
            <a:pPr algn="ctr"/>
            <a:r>
              <a:rPr lang="en-US" dirty="0"/>
              <a:t>Glue Cont.</a:t>
            </a:r>
          </a:p>
        </p:txBody>
      </p:sp>
      <p:pic>
        <p:nvPicPr>
          <p:cNvPr id="4" name="Picture 6" descr="AWS Glue Concepts - AWS Glue">
            <a:extLst>
              <a:ext uri="{FF2B5EF4-FFF2-40B4-BE49-F238E27FC236}">
                <a16:creationId xmlns:a16="http://schemas.microsoft.com/office/drawing/2014/main" id="{354D2CBB-AF4A-1B4B-A757-05A65A0FEBE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475990" y="2550651"/>
            <a:ext cx="4177731" cy="24779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E6F8766-97D5-3A43-B4A2-9089F46A65F0}"/>
              </a:ext>
            </a:extLst>
          </p:cNvPr>
          <p:cNvSpPr txBox="1"/>
          <p:nvPr/>
        </p:nvSpPr>
        <p:spPr>
          <a:xfrm>
            <a:off x="342900" y="816934"/>
            <a:ext cx="8801100" cy="1631216"/>
          </a:xfrm>
          <a:prstGeom prst="rect">
            <a:avLst/>
          </a:prstGeom>
          <a:noFill/>
        </p:spPr>
        <p:txBody>
          <a:bodyPr wrap="square">
            <a:spAutoFit/>
          </a:bodyPr>
          <a:lstStyle/>
          <a:p>
            <a:pPr marL="285750" indent="-285750">
              <a:buFontTx/>
              <a:buChar char="-"/>
            </a:pPr>
            <a:r>
              <a:rPr lang="en-US" sz="2000" dirty="0"/>
              <a:t>Data Catalog: A metadata store that holds metadata tables and databases. These tables can either be created and/or updated by the crawler or we could create and/or update them manually</a:t>
            </a:r>
          </a:p>
          <a:p>
            <a:pPr marL="285750" indent="-285750">
              <a:buFontTx/>
              <a:buChar char="-"/>
            </a:pPr>
            <a:r>
              <a:rPr lang="en-US" sz="2000" dirty="0"/>
              <a:t> Workflows are a Glue proprietary feature that allows for orchestration of Glue components such as the ETL job, crawlers, </a:t>
            </a:r>
            <a:r>
              <a:rPr lang="en-US" sz="2000" dirty="0" err="1"/>
              <a:t>etc</a:t>
            </a:r>
            <a:endParaRPr lang="en-US" sz="2000" dirty="0"/>
          </a:p>
        </p:txBody>
      </p:sp>
    </p:spTree>
    <p:extLst>
      <p:ext uri="{BB962C8B-B14F-4D97-AF65-F5344CB8AC3E}">
        <p14:creationId xmlns:p14="http://schemas.microsoft.com/office/powerpoint/2010/main" val="4195932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7BE8-B866-434C-8DFB-4501DA155021}"/>
              </a:ext>
            </a:extLst>
          </p:cNvPr>
          <p:cNvSpPr>
            <a:spLocks noGrp="1"/>
          </p:cNvSpPr>
          <p:nvPr>
            <p:ph type="title"/>
          </p:nvPr>
        </p:nvSpPr>
        <p:spPr>
          <a:xfrm>
            <a:off x="2818355" y="338456"/>
            <a:ext cx="2723029" cy="407698"/>
          </a:xfrm>
        </p:spPr>
        <p:txBody>
          <a:bodyPr/>
          <a:lstStyle/>
          <a:p>
            <a:pPr algn="ctr"/>
            <a:r>
              <a:rPr lang="en-US" dirty="0"/>
              <a:t>Amazon Athena</a:t>
            </a:r>
          </a:p>
        </p:txBody>
      </p:sp>
      <p:sp>
        <p:nvSpPr>
          <p:cNvPr id="3" name="Text Placeholder 2">
            <a:extLst>
              <a:ext uri="{FF2B5EF4-FFF2-40B4-BE49-F238E27FC236}">
                <a16:creationId xmlns:a16="http://schemas.microsoft.com/office/drawing/2014/main" id="{53A7272F-E7A0-A447-B623-42F833782130}"/>
              </a:ext>
            </a:extLst>
          </p:cNvPr>
          <p:cNvSpPr>
            <a:spLocks noGrp="1"/>
          </p:cNvSpPr>
          <p:nvPr>
            <p:ph type="body" sz="quarter" idx="10"/>
          </p:nvPr>
        </p:nvSpPr>
        <p:spPr/>
        <p:txBody>
          <a:bodyPr/>
          <a:lstStyle/>
          <a:p>
            <a:pPr marL="285750" indent="-285750">
              <a:buFontTx/>
              <a:buChar char="-"/>
            </a:pPr>
            <a:r>
              <a:rPr lang="en-US" dirty="0"/>
              <a:t>A SQL query tool based on open source Presto for DML queries and Hive for DDL queries</a:t>
            </a:r>
          </a:p>
          <a:p>
            <a:pPr marL="285750" indent="-285750">
              <a:buFontTx/>
              <a:buChar char="-"/>
            </a:pPr>
            <a:r>
              <a:rPr lang="en-US" dirty="0"/>
              <a:t>Federated queries have also provided us the ability to use AWS-provided connectors or make use of our own Custom Presto Connectors using Lambda</a:t>
            </a:r>
          </a:p>
          <a:p>
            <a:pPr marL="285750" indent="-285750">
              <a:buFontTx/>
              <a:buChar char="-"/>
            </a:pPr>
            <a:endParaRPr lang="en-US" dirty="0"/>
          </a:p>
          <a:p>
            <a:pPr marL="285750" indent="-285750">
              <a:buFontTx/>
              <a:buChar char="-"/>
            </a:pPr>
            <a:endParaRPr lang="en-US" dirty="0"/>
          </a:p>
        </p:txBody>
      </p:sp>
      <p:pic>
        <p:nvPicPr>
          <p:cNvPr id="2050" name="Picture 2" descr="Amazon Athena, Redshift, Redshift spectrum &amp; EMR Presto Q ...">
            <a:extLst>
              <a:ext uri="{FF2B5EF4-FFF2-40B4-BE49-F238E27FC236}">
                <a16:creationId xmlns:a16="http://schemas.microsoft.com/office/drawing/2014/main" id="{DF1543D3-6F66-EC4E-BEB3-63EDF38D5E99}"/>
              </a:ext>
            </a:extLst>
          </p:cNvPr>
          <p:cNvPicPr>
            <a:picLocks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4179870" y="2418404"/>
            <a:ext cx="4069474" cy="20256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561FAF4-7420-0246-A2E0-C8C7070C9739}"/>
              </a:ext>
            </a:extLst>
          </p:cNvPr>
          <p:cNvPicPr>
            <a:picLocks noChangeAspect="1"/>
          </p:cNvPicPr>
          <p:nvPr/>
        </p:nvPicPr>
        <p:blipFill>
          <a:blip r:embed="rId4">
            <a:lum bright="70000" contrast="-70000"/>
            <a:extLst>
              <a:ext uri="{28A0092B-C50C-407E-A947-70E740481C1C}">
                <a14:useLocalDpi xmlns:a14="http://schemas.microsoft.com/office/drawing/2010/main"/>
              </a:ext>
            </a:extLst>
          </a:blip>
          <a:stretch>
            <a:fillRect/>
          </a:stretch>
        </p:blipFill>
        <p:spPr>
          <a:xfrm>
            <a:off x="5476202" y="290337"/>
            <a:ext cx="519602" cy="503935"/>
          </a:xfrm>
          <a:prstGeom prst="rect">
            <a:avLst/>
          </a:prstGeom>
        </p:spPr>
      </p:pic>
    </p:spTree>
    <p:extLst>
      <p:ext uri="{BB962C8B-B14F-4D97-AF65-F5344CB8AC3E}">
        <p14:creationId xmlns:p14="http://schemas.microsoft.com/office/powerpoint/2010/main" val="2190147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B88F8-00AD-9241-A1F9-BCB16D935E94}"/>
              </a:ext>
            </a:extLst>
          </p:cNvPr>
          <p:cNvSpPr>
            <a:spLocks noGrp="1"/>
          </p:cNvSpPr>
          <p:nvPr>
            <p:ph type="title"/>
          </p:nvPr>
        </p:nvSpPr>
        <p:spPr/>
        <p:txBody>
          <a:bodyPr/>
          <a:lstStyle/>
          <a:p>
            <a:pPr algn="ctr"/>
            <a:r>
              <a:rPr lang="en-US" dirty="0"/>
              <a:t>AWS Data Pipeline</a:t>
            </a:r>
          </a:p>
        </p:txBody>
      </p:sp>
      <p:sp>
        <p:nvSpPr>
          <p:cNvPr id="3" name="Text Placeholder 2">
            <a:extLst>
              <a:ext uri="{FF2B5EF4-FFF2-40B4-BE49-F238E27FC236}">
                <a16:creationId xmlns:a16="http://schemas.microsoft.com/office/drawing/2014/main" id="{BB9B772B-C773-B149-8187-175D2510FC0A}"/>
              </a:ext>
            </a:extLst>
          </p:cNvPr>
          <p:cNvSpPr>
            <a:spLocks noGrp="1"/>
          </p:cNvSpPr>
          <p:nvPr>
            <p:ph type="body" sz="quarter" idx="10"/>
          </p:nvPr>
        </p:nvSpPr>
        <p:spPr>
          <a:xfrm>
            <a:off x="342900" y="1028700"/>
            <a:ext cx="6982747" cy="2928938"/>
          </a:xfrm>
        </p:spPr>
        <p:txBody>
          <a:bodyPr/>
          <a:lstStyle/>
          <a:p>
            <a:pPr marL="285750" indent="-285750">
              <a:buFont typeface="System Font Regular"/>
              <a:buChar char="-"/>
            </a:pPr>
            <a:r>
              <a:rPr lang="en-US" dirty="0"/>
              <a:t>Serves purely for ETL purposes just like Glue but unlike Glue lacks the Developer experience and provides more of a basic ETL functionality .</a:t>
            </a:r>
            <a:r>
              <a:rPr lang="en-US" dirty="0" err="1"/>
              <a:t>i.e</a:t>
            </a:r>
            <a:r>
              <a:rPr lang="en-US" dirty="0"/>
              <a:t> more drag and drop interface with little code involved</a:t>
            </a:r>
          </a:p>
          <a:p>
            <a:pPr marL="285750" indent="-285750">
              <a:buFont typeface="System Font Regular"/>
              <a:buChar char="-"/>
            </a:pPr>
            <a:r>
              <a:rPr lang="en-US" dirty="0"/>
              <a:t>The benefit from Glue is that we have more  flexibility to the operations we have such as the CLI activity whereas with Glue we are limited to either Python or Scala for our ETL migration.</a:t>
            </a:r>
          </a:p>
          <a:p>
            <a:pPr marL="285750" indent="-285750">
              <a:buFont typeface="System Font Regular"/>
              <a:buChar char="-"/>
            </a:pPr>
            <a:r>
              <a:rPr lang="en-US" dirty="0"/>
              <a:t>Data Pipeline also has Change Data Capture capabilities which is more JDBC friendly than Glue Job Bookmarks</a:t>
            </a:r>
          </a:p>
          <a:p>
            <a:pPr marL="285750" indent="-285750">
              <a:buFont typeface="System Font Regular"/>
              <a:buChar char="-"/>
            </a:pPr>
            <a:endParaRPr lang="en-US" dirty="0"/>
          </a:p>
          <a:p>
            <a:endParaRPr lang="en-US" dirty="0"/>
          </a:p>
        </p:txBody>
      </p:sp>
      <p:grpSp>
        <p:nvGrpSpPr>
          <p:cNvPr id="4" name="Group 3">
            <a:extLst>
              <a:ext uri="{FF2B5EF4-FFF2-40B4-BE49-F238E27FC236}">
                <a16:creationId xmlns:a16="http://schemas.microsoft.com/office/drawing/2014/main" id="{DE0A2C41-CBA4-EA4B-BFE6-F126E72AA276}"/>
              </a:ext>
            </a:extLst>
          </p:cNvPr>
          <p:cNvGrpSpPr>
            <a:grpSpLocks noChangeAspect="1"/>
          </p:cNvGrpSpPr>
          <p:nvPr/>
        </p:nvGrpSpPr>
        <p:grpSpPr>
          <a:xfrm>
            <a:off x="7036846" y="503339"/>
            <a:ext cx="1764254" cy="1794413"/>
            <a:chOff x="2705579" y="2470461"/>
            <a:chExt cx="2674619" cy="2720340"/>
          </a:xfrm>
        </p:grpSpPr>
        <p:sp>
          <p:nvSpPr>
            <p:cNvPr id="5" name="Freeform: Shape 76">
              <a:extLst>
                <a:ext uri="{FF2B5EF4-FFF2-40B4-BE49-F238E27FC236}">
                  <a16:creationId xmlns:a16="http://schemas.microsoft.com/office/drawing/2014/main" id="{E3EA18D8-BB32-DD43-943B-3484516643E5}"/>
                </a:ext>
              </a:extLst>
            </p:cNvPr>
            <p:cNvSpPr/>
            <p:nvPr/>
          </p:nvSpPr>
          <p:spPr>
            <a:xfrm>
              <a:off x="3748249" y="2470461"/>
              <a:ext cx="571501" cy="571501"/>
            </a:xfrm>
            <a:custGeom>
              <a:avLst/>
              <a:gdLst>
                <a:gd name="connsiteX0" fmla="*/ 571500 w 571500"/>
                <a:gd name="connsiteY0" fmla="*/ 285750 h 571500"/>
                <a:gd name="connsiteX1" fmla="*/ 285750 w 571500"/>
                <a:gd name="connsiteY1" fmla="*/ 571500 h 571500"/>
                <a:gd name="connsiteX2" fmla="*/ 0 w 571500"/>
                <a:gd name="connsiteY2" fmla="*/ 285750 h 571500"/>
                <a:gd name="connsiteX3" fmla="*/ 285750 w 571500"/>
                <a:gd name="connsiteY3" fmla="*/ 0 h 571500"/>
                <a:gd name="connsiteX4" fmla="*/ 571500 w 571500"/>
                <a:gd name="connsiteY4" fmla="*/ 285750 h 57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571500">
                  <a:moveTo>
                    <a:pt x="571500" y="285750"/>
                  </a:moveTo>
                  <a:cubicBezTo>
                    <a:pt x="571500" y="443565"/>
                    <a:pt x="443565" y="571500"/>
                    <a:pt x="285750" y="571500"/>
                  </a:cubicBezTo>
                  <a:cubicBezTo>
                    <a:pt x="127935" y="571500"/>
                    <a:pt x="0" y="443565"/>
                    <a:pt x="0" y="285750"/>
                  </a:cubicBezTo>
                  <a:cubicBezTo>
                    <a:pt x="0" y="127935"/>
                    <a:pt x="127935" y="0"/>
                    <a:pt x="285750" y="0"/>
                  </a:cubicBezTo>
                  <a:cubicBezTo>
                    <a:pt x="443565" y="0"/>
                    <a:pt x="571500" y="127935"/>
                    <a:pt x="571500" y="285750"/>
                  </a:cubicBezTo>
                  <a:close/>
                </a:path>
              </a:pathLst>
            </a:custGeom>
            <a:solidFill>
              <a:schemeClr val="bg1"/>
            </a:solidFill>
            <a:ln w="12700" cap="flat">
              <a:solidFill>
                <a:schemeClr val="tx1"/>
              </a:solidFill>
              <a:prstDash val="solid"/>
              <a:miter/>
            </a:ln>
          </p:spPr>
          <p:txBody>
            <a:bodyPr rtlCol="0" anchor="ctr"/>
            <a:lstStyle/>
            <a:p>
              <a:endParaRPr lang="en-US" sz="6144" dirty="0"/>
            </a:p>
          </p:txBody>
        </p:sp>
        <p:sp>
          <p:nvSpPr>
            <p:cNvPr id="6" name="Freeform: Shape 78">
              <a:extLst>
                <a:ext uri="{FF2B5EF4-FFF2-40B4-BE49-F238E27FC236}">
                  <a16:creationId xmlns:a16="http://schemas.microsoft.com/office/drawing/2014/main" id="{79B1DDFD-4B00-164E-9783-1F46F08A8889}"/>
                </a:ext>
              </a:extLst>
            </p:cNvPr>
            <p:cNvSpPr/>
            <p:nvPr/>
          </p:nvSpPr>
          <p:spPr>
            <a:xfrm>
              <a:off x="3987009" y="2709221"/>
              <a:ext cx="93980" cy="93979"/>
            </a:xfrm>
            <a:custGeom>
              <a:avLst/>
              <a:gdLst>
                <a:gd name="connsiteX0" fmla="*/ 93980 w 93980"/>
                <a:gd name="connsiteY0" fmla="*/ 46990 h 93979"/>
                <a:gd name="connsiteX1" fmla="*/ 46990 w 93980"/>
                <a:gd name="connsiteY1" fmla="*/ 93980 h 93979"/>
                <a:gd name="connsiteX2" fmla="*/ 0 w 93980"/>
                <a:gd name="connsiteY2" fmla="*/ 46990 h 93979"/>
                <a:gd name="connsiteX3" fmla="*/ 46990 w 93980"/>
                <a:gd name="connsiteY3" fmla="*/ 0 h 93979"/>
                <a:gd name="connsiteX4" fmla="*/ 93980 w 93980"/>
                <a:gd name="connsiteY4" fmla="*/ 46990 h 93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980" h="93979">
                  <a:moveTo>
                    <a:pt x="93980" y="46990"/>
                  </a:moveTo>
                  <a:cubicBezTo>
                    <a:pt x="93980" y="72942"/>
                    <a:pt x="72942" y="93980"/>
                    <a:pt x="46990" y="93980"/>
                  </a:cubicBezTo>
                  <a:cubicBezTo>
                    <a:pt x="21038" y="93980"/>
                    <a:pt x="0" y="72942"/>
                    <a:pt x="0" y="46990"/>
                  </a:cubicBezTo>
                  <a:cubicBezTo>
                    <a:pt x="0" y="21038"/>
                    <a:pt x="21038" y="0"/>
                    <a:pt x="46990" y="0"/>
                  </a:cubicBezTo>
                  <a:cubicBezTo>
                    <a:pt x="72942" y="0"/>
                    <a:pt x="93980" y="21038"/>
                    <a:pt x="93980" y="46990"/>
                  </a:cubicBezTo>
                  <a:close/>
                </a:path>
              </a:pathLst>
            </a:custGeom>
            <a:noFill/>
            <a:ln w="19050" cap="rnd">
              <a:solidFill>
                <a:schemeClr val="tx1"/>
              </a:solidFill>
              <a:prstDash val="solid"/>
              <a:round/>
            </a:ln>
          </p:spPr>
          <p:txBody>
            <a:bodyPr rtlCol="0" anchor="ctr"/>
            <a:lstStyle/>
            <a:p>
              <a:endParaRPr lang="en-US" sz="6144" dirty="0"/>
            </a:p>
          </p:txBody>
        </p:sp>
        <p:sp>
          <p:nvSpPr>
            <p:cNvPr id="7" name="Freeform: Shape 79">
              <a:extLst>
                <a:ext uri="{FF2B5EF4-FFF2-40B4-BE49-F238E27FC236}">
                  <a16:creationId xmlns:a16="http://schemas.microsoft.com/office/drawing/2014/main" id="{76AFD9DE-94AB-2B4F-B73F-931D2165A36A}"/>
                </a:ext>
              </a:extLst>
            </p:cNvPr>
            <p:cNvSpPr/>
            <p:nvPr/>
          </p:nvSpPr>
          <p:spPr>
            <a:xfrm>
              <a:off x="3903189" y="2627940"/>
              <a:ext cx="257810" cy="257808"/>
            </a:xfrm>
            <a:custGeom>
              <a:avLst/>
              <a:gdLst>
                <a:gd name="connsiteX0" fmla="*/ 223520 w 257810"/>
                <a:gd name="connsiteY0" fmla="*/ 149860 h 257809"/>
                <a:gd name="connsiteX1" fmla="*/ 257810 w 257810"/>
                <a:gd name="connsiteY1" fmla="*/ 144780 h 257809"/>
                <a:gd name="connsiteX2" fmla="*/ 257810 w 257810"/>
                <a:gd name="connsiteY2" fmla="*/ 110490 h 257809"/>
                <a:gd name="connsiteX3" fmla="*/ 223520 w 257810"/>
                <a:gd name="connsiteY3" fmla="*/ 105410 h 257809"/>
                <a:gd name="connsiteX4" fmla="*/ 210820 w 257810"/>
                <a:gd name="connsiteY4" fmla="*/ 76200 h 257809"/>
                <a:gd name="connsiteX5" fmla="*/ 231140 w 257810"/>
                <a:gd name="connsiteY5" fmla="*/ 48260 h 257809"/>
                <a:gd name="connsiteX6" fmla="*/ 207010 w 257810"/>
                <a:gd name="connsiteY6" fmla="*/ 24130 h 257809"/>
                <a:gd name="connsiteX7" fmla="*/ 179070 w 257810"/>
                <a:gd name="connsiteY7" fmla="*/ 45720 h 257809"/>
                <a:gd name="connsiteX8" fmla="*/ 149860 w 257810"/>
                <a:gd name="connsiteY8" fmla="*/ 34290 h 257809"/>
                <a:gd name="connsiteX9" fmla="*/ 146050 w 257810"/>
                <a:gd name="connsiteY9" fmla="*/ 0 h 257809"/>
                <a:gd name="connsiteX10" fmla="*/ 111760 w 257810"/>
                <a:gd name="connsiteY10" fmla="*/ 0 h 257809"/>
                <a:gd name="connsiteX11" fmla="*/ 106680 w 257810"/>
                <a:gd name="connsiteY11" fmla="*/ 34290 h 257809"/>
                <a:gd name="connsiteX12" fmla="*/ 77470 w 257810"/>
                <a:gd name="connsiteY12" fmla="*/ 46990 h 257809"/>
                <a:gd name="connsiteX13" fmla="*/ 49530 w 257810"/>
                <a:gd name="connsiteY13" fmla="*/ 26670 h 257809"/>
                <a:gd name="connsiteX14" fmla="*/ 25400 w 257810"/>
                <a:gd name="connsiteY14" fmla="*/ 50800 h 257809"/>
                <a:gd name="connsiteX15" fmla="*/ 46990 w 257810"/>
                <a:gd name="connsiteY15" fmla="*/ 77470 h 257809"/>
                <a:gd name="connsiteX16" fmla="*/ 34290 w 257810"/>
                <a:gd name="connsiteY16" fmla="*/ 107950 h 257809"/>
                <a:gd name="connsiteX17" fmla="*/ 0 w 257810"/>
                <a:gd name="connsiteY17" fmla="*/ 111760 h 257809"/>
                <a:gd name="connsiteX18" fmla="*/ 0 w 257810"/>
                <a:gd name="connsiteY18" fmla="*/ 146050 h 257809"/>
                <a:gd name="connsiteX19" fmla="*/ 34290 w 257810"/>
                <a:gd name="connsiteY19" fmla="*/ 149860 h 257809"/>
                <a:gd name="connsiteX20" fmla="*/ 46990 w 257810"/>
                <a:gd name="connsiteY20" fmla="*/ 180340 h 257809"/>
                <a:gd name="connsiteX21" fmla="*/ 26670 w 257810"/>
                <a:gd name="connsiteY21" fmla="*/ 208280 h 257809"/>
                <a:gd name="connsiteX22" fmla="*/ 50800 w 257810"/>
                <a:gd name="connsiteY22" fmla="*/ 231140 h 257809"/>
                <a:gd name="connsiteX23" fmla="*/ 78740 w 257810"/>
                <a:gd name="connsiteY23" fmla="*/ 210820 h 257809"/>
                <a:gd name="connsiteX24" fmla="*/ 107950 w 257810"/>
                <a:gd name="connsiteY24" fmla="*/ 223520 h 257809"/>
                <a:gd name="connsiteX25" fmla="*/ 111760 w 257810"/>
                <a:gd name="connsiteY25" fmla="*/ 257810 h 257809"/>
                <a:gd name="connsiteX26" fmla="*/ 146050 w 257810"/>
                <a:gd name="connsiteY26" fmla="*/ 257810 h 257809"/>
                <a:gd name="connsiteX27" fmla="*/ 151130 w 257810"/>
                <a:gd name="connsiteY27" fmla="*/ 223520 h 257809"/>
                <a:gd name="connsiteX28" fmla="*/ 180340 w 257810"/>
                <a:gd name="connsiteY28" fmla="*/ 210820 h 257809"/>
                <a:gd name="connsiteX29" fmla="*/ 208280 w 257810"/>
                <a:gd name="connsiteY29" fmla="*/ 231140 h 257809"/>
                <a:gd name="connsiteX30" fmla="*/ 232410 w 257810"/>
                <a:gd name="connsiteY30" fmla="*/ 207010 h 257809"/>
                <a:gd name="connsiteX31" fmla="*/ 212090 w 257810"/>
                <a:gd name="connsiteY31" fmla="*/ 180340 h 257809"/>
                <a:gd name="connsiteX32" fmla="*/ 223520 w 257810"/>
                <a:gd name="connsiteY32" fmla="*/ 149860 h 257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7810" h="257809">
                  <a:moveTo>
                    <a:pt x="223520" y="149860"/>
                  </a:moveTo>
                  <a:lnTo>
                    <a:pt x="257810" y="144780"/>
                  </a:lnTo>
                  <a:lnTo>
                    <a:pt x="257810" y="110490"/>
                  </a:lnTo>
                  <a:lnTo>
                    <a:pt x="223520" y="105410"/>
                  </a:lnTo>
                  <a:cubicBezTo>
                    <a:pt x="220980" y="95250"/>
                    <a:pt x="217170" y="85090"/>
                    <a:pt x="210820" y="76200"/>
                  </a:cubicBezTo>
                  <a:lnTo>
                    <a:pt x="231140" y="48260"/>
                  </a:lnTo>
                  <a:lnTo>
                    <a:pt x="207010" y="24130"/>
                  </a:lnTo>
                  <a:lnTo>
                    <a:pt x="179070" y="45720"/>
                  </a:lnTo>
                  <a:cubicBezTo>
                    <a:pt x="170180" y="40640"/>
                    <a:pt x="160020" y="35560"/>
                    <a:pt x="149860" y="34290"/>
                  </a:cubicBezTo>
                  <a:lnTo>
                    <a:pt x="146050" y="0"/>
                  </a:lnTo>
                  <a:lnTo>
                    <a:pt x="111760" y="0"/>
                  </a:lnTo>
                  <a:lnTo>
                    <a:pt x="106680" y="34290"/>
                  </a:lnTo>
                  <a:cubicBezTo>
                    <a:pt x="96520" y="36830"/>
                    <a:pt x="86360" y="40640"/>
                    <a:pt x="77470" y="46990"/>
                  </a:cubicBezTo>
                  <a:lnTo>
                    <a:pt x="49530" y="26670"/>
                  </a:lnTo>
                  <a:lnTo>
                    <a:pt x="25400" y="50800"/>
                  </a:lnTo>
                  <a:lnTo>
                    <a:pt x="46990" y="77470"/>
                  </a:lnTo>
                  <a:cubicBezTo>
                    <a:pt x="40640" y="86360"/>
                    <a:pt x="36830" y="96520"/>
                    <a:pt x="34290" y="107950"/>
                  </a:cubicBezTo>
                  <a:lnTo>
                    <a:pt x="0" y="111760"/>
                  </a:lnTo>
                  <a:lnTo>
                    <a:pt x="0" y="146050"/>
                  </a:lnTo>
                  <a:lnTo>
                    <a:pt x="34290" y="149860"/>
                  </a:lnTo>
                  <a:cubicBezTo>
                    <a:pt x="36830" y="160020"/>
                    <a:pt x="40640" y="170180"/>
                    <a:pt x="46990" y="180340"/>
                  </a:cubicBezTo>
                  <a:lnTo>
                    <a:pt x="26670" y="208280"/>
                  </a:lnTo>
                  <a:lnTo>
                    <a:pt x="50800" y="231140"/>
                  </a:lnTo>
                  <a:lnTo>
                    <a:pt x="78740" y="210820"/>
                  </a:lnTo>
                  <a:cubicBezTo>
                    <a:pt x="87630" y="215900"/>
                    <a:pt x="97790" y="220980"/>
                    <a:pt x="107950" y="223520"/>
                  </a:cubicBezTo>
                  <a:lnTo>
                    <a:pt x="111760" y="257810"/>
                  </a:lnTo>
                  <a:lnTo>
                    <a:pt x="146050" y="257810"/>
                  </a:lnTo>
                  <a:lnTo>
                    <a:pt x="151130" y="223520"/>
                  </a:lnTo>
                  <a:cubicBezTo>
                    <a:pt x="161290" y="220980"/>
                    <a:pt x="171450" y="217170"/>
                    <a:pt x="180340" y="210820"/>
                  </a:cubicBezTo>
                  <a:lnTo>
                    <a:pt x="208280" y="231140"/>
                  </a:lnTo>
                  <a:lnTo>
                    <a:pt x="232410" y="207010"/>
                  </a:lnTo>
                  <a:lnTo>
                    <a:pt x="212090" y="180340"/>
                  </a:lnTo>
                  <a:cubicBezTo>
                    <a:pt x="217170" y="170180"/>
                    <a:pt x="220980" y="161290"/>
                    <a:pt x="223520" y="149860"/>
                  </a:cubicBezTo>
                  <a:close/>
                </a:path>
              </a:pathLst>
            </a:custGeom>
            <a:noFill/>
            <a:ln w="19050" cap="rnd">
              <a:solidFill>
                <a:schemeClr val="tx1"/>
              </a:solidFill>
              <a:prstDash val="solid"/>
              <a:round/>
            </a:ln>
          </p:spPr>
          <p:txBody>
            <a:bodyPr rtlCol="0" anchor="ctr"/>
            <a:lstStyle/>
            <a:p>
              <a:endParaRPr lang="en-US" sz="6144" dirty="0"/>
            </a:p>
          </p:txBody>
        </p:sp>
        <p:sp>
          <p:nvSpPr>
            <p:cNvPr id="8" name="Freeform: Shape 80">
              <a:extLst>
                <a:ext uri="{FF2B5EF4-FFF2-40B4-BE49-F238E27FC236}">
                  <a16:creationId xmlns:a16="http://schemas.microsoft.com/office/drawing/2014/main" id="{5A20C84D-EA7F-6643-B65B-17CEAED61BDD}"/>
                </a:ext>
              </a:extLst>
            </p:cNvPr>
            <p:cNvSpPr/>
            <p:nvPr/>
          </p:nvSpPr>
          <p:spPr>
            <a:xfrm>
              <a:off x="3522189" y="3655370"/>
              <a:ext cx="1023620" cy="1178560"/>
            </a:xfrm>
            <a:custGeom>
              <a:avLst/>
              <a:gdLst>
                <a:gd name="connsiteX0" fmla="*/ 1023620 w 1023620"/>
                <a:gd name="connsiteY0" fmla="*/ 511810 h 1178560"/>
                <a:gd name="connsiteX1" fmla="*/ 511810 w 1023620"/>
                <a:gd name="connsiteY1" fmla="*/ 0 h 1178560"/>
                <a:gd name="connsiteX2" fmla="*/ 0 w 1023620"/>
                <a:gd name="connsiteY2" fmla="*/ 511810 h 1178560"/>
                <a:gd name="connsiteX3" fmla="*/ 290830 w 1023620"/>
                <a:gd name="connsiteY3" fmla="*/ 972820 h 1178560"/>
                <a:gd name="connsiteX4" fmla="*/ 290830 w 1023620"/>
                <a:gd name="connsiteY4" fmla="*/ 1178560 h 1178560"/>
                <a:gd name="connsiteX5" fmla="*/ 732790 w 1023620"/>
                <a:gd name="connsiteY5" fmla="*/ 1178560 h 1178560"/>
                <a:gd name="connsiteX6" fmla="*/ 732790 w 1023620"/>
                <a:gd name="connsiteY6" fmla="*/ 972820 h 1178560"/>
                <a:gd name="connsiteX7" fmla="*/ 1023620 w 1023620"/>
                <a:gd name="connsiteY7" fmla="*/ 511810 h 1178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3620" h="1178560">
                  <a:moveTo>
                    <a:pt x="1023620" y="511810"/>
                  </a:moveTo>
                  <a:cubicBezTo>
                    <a:pt x="1023620" y="228600"/>
                    <a:pt x="795020" y="0"/>
                    <a:pt x="511810" y="0"/>
                  </a:cubicBezTo>
                  <a:cubicBezTo>
                    <a:pt x="228600" y="0"/>
                    <a:pt x="0" y="228600"/>
                    <a:pt x="0" y="511810"/>
                  </a:cubicBezTo>
                  <a:cubicBezTo>
                    <a:pt x="0" y="715010"/>
                    <a:pt x="119380" y="890270"/>
                    <a:pt x="290830" y="972820"/>
                  </a:cubicBezTo>
                  <a:lnTo>
                    <a:pt x="290830" y="1178560"/>
                  </a:lnTo>
                  <a:lnTo>
                    <a:pt x="732790" y="1178560"/>
                  </a:lnTo>
                  <a:lnTo>
                    <a:pt x="732790" y="972820"/>
                  </a:lnTo>
                  <a:cubicBezTo>
                    <a:pt x="904240" y="890270"/>
                    <a:pt x="1023620" y="715010"/>
                    <a:pt x="1023620" y="511810"/>
                  </a:cubicBezTo>
                  <a:close/>
                </a:path>
              </a:pathLst>
            </a:custGeom>
            <a:noFill/>
            <a:ln w="19050" cap="flat">
              <a:solidFill>
                <a:schemeClr val="accent2"/>
              </a:solidFill>
              <a:prstDash val="solid"/>
              <a:miter/>
            </a:ln>
          </p:spPr>
          <p:txBody>
            <a:bodyPr rtlCol="0" anchor="ctr"/>
            <a:lstStyle/>
            <a:p>
              <a:endParaRPr lang="en-US" sz="6144" dirty="0"/>
            </a:p>
          </p:txBody>
        </p:sp>
        <p:sp>
          <p:nvSpPr>
            <p:cNvPr id="9" name="Freeform: Shape 81">
              <a:extLst>
                <a:ext uri="{FF2B5EF4-FFF2-40B4-BE49-F238E27FC236}">
                  <a16:creationId xmlns:a16="http://schemas.microsoft.com/office/drawing/2014/main" id="{31782ABE-7C5A-4544-815F-0949CE562149}"/>
                </a:ext>
              </a:extLst>
            </p:cNvPr>
            <p:cNvSpPr/>
            <p:nvPr/>
          </p:nvSpPr>
          <p:spPr>
            <a:xfrm>
              <a:off x="4033999" y="4378001"/>
              <a:ext cx="12700" cy="455930"/>
            </a:xfrm>
            <a:custGeom>
              <a:avLst/>
              <a:gdLst>
                <a:gd name="connsiteX0" fmla="*/ 0 w 12700"/>
                <a:gd name="connsiteY0" fmla="*/ 455930 h 455930"/>
                <a:gd name="connsiteX1" fmla="*/ 0 w 12700"/>
                <a:gd name="connsiteY1" fmla="*/ 0 h 455930"/>
              </a:gdLst>
              <a:ahLst/>
              <a:cxnLst>
                <a:cxn ang="0">
                  <a:pos x="connsiteX0" y="connsiteY0"/>
                </a:cxn>
                <a:cxn ang="0">
                  <a:pos x="connsiteX1" y="connsiteY1"/>
                </a:cxn>
              </a:cxnLst>
              <a:rect l="l" t="t" r="r" b="b"/>
              <a:pathLst>
                <a:path w="12700" h="455930">
                  <a:moveTo>
                    <a:pt x="0" y="455930"/>
                  </a:moveTo>
                  <a:lnTo>
                    <a:pt x="0" y="0"/>
                  </a:lnTo>
                </a:path>
              </a:pathLst>
            </a:custGeom>
            <a:ln w="19050" cap="flat">
              <a:solidFill>
                <a:schemeClr val="tx1"/>
              </a:solidFill>
              <a:prstDash val="solid"/>
              <a:round/>
            </a:ln>
          </p:spPr>
          <p:txBody>
            <a:bodyPr rtlCol="0" anchor="ctr"/>
            <a:lstStyle/>
            <a:p>
              <a:endParaRPr lang="en-US" sz="6144" dirty="0"/>
            </a:p>
          </p:txBody>
        </p:sp>
        <p:sp>
          <p:nvSpPr>
            <p:cNvPr id="10" name="Freeform: Shape 82">
              <a:extLst>
                <a:ext uri="{FF2B5EF4-FFF2-40B4-BE49-F238E27FC236}">
                  <a16:creationId xmlns:a16="http://schemas.microsoft.com/office/drawing/2014/main" id="{ECCEC020-555F-5D47-BEA5-F884C0647B0E}"/>
                </a:ext>
              </a:extLst>
            </p:cNvPr>
            <p:cNvSpPr/>
            <p:nvPr/>
          </p:nvSpPr>
          <p:spPr>
            <a:xfrm>
              <a:off x="3919699" y="4374191"/>
              <a:ext cx="227330" cy="12700"/>
            </a:xfrm>
            <a:custGeom>
              <a:avLst/>
              <a:gdLst>
                <a:gd name="connsiteX0" fmla="*/ 0 w 227330"/>
                <a:gd name="connsiteY0" fmla="*/ 0 h 12700"/>
                <a:gd name="connsiteX1" fmla="*/ 227330 w 227330"/>
                <a:gd name="connsiteY1" fmla="*/ 0 h 12700"/>
              </a:gdLst>
              <a:ahLst/>
              <a:cxnLst>
                <a:cxn ang="0">
                  <a:pos x="connsiteX0" y="connsiteY0"/>
                </a:cxn>
                <a:cxn ang="0">
                  <a:pos x="connsiteX1" y="connsiteY1"/>
                </a:cxn>
              </a:cxnLst>
              <a:rect l="l" t="t" r="r" b="b"/>
              <a:pathLst>
                <a:path w="227330" h="12700">
                  <a:moveTo>
                    <a:pt x="0" y="0"/>
                  </a:moveTo>
                  <a:lnTo>
                    <a:pt x="227330" y="0"/>
                  </a:lnTo>
                </a:path>
              </a:pathLst>
            </a:custGeom>
            <a:ln w="19050" cap="flat">
              <a:solidFill>
                <a:schemeClr val="tx1"/>
              </a:solidFill>
              <a:prstDash val="solid"/>
              <a:round/>
            </a:ln>
          </p:spPr>
          <p:txBody>
            <a:bodyPr rtlCol="0" anchor="ctr"/>
            <a:lstStyle/>
            <a:p>
              <a:endParaRPr lang="en-US" sz="6144" dirty="0"/>
            </a:p>
          </p:txBody>
        </p:sp>
        <p:sp>
          <p:nvSpPr>
            <p:cNvPr id="11" name="Freeform: Shape 83">
              <a:extLst>
                <a:ext uri="{FF2B5EF4-FFF2-40B4-BE49-F238E27FC236}">
                  <a16:creationId xmlns:a16="http://schemas.microsoft.com/office/drawing/2014/main" id="{78A260E3-3AE0-154D-AE40-2066FC627B87}"/>
                </a:ext>
              </a:extLst>
            </p:cNvPr>
            <p:cNvSpPr/>
            <p:nvPr/>
          </p:nvSpPr>
          <p:spPr>
            <a:xfrm>
              <a:off x="3701259" y="3359461"/>
              <a:ext cx="85090" cy="208279"/>
            </a:xfrm>
            <a:custGeom>
              <a:avLst/>
              <a:gdLst>
                <a:gd name="connsiteX0" fmla="*/ 85090 w 85090"/>
                <a:gd name="connsiteY0" fmla="*/ 208280 h 208279"/>
                <a:gd name="connsiteX1" fmla="*/ 0 w 85090"/>
                <a:gd name="connsiteY1" fmla="*/ 0 h 208279"/>
              </a:gdLst>
              <a:ahLst/>
              <a:cxnLst>
                <a:cxn ang="0">
                  <a:pos x="connsiteX0" y="connsiteY0"/>
                </a:cxn>
                <a:cxn ang="0">
                  <a:pos x="connsiteX1" y="connsiteY1"/>
                </a:cxn>
              </a:cxnLst>
              <a:rect l="l" t="t" r="r" b="b"/>
              <a:pathLst>
                <a:path w="85090" h="208279">
                  <a:moveTo>
                    <a:pt x="85090" y="208280"/>
                  </a:moveTo>
                  <a:lnTo>
                    <a:pt x="0" y="0"/>
                  </a:lnTo>
                </a:path>
              </a:pathLst>
            </a:custGeom>
            <a:ln w="19050" cap="flat">
              <a:solidFill>
                <a:schemeClr val="accent2"/>
              </a:solidFill>
              <a:prstDash val="solid"/>
              <a:round/>
            </a:ln>
          </p:spPr>
          <p:txBody>
            <a:bodyPr rtlCol="0" anchor="ctr"/>
            <a:lstStyle/>
            <a:p>
              <a:endParaRPr lang="en-US" sz="6144" dirty="0"/>
            </a:p>
          </p:txBody>
        </p:sp>
        <p:sp>
          <p:nvSpPr>
            <p:cNvPr id="12" name="Freeform: Shape 84">
              <a:extLst>
                <a:ext uri="{FF2B5EF4-FFF2-40B4-BE49-F238E27FC236}">
                  <a16:creationId xmlns:a16="http://schemas.microsoft.com/office/drawing/2014/main" id="{6B06AAF5-68C4-8B48-994F-405F1FE00F22}"/>
                </a:ext>
              </a:extLst>
            </p:cNvPr>
            <p:cNvSpPr/>
            <p:nvPr/>
          </p:nvSpPr>
          <p:spPr>
            <a:xfrm>
              <a:off x="3230089" y="4409751"/>
              <a:ext cx="208279" cy="86360"/>
            </a:xfrm>
            <a:custGeom>
              <a:avLst/>
              <a:gdLst>
                <a:gd name="connsiteX0" fmla="*/ 0 w 208279"/>
                <a:gd name="connsiteY0" fmla="*/ 86360 h 86360"/>
                <a:gd name="connsiteX1" fmla="*/ 208280 w 208279"/>
                <a:gd name="connsiteY1" fmla="*/ 0 h 86360"/>
              </a:gdLst>
              <a:ahLst/>
              <a:cxnLst>
                <a:cxn ang="0">
                  <a:pos x="connsiteX0" y="connsiteY0"/>
                </a:cxn>
                <a:cxn ang="0">
                  <a:pos x="connsiteX1" y="connsiteY1"/>
                </a:cxn>
              </a:cxnLst>
              <a:rect l="l" t="t" r="r" b="b"/>
              <a:pathLst>
                <a:path w="208279" h="86360">
                  <a:moveTo>
                    <a:pt x="0" y="86360"/>
                  </a:moveTo>
                  <a:lnTo>
                    <a:pt x="208280" y="0"/>
                  </a:lnTo>
                </a:path>
              </a:pathLst>
            </a:custGeom>
            <a:ln w="19050" cap="flat">
              <a:solidFill>
                <a:schemeClr val="accent2"/>
              </a:solidFill>
              <a:prstDash val="solid"/>
              <a:round/>
            </a:ln>
          </p:spPr>
          <p:txBody>
            <a:bodyPr rtlCol="0" anchor="ctr"/>
            <a:lstStyle/>
            <a:p>
              <a:endParaRPr lang="en-US" sz="6144" dirty="0"/>
            </a:p>
          </p:txBody>
        </p:sp>
        <p:sp>
          <p:nvSpPr>
            <p:cNvPr id="13" name="Freeform: Shape 85">
              <a:extLst>
                <a:ext uri="{FF2B5EF4-FFF2-40B4-BE49-F238E27FC236}">
                  <a16:creationId xmlns:a16="http://schemas.microsoft.com/office/drawing/2014/main" id="{5C566FC0-E3AB-7E40-95E5-3FC19C757BB6}"/>
                </a:ext>
              </a:extLst>
            </p:cNvPr>
            <p:cNvSpPr/>
            <p:nvPr/>
          </p:nvSpPr>
          <p:spPr>
            <a:xfrm>
              <a:off x="4628359" y="3830631"/>
              <a:ext cx="208280" cy="85090"/>
            </a:xfrm>
            <a:custGeom>
              <a:avLst/>
              <a:gdLst>
                <a:gd name="connsiteX0" fmla="*/ 0 w 208280"/>
                <a:gd name="connsiteY0" fmla="*/ 85090 h 85090"/>
                <a:gd name="connsiteX1" fmla="*/ 208280 w 208280"/>
                <a:gd name="connsiteY1" fmla="*/ 0 h 85090"/>
              </a:gdLst>
              <a:ahLst/>
              <a:cxnLst>
                <a:cxn ang="0">
                  <a:pos x="connsiteX0" y="connsiteY0"/>
                </a:cxn>
                <a:cxn ang="0">
                  <a:pos x="connsiteX1" y="connsiteY1"/>
                </a:cxn>
              </a:cxnLst>
              <a:rect l="l" t="t" r="r" b="b"/>
              <a:pathLst>
                <a:path w="208280" h="85090">
                  <a:moveTo>
                    <a:pt x="0" y="85090"/>
                  </a:moveTo>
                  <a:lnTo>
                    <a:pt x="208280" y="0"/>
                  </a:lnTo>
                </a:path>
              </a:pathLst>
            </a:custGeom>
            <a:ln w="19050" cap="flat">
              <a:solidFill>
                <a:schemeClr val="accent2"/>
              </a:solidFill>
              <a:prstDash val="solid"/>
              <a:round/>
            </a:ln>
          </p:spPr>
          <p:txBody>
            <a:bodyPr rtlCol="0" anchor="ctr"/>
            <a:lstStyle/>
            <a:p>
              <a:endParaRPr lang="en-US" sz="6144" dirty="0"/>
            </a:p>
          </p:txBody>
        </p:sp>
        <p:sp>
          <p:nvSpPr>
            <p:cNvPr id="14" name="Freeform: Shape 86">
              <a:extLst>
                <a:ext uri="{FF2B5EF4-FFF2-40B4-BE49-F238E27FC236}">
                  <a16:creationId xmlns:a16="http://schemas.microsoft.com/office/drawing/2014/main" id="{AB259286-13AC-354E-800B-1B525B9CA6D1}"/>
                </a:ext>
              </a:extLst>
            </p:cNvPr>
            <p:cNvSpPr/>
            <p:nvPr/>
          </p:nvSpPr>
          <p:spPr>
            <a:xfrm>
              <a:off x="3230089" y="3830631"/>
              <a:ext cx="208279" cy="86359"/>
            </a:xfrm>
            <a:custGeom>
              <a:avLst/>
              <a:gdLst>
                <a:gd name="connsiteX0" fmla="*/ 0 w 208279"/>
                <a:gd name="connsiteY0" fmla="*/ 0 h 86359"/>
                <a:gd name="connsiteX1" fmla="*/ 208280 w 208279"/>
                <a:gd name="connsiteY1" fmla="*/ 86360 h 86359"/>
              </a:gdLst>
              <a:ahLst/>
              <a:cxnLst>
                <a:cxn ang="0">
                  <a:pos x="connsiteX0" y="connsiteY0"/>
                </a:cxn>
                <a:cxn ang="0">
                  <a:pos x="connsiteX1" y="connsiteY1"/>
                </a:cxn>
              </a:cxnLst>
              <a:rect l="l" t="t" r="r" b="b"/>
              <a:pathLst>
                <a:path w="208279" h="86359">
                  <a:moveTo>
                    <a:pt x="0" y="0"/>
                  </a:moveTo>
                  <a:lnTo>
                    <a:pt x="208280" y="86360"/>
                  </a:lnTo>
                </a:path>
              </a:pathLst>
            </a:custGeom>
            <a:ln w="19050" cap="flat">
              <a:solidFill>
                <a:schemeClr val="accent2"/>
              </a:solidFill>
              <a:prstDash val="solid"/>
              <a:round/>
            </a:ln>
          </p:spPr>
          <p:txBody>
            <a:bodyPr rtlCol="0" anchor="ctr"/>
            <a:lstStyle/>
            <a:p>
              <a:endParaRPr lang="en-US" sz="6144" dirty="0"/>
            </a:p>
          </p:txBody>
        </p:sp>
        <p:sp>
          <p:nvSpPr>
            <p:cNvPr id="15" name="Freeform: Shape 87">
              <a:extLst>
                <a:ext uri="{FF2B5EF4-FFF2-40B4-BE49-F238E27FC236}">
                  <a16:creationId xmlns:a16="http://schemas.microsoft.com/office/drawing/2014/main" id="{007C2C18-92D3-2B49-BD8F-4290EBDE9D68}"/>
                </a:ext>
              </a:extLst>
            </p:cNvPr>
            <p:cNvSpPr/>
            <p:nvPr/>
          </p:nvSpPr>
          <p:spPr>
            <a:xfrm>
              <a:off x="4628359" y="4409751"/>
              <a:ext cx="208280" cy="86360"/>
            </a:xfrm>
            <a:custGeom>
              <a:avLst/>
              <a:gdLst>
                <a:gd name="connsiteX0" fmla="*/ 0 w 208280"/>
                <a:gd name="connsiteY0" fmla="*/ 0 h 86360"/>
                <a:gd name="connsiteX1" fmla="*/ 208280 w 208280"/>
                <a:gd name="connsiteY1" fmla="*/ 86360 h 86360"/>
              </a:gdLst>
              <a:ahLst/>
              <a:cxnLst>
                <a:cxn ang="0">
                  <a:pos x="connsiteX0" y="connsiteY0"/>
                </a:cxn>
                <a:cxn ang="0">
                  <a:pos x="connsiteX1" y="connsiteY1"/>
                </a:cxn>
              </a:cxnLst>
              <a:rect l="l" t="t" r="r" b="b"/>
              <a:pathLst>
                <a:path w="208280" h="86360">
                  <a:moveTo>
                    <a:pt x="0" y="0"/>
                  </a:moveTo>
                  <a:lnTo>
                    <a:pt x="208280" y="86360"/>
                  </a:lnTo>
                </a:path>
              </a:pathLst>
            </a:custGeom>
            <a:ln w="19050" cap="flat">
              <a:solidFill>
                <a:schemeClr val="accent2"/>
              </a:solidFill>
              <a:prstDash val="solid"/>
              <a:round/>
            </a:ln>
          </p:spPr>
          <p:txBody>
            <a:bodyPr rtlCol="0" anchor="ctr"/>
            <a:lstStyle/>
            <a:p>
              <a:endParaRPr lang="en-US" sz="6144" dirty="0"/>
            </a:p>
          </p:txBody>
        </p:sp>
        <p:sp>
          <p:nvSpPr>
            <p:cNvPr id="16" name="Freeform: Shape 88">
              <a:extLst>
                <a:ext uri="{FF2B5EF4-FFF2-40B4-BE49-F238E27FC236}">
                  <a16:creationId xmlns:a16="http://schemas.microsoft.com/office/drawing/2014/main" id="{DCECB1CC-B40A-AA40-8B72-8229916C410B}"/>
                </a:ext>
              </a:extLst>
            </p:cNvPr>
            <p:cNvSpPr/>
            <p:nvPr/>
          </p:nvSpPr>
          <p:spPr>
            <a:xfrm>
              <a:off x="4280379" y="3359461"/>
              <a:ext cx="85090" cy="208279"/>
            </a:xfrm>
            <a:custGeom>
              <a:avLst/>
              <a:gdLst>
                <a:gd name="connsiteX0" fmla="*/ 0 w 85090"/>
                <a:gd name="connsiteY0" fmla="*/ 208280 h 208279"/>
                <a:gd name="connsiteX1" fmla="*/ 85090 w 85090"/>
                <a:gd name="connsiteY1" fmla="*/ 0 h 208279"/>
              </a:gdLst>
              <a:ahLst/>
              <a:cxnLst>
                <a:cxn ang="0">
                  <a:pos x="connsiteX0" y="connsiteY0"/>
                </a:cxn>
                <a:cxn ang="0">
                  <a:pos x="connsiteX1" y="connsiteY1"/>
                </a:cxn>
              </a:cxnLst>
              <a:rect l="l" t="t" r="r" b="b"/>
              <a:pathLst>
                <a:path w="85090" h="208279">
                  <a:moveTo>
                    <a:pt x="0" y="208280"/>
                  </a:moveTo>
                  <a:lnTo>
                    <a:pt x="85090" y="0"/>
                  </a:lnTo>
                </a:path>
              </a:pathLst>
            </a:custGeom>
            <a:ln w="19050" cap="flat">
              <a:solidFill>
                <a:schemeClr val="accent2"/>
              </a:solidFill>
              <a:prstDash val="solid"/>
              <a:round/>
            </a:ln>
          </p:spPr>
          <p:txBody>
            <a:bodyPr rtlCol="0" anchor="ctr"/>
            <a:lstStyle/>
            <a:p>
              <a:endParaRPr lang="en-US" sz="6144" dirty="0"/>
            </a:p>
          </p:txBody>
        </p:sp>
        <p:sp>
          <p:nvSpPr>
            <p:cNvPr id="17" name="Freeform: Shape 89">
              <a:extLst>
                <a:ext uri="{FF2B5EF4-FFF2-40B4-BE49-F238E27FC236}">
                  <a16:creationId xmlns:a16="http://schemas.microsoft.com/office/drawing/2014/main" id="{6EFB545A-2E55-374F-B483-32BD8E771645}"/>
                </a:ext>
              </a:extLst>
            </p:cNvPr>
            <p:cNvSpPr/>
            <p:nvPr/>
          </p:nvSpPr>
          <p:spPr>
            <a:xfrm>
              <a:off x="3813019" y="4886001"/>
              <a:ext cx="440689" cy="67309"/>
            </a:xfrm>
            <a:custGeom>
              <a:avLst/>
              <a:gdLst>
                <a:gd name="connsiteX0" fmla="*/ 416560 w 440689"/>
                <a:gd name="connsiteY0" fmla="*/ 67310 h 67309"/>
                <a:gd name="connsiteX1" fmla="*/ 24130 w 440689"/>
                <a:gd name="connsiteY1" fmla="*/ 67310 h 67309"/>
                <a:gd name="connsiteX2" fmla="*/ 0 w 440689"/>
                <a:gd name="connsiteY2" fmla="*/ 43180 h 67309"/>
                <a:gd name="connsiteX3" fmla="*/ 0 w 440689"/>
                <a:gd name="connsiteY3" fmla="*/ 24130 h 67309"/>
                <a:gd name="connsiteX4" fmla="*/ 24130 w 440689"/>
                <a:gd name="connsiteY4" fmla="*/ 0 h 67309"/>
                <a:gd name="connsiteX5" fmla="*/ 416560 w 440689"/>
                <a:gd name="connsiteY5" fmla="*/ 0 h 67309"/>
                <a:gd name="connsiteX6" fmla="*/ 440690 w 440689"/>
                <a:gd name="connsiteY6" fmla="*/ 24130 h 67309"/>
                <a:gd name="connsiteX7" fmla="*/ 440690 w 440689"/>
                <a:gd name="connsiteY7" fmla="*/ 41910 h 67309"/>
                <a:gd name="connsiteX8" fmla="*/ 416560 w 440689"/>
                <a:gd name="connsiteY8" fmla="*/ 67310 h 67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689" h="67309">
                  <a:moveTo>
                    <a:pt x="416560" y="67310"/>
                  </a:moveTo>
                  <a:lnTo>
                    <a:pt x="24130" y="67310"/>
                  </a:lnTo>
                  <a:cubicBezTo>
                    <a:pt x="10160" y="67310"/>
                    <a:pt x="0" y="55880"/>
                    <a:pt x="0" y="43180"/>
                  </a:cubicBezTo>
                  <a:lnTo>
                    <a:pt x="0" y="24130"/>
                  </a:lnTo>
                  <a:cubicBezTo>
                    <a:pt x="0" y="10160"/>
                    <a:pt x="11430" y="0"/>
                    <a:pt x="24130" y="0"/>
                  </a:cubicBezTo>
                  <a:lnTo>
                    <a:pt x="416560" y="0"/>
                  </a:lnTo>
                  <a:cubicBezTo>
                    <a:pt x="430530" y="0"/>
                    <a:pt x="440690" y="11430"/>
                    <a:pt x="440690" y="24130"/>
                  </a:cubicBezTo>
                  <a:lnTo>
                    <a:pt x="440690" y="41910"/>
                  </a:lnTo>
                  <a:cubicBezTo>
                    <a:pt x="440690" y="55880"/>
                    <a:pt x="430530" y="67310"/>
                    <a:pt x="416560" y="67310"/>
                  </a:cubicBezTo>
                  <a:close/>
                </a:path>
              </a:pathLst>
            </a:custGeom>
            <a:noFill/>
            <a:ln w="19050" cap="flat">
              <a:solidFill>
                <a:schemeClr val="tx1"/>
              </a:solidFill>
              <a:prstDash val="solid"/>
              <a:miter/>
            </a:ln>
          </p:spPr>
          <p:txBody>
            <a:bodyPr rtlCol="0" anchor="ctr"/>
            <a:lstStyle/>
            <a:p>
              <a:endParaRPr lang="en-US" sz="6144" dirty="0"/>
            </a:p>
          </p:txBody>
        </p:sp>
        <p:sp>
          <p:nvSpPr>
            <p:cNvPr id="18" name="Freeform: Shape 90">
              <a:extLst>
                <a:ext uri="{FF2B5EF4-FFF2-40B4-BE49-F238E27FC236}">
                  <a16:creationId xmlns:a16="http://schemas.microsoft.com/office/drawing/2014/main" id="{3D2EC90E-A8A1-634B-92FA-F84EC92E3655}"/>
                </a:ext>
              </a:extLst>
            </p:cNvPr>
            <p:cNvSpPr/>
            <p:nvPr/>
          </p:nvSpPr>
          <p:spPr>
            <a:xfrm>
              <a:off x="3813019" y="5005381"/>
              <a:ext cx="440689" cy="66039"/>
            </a:xfrm>
            <a:custGeom>
              <a:avLst/>
              <a:gdLst>
                <a:gd name="connsiteX0" fmla="*/ 416560 w 440689"/>
                <a:gd name="connsiteY0" fmla="*/ 66040 h 66039"/>
                <a:gd name="connsiteX1" fmla="*/ 24130 w 440689"/>
                <a:gd name="connsiteY1" fmla="*/ 66040 h 66039"/>
                <a:gd name="connsiteX2" fmla="*/ 0 w 440689"/>
                <a:gd name="connsiteY2" fmla="*/ 41910 h 66039"/>
                <a:gd name="connsiteX3" fmla="*/ 0 w 440689"/>
                <a:gd name="connsiteY3" fmla="*/ 24130 h 66039"/>
                <a:gd name="connsiteX4" fmla="*/ 24130 w 440689"/>
                <a:gd name="connsiteY4" fmla="*/ 0 h 66039"/>
                <a:gd name="connsiteX5" fmla="*/ 416560 w 440689"/>
                <a:gd name="connsiteY5" fmla="*/ 0 h 66039"/>
                <a:gd name="connsiteX6" fmla="*/ 440690 w 440689"/>
                <a:gd name="connsiteY6" fmla="*/ 24130 h 66039"/>
                <a:gd name="connsiteX7" fmla="*/ 440690 w 440689"/>
                <a:gd name="connsiteY7" fmla="*/ 41910 h 66039"/>
                <a:gd name="connsiteX8" fmla="*/ 416560 w 440689"/>
                <a:gd name="connsiteY8" fmla="*/ 66040 h 6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689" h="66039">
                  <a:moveTo>
                    <a:pt x="416560" y="66040"/>
                  </a:moveTo>
                  <a:lnTo>
                    <a:pt x="24130" y="66040"/>
                  </a:lnTo>
                  <a:cubicBezTo>
                    <a:pt x="10160" y="66040"/>
                    <a:pt x="0" y="54610"/>
                    <a:pt x="0" y="41910"/>
                  </a:cubicBezTo>
                  <a:lnTo>
                    <a:pt x="0" y="24130"/>
                  </a:lnTo>
                  <a:cubicBezTo>
                    <a:pt x="0" y="10160"/>
                    <a:pt x="11430" y="0"/>
                    <a:pt x="24130" y="0"/>
                  </a:cubicBezTo>
                  <a:lnTo>
                    <a:pt x="416560" y="0"/>
                  </a:lnTo>
                  <a:cubicBezTo>
                    <a:pt x="430530" y="0"/>
                    <a:pt x="440690" y="11430"/>
                    <a:pt x="440690" y="24130"/>
                  </a:cubicBezTo>
                  <a:lnTo>
                    <a:pt x="440690" y="41910"/>
                  </a:lnTo>
                  <a:cubicBezTo>
                    <a:pt x="440690" y="55880"/>
                    <a:pt x="430530" y="66040"/>
                    <a:pt x="416560" y="66040"/>
                  </a:cubicBezTo>
                  <a:close/>
                </a:path>
              </a:pathLst>
            </a:custGeom>
            <a:noFill/>
            <a:ln w="19050" cap="flat">
              <a:solidFill>
                <a:schemeClr val="tx1"/>
              </a:solidFill>
              <a:prstDash val="solid"/>
              <a:miter/>
            </a:ln>
          </p:spPr>
          <p:txBody>
            <a:bodyPr rtlCol="0" anchor="ctr"/>
            <a:lstStyle/>
            <a:p>
              <a:endParaRPr lang="en-US" sz="6144" dirty="0"/>
            </a:p>
          </p:txBody>
        </p:sp>
        <p:sp>
          <p:nvSpPr>
            <p:cNvPr id="19" name="Freeform: Shape 91">
              <a:extLst>
                <a:ext uri="{FF2B5EF4-FFF2-40B4-BE49-F238E27FC236}">
                  <a16:creationId xmlns:a16="http://schemas.microsoft.com/office/drawing/2014/main" id="{C37B2641-777A-124B-8C55-6B8A3CA37C72}"/>
                </a:ext>
              </a:extLst>
            </p:cNvPr>
            <p:cNvSpPr/>
            <p:nvPr/>
          </p:nvSpPr>
          <p:spPr>
            <a:xfrm>
              <a:off x="3928589" y="5123491"/>
              <a:ext cx="209550" cy="67310"/>
            </a:xfrm>
            <a:custGeom>
              <a:avLst/>
              <a:gdLst>
                <a:gd name="connsiteX0" fmla="*/ 173990 w 209550"/>
                <a:gd name="connsiteY0" fmla="*/ 67310 h 67310"/>
                <a:gd name="connsiteX1" fmla="*/ 35560 w 209550"/>
                <a:gd name="connsiteY1" fmla="*/ 67310 h 67310"/>
                <a:gd name="connsiteX2" fmla="*/ 0 w 209550"/>
                <a:gd name="connsiteY2" fmla="*/ 0 h 67310"/>
                <a:gd name="connsiteX3" fmla="*/ 209550 w 209550"/>
                <a:gd name="connsiteY3" fmla="*/ 0 h 67310"/>
              </a:gdLst>
              <a:ahLst/>
              <a:cxnLst>
                <a:cxn ang="0">
                  <a:pos x="connsiteX0" y="connsiteY0"/>
                </a:cxn>
                <a:cxn ang="0">
                  <a:pos x="connsiteX1" y="connsiteY1"/>
                </a:cxn>
                <a:cxn ang="0">
                  <a:pos x="connsiteX2" y="connsiteY2"/>
                </a:cxn>
                <a:cxn ang="0">
                  <a:pos x="connsiteX3" y="connsiteY3"/>
                </a:cxn>
              </a:cxnLst>
              <a:rect l="l" t="t" r="r" b="b"/>
              <a:pathLst>
                <a:path w="209550" h="67310">
                  <a:moveTo>
                    <a:pt x="173990" y="67310"/>
                  </a:moveTo>
                  <a:lnTo>
                    <a:pt x="35560" y="67310"/>
                  </a:lnTo>
                  <a:lnTo>
                    <a:pt x="0" y="0"/>
                  </a:lnTo>
                  <a:lnTo>
                    <a:pt x="209550" y="0"/>
                  </a:lnTo>
                  <a:close/>
                </a:path>
              </a:pathLst>
            </a:custGeom>
            <a:noFill/>
            <a:ln w="19050" cap="flat">
              <a:solidFill>
                <a:schemeClr val="tx1"/>
              </a:solidFill>
              <a:prstDash val="solid"/>
              <a:miter/>
            </a:ln>
          </p:spPr>
          <p:txBody>
            <a:bodyPr rtlCol="0" anchor="ctr"/>
            <a:lstStyle/>
            <a:p>
              <a:endParaRPr lang="en-US" sz="6144" dirty="0"/>
            </a:p>
          </p:txBody>
        </p:sp>
        <p:sp>
          <p:nvSpPr>
            <p:cNvPr id="20" name="Freeform: Shape 93">
              <a:extLst>
                <a:ext uri="{FF2B5EF4-FFF2-40B4-BE49-F238E27FC236}">
                  <a16:creationId xmlns:a16="http://schemas.microsoft.com/office/drawing/2014/main" id="{7EFAE7BB-A530-DD43-AF28-D2C033E6123A}"/>
                </a:ext>
              </a:extLst>
            </p:cNvPr>
            <p:cNvSpPr/>
            <p:nvPr/>
          </p:nvSpPr>
          <p:spPr>
            <a:xfrm>
              <a:off x="4042889" y="3097841"/>
              <a:ext cx="12700" cy="278130"/>
            </a:xfrm>
            <a:custGeom>
              <a:avLst/>
              <a:gdLst>
                <a:gd name="connsiteX0" fmla="*/ 0 w 12700"/>
                <a:gd name="connsiteY0" fmla="*/ 278130 h 278130"/>
                <a:gd name="connsiteX1" fmla="*/ 0 w 12700"/>
                <a:gd name="connsiteY1" fmla="*/ 0 h 278130"/>
              </a:gdLst>
              <a:ahLst/>
              <a:cxnLst>
                <a:cxn ang="0">
                  <a:pos x="connsiteX0" y="connsiteY0"/>
                </a:cxn>
                <a:cxn ang="0">
                  <a:pos x="connsiteX1" y="connsiteY1"/>
                </a:cxn>
              </a:cxnLst>
              <a:rect l="l" t="t" r="r" b="b"/>
              <a:pathLst>
                <a:path w="12700" h="278130">
                  <a:moveTo>
                    <a:pt x="0" y="278130"/>
                  </a:moveTo>
                  <a:lnTo>
                    <a:pt x="0" y="0"/>
                  </a:lnTo>
                </a:path>
              </a:pathLst>
            </a:custGeom>
            <a:ln w="19050" cap="flat">
              <a:solidFill>
                <a:schemeClr val="tx1"/>
              </a:solidFill>
              <a:prstDash val="solid"/>
              <a:miter/>
            </a:ln>
          </p:spPr>
          <p:txBody>
            <a:bodyPr rtlCol="0" anchor="ctr"/>
            <a:lstStyle/>
            <a:p>
              <a:endParaRPr lang="en-US" sz="6144" dirty="0"/>
            </a:p>
          </p:txBody>
        </p:sp>
        <p:sp>
          <p:nvSpPr>
            <p:cNvPr id="21" name="Freeform: Shape 94">
              <a:extLst>
                <a:ext uri="{FF2B5EF4-FFF2-40B4-BE49-F238E27FC236}">
                  <a16:creationId xmlns:a16="http://schemas.microsoft.com/office/drawing/2014/main" id="{C8A9A719-EF51-3848-8EBF-5FF8D1111B01}"/>
                </a:ext>
              </a:extLst>
            </p:cNvPr>
            <p:cNvSpPr/>
            <p:nvPr/>
          </p:nvSpPr>
          <p:spPr>
            <a:xfrm>
              <a:off x="5121119" y="3937311"/>
              <a:ext cx="259079" cy="259079"/>
            </a:xfrm>
            <a:custGeom>
              <a:avLst/>
              <a:gdLst>
                <a:gd name="connsiteX0" fmla="*/ 259080 w 259079"/>
                <a:gd name="connsiteY0" fmla="*/ 129540 h 259079"/>
                <a:gd name="connsiteX1" fmla="*/ 129540 w 259079"/>
                <a:gd name="connsiteY1" fmla="*/ 259080 h 259079"/>
                <a:gd name="connsiteX2" fmla="*/ 0 w 259079"/>
                <a:gd name="connsiteY2" fmla="*/ 129540 h 259079"/>
                <a:gd name="connsiteX3" fmla="*/ 129540 w 259079"/>
                <a:gd name="connsiteY3" fmla="*/ 0 h 259079"/>
                <a:gd name="connsiteX4" fmla="*/ 259080 w 259079"/>
                <a:gd name="connsiteY4" fmla="*/ 129540 h 259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79" h="259079">
                  <a:moveTo>
                    <a:pt x="259080" y="129540"/>
                  </a:moveTo>
                  <a:cubicBezTo>
                    <a:pt x="259080" y="201083"/>
                    <a:pt x="201083" y="259080"/>
                    <a:pt x="129540" y="259080"/>
                  </a:cubicBezTo>
                  <a:cubicBezTo>
                    <a:pt x="57997" y="259080"/>
                    <a:pt x="0" y="201083"/>
                    <a:pt x="0" y="129540"/>
                  </a:cubicBezTo>
                  <a:cubicBezTo>
                    <a:pt x="0" y="57997"/>
                    <a:pt x="57997" y="0"/>
                    <a:pt x="129540" y="0"/>
                  </a:cubicBezTo>
                  <a:cubicBezTo>
                    <a:pt x="201083" y="0"/>
                    <a:pt x="259080" y="57997"/>
                    <a:pt x="259080" y="129540"/>
                  </a:cubicBezTo>
                  <a:close/>
                </a:path>
              </a:pathLst>
            </a:custGeom>
            <a:noFill/>
            <a:ln w="19050" cap="flat">
              <a:solidFill>
                <a:schemeClr val="tx1"/>
              </a:solidFill>
              <a:prstDash val="solid"/>
              <a:miter/>
            </a:ln>
          </p:spPr>
          <p:txBody>
            <a:bodyPr rtlCol="0" anchor="ctr"/>
            <a:lstStyle/>
            <a:p>
              <a:endParaRPr lang="en-US" sz="6144" dirty="0"/>
            </a:p>
          </p:txBody>
        </p:sp>
        <p:sp>
          <p:nvSpPr>
            <p:cNvPr id="22" name="Freeform: Shape 95">
              <a:extLst>
                <a:ext uri="{FF2B5EF4-FFF2-40B4-BE49-F238E27FC236}">
                  <a16:creationId xmlns:a16="http://schemas.microsoft.com/office/drawing/2014/main" id="{EA4F4B41-5AEF-6446-9CFF-83E98E891583}"/>
                </a:ext>
              </a:extLst>
            </p:cNvPr>
            <p:cNvSpPr/>
            <p:nvPr/>
          </p:nvSpPr>
          <p:spPr>
            <a:xfrm>
              <a:off x="2705579" y="3937311"/>
              <a:ext cx="259079" cy="259079"/>
            </a:xfrm>
            <a:custGeom>
              <a:avLst/>
              <a:gdLst>
                <a:gd name="connsiteX0" fmla="*/ 259080 w 259079"/>
                <a:gd name="connsiteY0" fmla="*/ 129540 h 259079"/>
                <a:gd name="connsiteX1" fmla="*/ 129540 w 259079"/>
                <a:gd name="connsiteY1" fmla="*/ 259080 h 259079"/>
                <a:gd name="connsiteX2" fmla="*/ 0 w 259079"/>
                <a:gd name="connsiteY2" fmla="*/ 129540 h 259079"/>
                <a:gd name="connsiteX3" fmla="*/ 129540 w 259079"/>
                <a:gd name="connsiteY3" fmla="*/ 0 h 259079"/>
                <a:gd name="connsiteX4" fmla="*/ 259080 w 259079"/>
                <a:gd name="connsiteY4" fmla="*/ 129540 h 259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79" h="259079">
                  <a:moveTo>
                    <a:pt x="259080" y="129540"/>
                  </a:moveTo>
                  <a:cubicBezTo>
                    <a:pt x="259080" y="201083"/>
                    <a:pt x="201083" y="259080"/>
                    <a:pt x="129540" y="259080"/>
                  </a:cubicBezTo>
                  <a:cubicBezTo>
                    <a:pt x="57997" y="259080"/>
                    <a:pt x="0" y="201083"/>
                    <a:pt x="0" y="129540"/>
                  </a:cubicBezTo>
                  <a:cubicBezTo>
                    <a:pt x="0" y="57997"/>
                    <a:pt x="57997" y="0"/>
                    <a:pt x="129540" y="0"/>
                  </a:cubicBezTo>
                  <a:cubicBezTo>
                    <a:pt x="201083" y="0"/>
                    <a:pt x="259080" y="57997"/>
                    <a:pt x="259080" y="129540"/>
                  </a:cubicBezTo>
                  <a:close/>
                </a:path>
              </a:pathLst>
            </a:custGeom>
            <a:noFill/>
            <a:ln w="19050" cap="flat">
              <a:solidFill>
                <a:schemeClr val="tx1"/>
              </a:solidFill>
              <a:prstDash val="solid"/>
              <a:miter/>
            </a:ln>
          </p:spPr>
          <p:txBody>
            <a:bodyPr rtlCol="0" anchor="ctr"/>
            <a:lstStyle/>
            <a:p>
              <a:endParaRPr lang="en-US" sz="6144" dirty="0"/>
            </a:p>
          </p:txBody>
        </p:sp>
        <p:sp>
          <p:nvSpPr>
            <p:cNvPr id="23" name="Freeform: Shape 96">
              <a:extLst>
                <a:ext uri="{FF2B5EF4-FFF2-40B4-BE49-F238E27FC236}">
                  <a16:creationId xmlns:a16="http://schemas.microsoft.com/office/drawing/2014/main" id="{630C681A-1176-E343-8C60-4A6CBE4D5175}"/>
                </a:ext>
              </a:extLst>
            </p:cNvPr>
            <p:cNvSpPr/>
            <p:nvPr/>
          </p:nvSpPr>
          <p:spPr>
            <a:xfrm>
              <a:off x="4732499" y="4066851"/>
              <a:ext cx="388619" cy="12700"/>
            </a:xfrm>
            <a:custGeom>
              <a:avLst/>
              <a:gdLst>
                <a:gd name="connsiteX0" fmla="*/ 0 w 388619"/>
                <a:gd name="connsiteY0" fmla="*/ 0 h 12700"/>
                <a:gd name="connsiteX1" fmla="*/ 388620 w 388619"/>
                <a:gd name="connsiteY1" fmla="*/ 0 h 12700"/>
              </a:gdLst>
              <a:ahLst/>
              <a:cxnLst>
                <a:cxn ang="0">
                  <a:pos x="connsiteX0" y="connsiteY0"/>
                </a:cxn>
                <a:cxn ang="0">
                  <a:pos x="connsiteX1" y="connsiteY1"/>
                </a:cxn>
              </a:cxnLst>
              <a:rect l="l" t="t" r="r" b="b"/>
              <a:pathLst>
                <a:path w="388619" h="12700">
                  <a:moveTo>
                    <a:pt x="0" y="0"/>
                  </a:moveTo>
                  <a:lnTo>
                    <a:pt x="388620" y="0"/>
                  </a:lnTo>
                </a:path>
              </a:pathLst>
            </a:custGeom>
            <a:ln w="19050" cap="flat">
              <a:solidFill>
                <a:schemeClr val="tx1"/>
              </a:solidFill>
              <a:prstDash val="solid"/>
              <a:miter/>
            </a:ln>
          </p:spPr>
          <p:txBody>
            <a:bodyPr rtlCol="0" anchor="ctr"/>
            <a:lstStyle/>
            <a:p>
              <a:endParaRPr lang="en-US" sz="6144" dirty="0"/>
            </a:p>
          </p:txBody>
        </p:sp>
        <p:sp>
          <p:nvSpPr>
            <p:cNvPr id="24" name="Freeform: Shape 97">
              <a:extLst>
                <a:ext uri="{FF2B5EF4-FFF2-40B4-BE49-F238E27FC236}">
                  <a16:creationId xmlns:a16="http://schemas.microsoft.com/office/drawing/2014/main" id="{609CB81C-2567-E64E-AA42-6A61C23CDC6D}"/>
                </a:ext>
              </a:extLst>
            </p:cNvPr>
            <p:cNvSpPr/>
            <p:nvPr/>
          </p:nvSpPr>
          <p:spPr>
            <a:xfrm>
              <a:off x="2964659" y="4066851"/>
              <a:ext cx="388620" cy="12700"/>
            </a:xfrm>
            <a:custGeom>
              <a:avLst/>
              <a:gdLst>
                <a:gd name="connsiteX0" fmla="*/ 388620 w 388620"/>
                <a:gd name="connsiteY0" fmla="*/ 0 h 12700"/>
                <a:gd name="connsiteX1" fmla="*/ 0 w 388620"/>
                <a:gd name="connsiteY1" fmla="*/ 0 h 12700"/>
              </a:gdLst>
              <a:ahLst/>
              <a:cxnLst>
                <a:cxn ang="0">
                  <a:pos x="connsiteX0" y="connsiteY0"/>
                </a:cxn>
                <a:cxn ang="0">
                  <a:pos x="connsiteX1" y="connsiteY1"/>
                </a:cxn>
              </a:cxnLst>
              <a:rect l="l" t="t" r="r" b="b"/>
              <a:pathLst>
                <a:path w="388620" h="12700">
                  <a:moveTo>
                    <a:pt x="388620" y="0"/>
                  </a:moveTo>
                  <a:lnTo>
                    <a:pt x="0" y="0"/>
                  </a:lnTo>
                </a:path>
              </a:pathLst>
            </a:custGeom>
            <a:ln w="19050" cap="flat">
              <a:solidFill>
                <a:schemeClr val="tx1"/>
              </a:solidFill>
              <a:prstDash val="solid"/>
              <a:miter/>
            </a:ln>
          </p:spPr>
          <p:txBody>
            <a:bodyPr rtlCol="0" anchor="ctr"/>
            <a:lstStyle/>
            <a:p>
              <a:endParaRPr lang="en-US" sz="6144" dirty="0"/>
            </a:p>
          </p:txBody>
        </p:sp>
        <p:sp>
          <p:nvSpPr>
            <p:cNvPr id="25" name="Freeform: Shape 98">
              <a:extLst>
                <a:ext uri="{FF2B5EF4-FFF2-40B4-BE49-F238E27FC236}">
                  <a16:creationId xmlns:a16="http://schemas.microsoft.com/office/drawing/2014/main" id="{5F2741DF-905B-6648-8327-F1DC8B018640}"/>
                </a:ext>
              </a:extLst>
            </p:cNvPr>
            <p:cNvSpPr/>
            <p:nvPr/>
          </p:nvSpPr>
          <p:spPr>
            <a:xfrm>
              <a:off x="3142656" y="3160268"/>
              <a:ext cx="1811865" cy="1547932"/>
            </a:xfrm>
            <a:custGeom>
              <a:avLst/>
              <a:gdLst>
                <a:gd name="connsiteX0" fmla="*/ 262692 w 1811865"/>
                <a:gd name="connsiteY0" fmla="*/ 1542852 h 1547932"/>
                <a:gd name="connsiteX1" fmla="*/ 1072 w 1811865"/>
                <a:gd name="connsiteY1" fmla="*/ 948492 h 1547932"/>
                <a:gd name="connsiteX2" fmla="*/ 863402 w 1811865"/>
                <a:gd name="connsiteY2" fmla="*/ 1072 h 1547932"/>
                <a:gd name="connsiteX3" fmla="*/ 1810822 w 1811865"/>
                <a:gd name="connsiteY3" fmla="*/ 863402 h 1547932"/>
                <a:gd name="connsiteX4" fmla="*/ 1545392 w 1811865"/>
                <a:gd name="connsiteY4" fmla="*/ 1547932 h 154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865" h="1547932">
                  <a:moveTo>
                    <a:pt x="262692" y="1542852"/>
                  </a:moveTo>
                  <a:cubicBezTo>
                    <a:pt x="110292" y="1389182"/>
                    <a:pt x="12502" y="1180902"/>
                    <a:pt x="1072" y="948492"/>
                  </a:cubicBezTo>
                  <a:cubicBezTo>
                    <a:pt x="-23058" y="449382"/>
                    <a:pt x="363022" y="25202"/>
                    <a:pt x="863402" y="1072"/>
                  </a:cubicBezTo>
                  <a:cubicBezTo>
                    <a:pt x="1362512" y="-23058"/>
                    <a:pt x="1786692" y="363022"/>
                    <a:pt x="1810822" y="863402"/>
                  </a:cubicBezTo>
                  <a:cubicBezTo>
                    <a:pt x="1823522" y="1128832"/>
                    <a:pt x="1719382" y="1373942"/>
                    <a:pt x="1545392" y="1547932"/>
                  </a:cubicBezTo>
                </a:path>
              </a:pathLst>
            </a:custGeom>
            <a:noFill/>
            <a:ln w="19050" cap="flat">
              <a:solidFill>
                <a:schemeClr val="tx1"/>
              </a:solidFill>
              <a:prstDash val="solid"/>
              <a:miter/>
            </a:ln>
          </p:spPr>
          <p:txBody>
            <a:bodyPr rtlCol="0" anchor="ctr"/>
            <a:lstStyle/>
            <a:p>
              <a:endParaRPr lang="en-US" sz="6144" dirty="0"/>
            </a:p>
          </p:txBody>
        </p:sp>
        <p:sp>
          <p:nvSpPr>
            <p:cNvPr id="26" name="Freeform: Shape 99">
              <a:extLst>
                <a:ext uri="{FF2B5EF4-FFF2-40B4-BE49-F238E27FC236}">
                  <a16:creationId xmlns:a16="http://schemas.microsoft.com/office/drawing/2014/main" id="{3543ECDA-880F-7744-99BA-C605CF6DCA01}"/>
                </a:ext>
              </a:extLst>
            </p:cNvPr>
            <p:cNvSpPr/>
            <p:nvPr/>
          </p:nvSpPr>
          <p:spPr>
            <a:xfrm>
              <a:off x="4902678" y="4367841"/>
              <a:ext cx="309880" cy="546100"/>
            </a:xfrm>
            <a:custGeom>
              <a:avLst/>
              <a:gdLst>
                <a:gd name="connsiteX0" fmla="*/ 309880 w 309880"/>
                <a:gd name="connsiteY0" fmla="*/ 0 h 546100"/>
                <a:gd name="connsiteX1" fmla="*/ 0 w 309880"/>
                <a:gd name="connsiteY1" fmla="*/ 546100 h 546100"/>
              </a:gdLst>
              <a:ahLst/>
              <a:cxnLst>
                <a:cxn ang="0">
                  <a:pos x="connsiteX0" y="connsiteY0"/>
                </a:cxn>
                <a:cxn ang="0">
                  <a:pos x="connsiteX1" y="connsiteY1"/>
                </a:cxn>
              </a:cxnLst>
              <a:rect l="l" t="t" r="r" b="b"/>
              <a:pathLst>
                <a:path w="309880" h="546100">
                  <a:moveTo>
                    <a:pt x="309880" y="0"/>
                  </a:moveTo>
                  <a:cubicBezTo>
                    <a:pt x="257810" y="204470"/>
                    <a:pt x="140970" y="398780"/>
                    <a:pt x="0" y="546100"/>
                  </a:cubicBezTo>
                </a:path>
              </a:pathLst>
            </a:custGeom>
            <a:noFill/>
            <a:ln w="19050" cap="flat">
              <a:solidFill>
                <a:schemeClr val="tx1"/>
              </a:solidFill>
              <a:prstDash val="solid"/>
              <a:miter/>
            </a:ln>
          </p:spPr>
          <p:txBody>
            <a:bodyPr rtlCol="0" anchor="ctr"/>
            <a:lstStyle/>
            <a:p>
              <a:endParaRPr lang="en-US" sz="6144" dirty="0"/>
            </a:p>
          </p:txBody>
        </p:sp>
        <p:sp>
          <p:nvSpPr>
            <p:cNvPr id="27" name="Freeform: Shape 100">
              <a:extLst>
                <a:ext uri="{FF2B5EF4-FFF2-40B4-BE49-F238E27FC236}">
                  <a16:creationId xmlns:a16="http://schemas.microsoft.com/office/drawing/2014/main" id="{6E923D41-C66A-8644-9B05-4FCC9E228E8B}"/>
                </a:ext>
              </a:extLst>
            </p:cNvPr>
            <p:cNvSpPr/>
            <p:nvPr/>
          </p:nvSpPr>
          <p:spPr>
            <a:xfrm>
              <a:off x="4345149" y="2897181"/>
              <a:ext cx="867410" cy="867410"/>
            </a:xfrm>
            <a:custGeom>
              <a:avLst/>
              <a:gdLst>
                <a:gd name="connsiteX0" fmla="*/ 0 w 867410"/>
                <a:gd name="connsiteY0" fmla="*/ 0 h 867410"/>
                <a:gd name="connsiteX1" fmla="*/ 867410 w 867410"/>
                <a:gd name="connsiteY1" fmla="*/ 867410 h 867410"/>
              </a:gdLst>
              <a:ahLst/>
              <a:cxnLst>
                <a:cxn ang="0">
                  <a:pos x="connsiteX0" y="connsiteY0"/>
                </a:cxn>
                <a:cxn ang="0">
                  <a:pos x="connsiteX1" y="connsiteY1"/>
                </a:cxn>
              </a:cxnLst>
              <a:rect l="l" t="t" r="r" b="b"/>
              <a:pathLst>
                <a:path w="867410" h="867410">
                  <a:moveTo>
                    <a:pt x="0" y="0"/>
                  </a:moveTo>
                  <a:cubicBezTo>
                    <a:pt x="424180" y="109220"/>
                    <a:pt x="758190" y="443230"/>
                    <a:pt x="867410" y="867410"/>
                  </a:cubicBezTo>
                </a:path>
              </a:pathLst>
            </a:custGeom>
            <a:noFill/>
            <a:ln w="19050" cap="flat">
              <a:solidFill>
                <a:schemeClr val="tx1"/>
              </a:solidFill>
              <a:prstDash val="solid"/>
              <a:miter/>
            </a:ln>
          </p:spPr>
          <p:txBody>
            <a:bodyPr rtlCol="0" anchor="ctr"/>
            <a:lstStyle/>
            <a:p>
              <a:endParaRPr lang="en-US" sz="6144" dirty="0"/>
            </a:p>
          </p:txBody>
        </p:sp>
        <p:sp>
          <p:nvSpPr>
            <p:cNvPr id="28" name="Freeform: Shape 101">
              <a:extLst>
                <a:ext uri="{FF2B5EF4-FFF2-40B4-BE49-F238E27FC236}">
                  <a16:creationId xmlns:a16="http://schemas.microsoft.com/office/drawing/2014/main" id="{66742B5F-2272-3043-BC67-F7845C9BEDBD}"/>
                </a:ext>
              </a:extLst>
            </p:cNvPr>
            <p:cNvSpPr/>
            <p:nvPr/>
          </p:nvSpPr>
          <p:spPr>
            <a:xfrm>
              <a:off x="2873218" y="2908611"/>
              <a:ext cx="824230" cy="855980"/>
            </a:xfrm>
            <a:custGeom>
              <a:avLst/>
              <a:gdLst>
                <a:gd name="connsiteX0" fmla="*/ 0 w 824230"/>
                <a:gd name="connsiteY0" fmla="*/ 855980 h 855980"/>
                <a:gd name="connsiteX1" fmla="*/ 824230 w 824230"/>
                <a:gd name="connsiteY1" fmla="*/ 0 h 855980"/>
              </a:gdLst>
              <a:ahLst/>
              <a:cxnLst>
                <a:cxn ang="0">
                  <a:pos x="connsiteX0" y="connsiteY0"/>
                </a:cxn>
                <a:cxn ang="0">
                  <a:pos x="connsiteX1" y="connsiteY1"/>
                </a:cxn>
              </a:cxnLst>
              <a:rect l="l" t="t" r="r" b="b"/>
              <a:pathLst>
                <a:path w="824230" h="855980">
                  <a:moveTo>
                    <a:pt x="0" y="855980"/>
                  </a:moveTo>
                  <a:cubicBezTo>
                    <a:pt x="105410" y="445770"/>
                    <a:pt x="420370" y="120650"/>
                    <a:pt x="824230" y="0"/>
                  </a:cubicBezTo>
                </a:path>
              </a:pathLst>
            </a:custGeom>
            <a:noFill/>
            <a:ln w="19050" cap="flat">
              <a:solidFill>
                <a:schemeClr val="tx1"/>
              </a:solidFill>
              <a:prstDash val="solid"/>
              <a:miter/>
            </a:ln>
          </p:spPr>
          <p:txBody>
            <a:bodyPr rtlCol="0" anchor="ctr"/>
            <a:lstStyle/>
            <a:p>
              <a:endParaRPr lang="en-US" sz="6144" dirty="0"/>
            </a:p>
          </p:txBody>
        </p:sp>
        <p:sp>
          <p:nvSpPr>
            <p:cNvPr id="29" name="Freeform: Shape 102">
              <a:extLst>
                <a:ext uri="{FF2B5EF4-FFF2-40B4-BE49-F238E27FC236}">
                  <a16:creationId xmlns:a16="http://schemas.microsoft.com/office/drawing/2014/main" id="{B3923112-904C-F94F-9D70-5BFB365837A4}"/>
                </a:ext>
              </a:extLst>
            </p:cNvPr>
            <p:cNvSpPr/>
            <p:nvPr/>
          </p:nvSpPr>
          <p:spPr>
            <a:xfrm>
              <a:off x="2873218" y="4367841"/>
              <a:ext cx="320039" cy="556260"/>
            </a:xfrm>
            <a:custGeom>
              <a:avLst/>
              <a:gdLst>
                <a:gd name="connsiteX0" fmla="*/ 320040 w 320039"/>
                <a:gd name="connsiteY0" fmla="*/ 556260 h 556260"/>
                <a:gd name="connsiteX1" fmla="*/ 0 w 320039"/>
                <a:gd name="connsiteY1" fmla="*/ 0 h 556260"/>
              </a:gdLst>
              <a:ahLst/>
              <a:cxnLst>
                <a:cxn ang="0">
                  <a:pos x="connsiteX0" y="connsiteY0"/>
                </a:cxn>
                <a:cxn ang="0">
                  <a:pos x="connsiteX1" y="connsiteY1"/>
                </a:cxn>
              </a:cxnLst>
              <a:rect l="l" t="t" r="r" b="b"/>
              <a:pathLst>
                <a:path w="320039" h="556260">
                  <a:moveTo>
                    <a:pt x="320040" y="556260"/>
                  </a:moveTo>
                  <a:cubicBezTo>
                    <a:pt x="161290" y="403860"/>
                    <a:pt x="55880" y="219710"/>
                    <a:pt x="0" y="0"/>
                  </a:cubicBezTo>
                </a:path>
              </a:pathLst>
            </a:custGeom>
            <a:noFill/>
            <a:ln w="19050" cap="flat">
              <a:solidFill>
                <a:schemeClr val="tx1"/>
              </a:solidFill>
              <a:prstDash val="solid"/>
              <a:miter/>
            </a:ln>
          </p:spPr>
          <p:txBody>
            <a:bodyPr rtlCol="0" anchor="ctr"/>
            <a:lstStyle/>
            <a:p>
              <a:endParaRPr lang="en-US" sz="6144" dirty="0"/>
            </a:p>
          </p:txBody>
        </p:sp>
        <p:sp>
          <p:nvSpPr>
            <p:cNvPr id="30" name="Freeform: Shape 103">
              <a:extLst>
                <a:ext uri="{FF2B5EF4-FFF2-40B4-BE49-F238E27FC236}">
                  <a16:creationId xmlns:a16="http://schemas.microsoft.com/office/drawing/2014/main" id="{0E9A9E14-AF76-B242-9526-CC3CE1DCEDAE}"/>
                </a:ext>
              </a:extLst>
            </p:cNvPr>
            <p:cNvSpPr/>
            <p:nvPr/>
          </p:nvSpPr>
          <p:spPr>
            <a:xfrm>
              <a:off x="4559779" y="4583741"/>
              <a:ext cx="474980" cy="474979"/>
            </a:xfrm>
            <a:custGeom>
              <a:avLst/>
              <a:gdLst>
                <a:gd name="connsiteX0" fmla="*/ 0 w 474980"/>
                <a:gd name="connsiteY0" fmla="*/ 0 h 474979"/>
                <a:gd name="connsiteX1" fmla="*/ 474980 w 474980"/>
                <a:gd name="connsiteY1" fmla="*/ 474980 h 474979"/>
              </a:gdLst>
              <a:ahLst/>
              <a:cxnLst>
                <a:cxn ang="0">
                  <a:pos x="connsiteX0" y="connsiteY0"/>
                </a:cxn>
                <a:cxn ang="0">
                  <a:pos x="connsiteX1" y="connsiteY1"/>
                </a:cxn>
              </a:cxnLst>
              <a:rect l="l" t="t" r="r" b="b"/>
              <a:pathLst>
                <a:path w="474980" h="474979">
                  <a:moveTo>
                    <a:pt x="0" y="0"/>
                  </a:moveTo>
                  <a:lnTo>
                    <a:pt x="474980" y="474980"/>
                  </a:lnTo>
                </a:path>
              </a:pathLst>
            </a:custGeom>
            <a:ln w="19050" cap="flat">
              <a:solidFill>
                <a:schemeClr val="tx1"/>
              </a:solidFill>
              <a:prstDash val="solid"/>
              <a:miter/>
            </a:ln>
          </p:spPr>
          <p:txBody>
            <a:bodyPr rtlCol="0" anchor="ctr"/>
            <a:lstStyle/>
            <a:p>
              <a:endParaRPr lang="en-US" sz="6144" dirty="0"/>
            </a:p>
          </p:txBody>
        </p:sp>
        <p:sp>
          <p:nvSpPr>
            <p:cNvPr id="31" name="Freeform: Shape 104">
              <a:extLst>
                <a:ext uri="{FF2B5EF4-FFF2-40B4-BE49-F238E27FC236}">
                  <a16:creationId xmlns:a16="http://schemas.microsoft.com/office/drawing/2014/main" id="{B48B96C9-FF77-CA43-B715-2E4BD267CB3D}"/>
                </a:ext>
              </a:extLst>
            </p:cNvPr>
            <p:cNvSpPr/>
            <p:nvPr/>
          </p:nvSpPr>
          <p:spPr>
            <a:xfrm>
              <a:off x="3051019" y="3074981"/>
              <a:ext cx="473710" cy="473709"/>
            </a:xfrm>
            <a:custGeom>
              <a:avLst/>
              <a:gdLst>
                <a:gd name="connsiteX0" fmla="*/ 0 w 473710"/>
                <a:gd name="connsiteY0" fmla="*/ 0 h 473709"/>
                <a:gd name="connsiteX1" fmla="*/ 473710 w 473710"/>
                <a:gd name="connsiteY1" fmla="*/ 473710 h 473709"/>
              </a:gdLst>
              <a:ahLst/>
              <a:cxnLst>
                <a:cxn ang="0">
                  <a:pos x="connsiteX0" y="connsiteY0"/>
                </a:cxn>
                <a:cxn ang="0">
                  <a:pos x="connsiteX1" y="connsiteY1"/>
                </a:cxn>
              </a:cxnLst>
              <a:rect l="l" t="t" r="r" b="b"/>
              <a:pathLst>
                <a:path w="473710" h="473709">
                  <a:moveTo>
                    <a:pt x="0" y="0"/>
                  </a:moveTo>
                  <a:lnTo>
                    <a:pt x="473710" y="473710"/>
                  </a:lnTo>
                </a:path>
              </a:pathLst>
            </a:custGeom>
            <a:ln w="19050" cap="flat">
              <a:solidFill>
                <a:schemeClr val="tx1"/>
              </a:solidFill>
              <a:prstDash val="solid"/>
              <a:miter/>
            </a:ln>
          </p:spPr>
          <p:txBody>
            <a:bodyPr rtlCol="0" anchor="ctr"/>
            <a:lstStyle/>
            <a:p>
              <a:endParaRPr lang="en-US" sz="6144" dirty="0"/>
            </a:p>
          </p:txBody>
        </p:sp>
        <p:sp>
          <p:nvSpPr>
            <p:cNvPr id="32" name="Freeform: Shape 105">
              <a:extLst>
                <a:ext uri="{FF2B5EF4-FFF2-40B4-BE49-F238E27FC236}">
                  <a16:creationId xmlns:a16="http://schemas.microsoft.com/office/drawing/2014/main" id="{2F4D26C2-6B6A-384A-BA68-B9730DF902BD}"/>
                </a:ext>
              </a:extLst>
            </p:cNvPr>
            <p:cNvSpPr/>
            <p:nvPr/>
          </p:nvSpPr>
          <p:spPr>
            <a:xfrm>
              <a:off x="4559779" y="3074981"/>
              <a:ext cx="474980" cy="473709"/>
            </a:xfrm>
            <a:custGeom>
              <a:avLst/>
              <a:gdLst>
                <a:gd name="connsiteX0" fmla="*/ 0 w 474980"/>
                <a:gd name="connsiteY0" fmla="*/ 473710 h 473709"/>
                <a:gd name="connsiteX1" fmla="*/ 474980 w 474980"/>
                <a:gd name="connsiteY1" fmla="*/ 0 h 473709"/>
              </a:gdLst>
              <a:ahLst/>
              <a:cxnLst>
                <a:cxn ang="0">
                  <a:pos x="connsiteX0" y="connsiteY0"/>
                </a:cxn>
                <a:cxn ang="0">
                  <a:pos x="connsiteX1" y="connsiteY1"/>
                </a:cxn>
              </a:cxnLst>
              <a:rect l="l" t="t" r="r" b="b"/>
              <a:pathLst>
                <a:path w="474980" h="473709">
                  <a:moveTo>
                    <a:pt x="0" y="473710"/>
                  </a:moveTo>
                  <a:lnTo>
                    <a:pt x="474980" y="0"/>
                  </a:lnTo>
                </a:path>
              </a:pathLst>
            </a:custGeom>
            <a:ln w="19050" cap="flat">
              <a:solidFill>
                <a:schemeClr val="tx1"/>
              </a:solidFill>
              <a:prstDash val="solid"/>
              <a:miter/>
            </a:ln>
          </p:spPr>
          <p:txBody>
            <a:bodyPr rtlCol="0" anchor="ctr"/>
            <a:lstStyle/>
            <a:p>
              <a:endParaRPr lang="en-US" sz="6144" dirty="0"/>
            </a:p>
          </p:txBody>
        </p:sp>
        <p:sp>
          <p:nvSpPr>
            <p:cNvPr id="33" name="Freeform: Shape 106">
              <a:extLst>
                <a:ext uri="{FF2B5EF4-FFF2-40B4-BE49-F238E27FC236}">
                  <a16:creationId xmlns:a16="http://schemas.microsoft.com/office/drawing/2014/main" id="{E7439B3B-E3D8-9D44-96F1-3EF0E864D649}"/>
                </a:ext>
              </a:extLst>
            </p:cNvPr>
            <p:cNvSpPr/>
            <p:nvPr/>
          </p:nvSpPr>
          <p:spPr>
            <a:xfrm>
              <a:off x="3051018" y="4583741"/>
              <a:ext cx="474980" cy="474979"/>
            </a:xfrm>
            <a:custGeom>
              <a:avLst/>
              <a:gdLst>
                <a:gd name="connsiteX0" fmla="*/ 0 w 474980"/>
                <a:gd name="connsiteY0" fmla="*/ 474980 h 474979"/>
                <a:gd name="connsiteX1" fmla="*/ 351790 w 474980"/>
                <a:gd name="connsiteY1" fmla="*/ 123190 h 474979"/>
                <a:gd name="connsiteX2" fmla="*/ 474980 w 474980"/>
                <a:gd name="connsiteY2" fmla="*/ 0 h 474979"/>
              </a:gdLst>
              <a:ahLst/>
              <a:cxnLst>
                <a:cxn ang="0">
                  <a:pos x="connsiteX0" y="connsiteY0"/>
                </a:cxn>
                <a:cxn ang="0">
                  <a:pos x="connsiteX1" y="connsiteY1"/>
                </a:cxn>
                <a:cxn ang="0">
                  <a:pos x="connsiteX2" y="connsiteY2"/>
                </a:cxn>
              </a:cxnLst>
              <a:rect l="l" t="t" r="r" b="b"/>
              <a:pathLst>
                <a:path w="474980" h="474979">
                  <a:moveTo>
                    <a:pt x="0" y="474980"/>
                  </a:moveTo>
                  <a:lnTo>
                    <a:pt x="351790" y="123190"/>
                  </a:lnTo>
                  <a:lnTo>
                    <a:pt x="474980" y="0"/>
                  </a:lnTo>
                </a:path>
              </a:pathLst>
            </a:custGeom>
            <a:noFill/>
            <a:ln w="19050" cap="flat">
              <a:solidFill>
                <a:schemeClr val="tx1"/>
              </a:solidFill>
              <a:prstDash val="solid"/>
              <a:miter/>
            </a:ln>
          </p:spPr>
          <p:txBody>
            <a:bodyPr rtlCol="0" anchor="ctr"/>
            <a:lstStyle/>
            <a:p>
              <a:endParaRPr lang="en-US" sz="6144" dirty="0"/>
            </a:p>
          </p:txBody>
        </p:sp>
      </p:grpSp>
    </p:spTree>
    <p:extLst>
      <p:ext uri="{BB962C8B-B14F-4D97-AF65-F5344CB8AC3E}">
        <p14:creationId xmlns:p14="http://schemas.microsoft.com/office/powerpoint/2010/main" val="4081673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4E11-7493-5E4C-97D9-D71451ACD85F}"/>
              </a:ext>
            </a:extLst>
          </p:cNvPr>
          <p:cNvSpPr>
            <a:spLocks noGrp="1"/>
          </p:cNvSpPr>
          <p:nvPr>
            <p:ph type="title"/>
          </p:nvPr>
        </p:nvSpPr>
        <p:spPr/>
        <p:txBody>
          <a:bodyPr/>
          <a:lstStyle/>
          <a:p>
            <a:pPr algn="ctr"/>
            <a:r>
              <a:rPr lang="en-US" dirty="0"/>
              <a:t>Managed Workflows for Apache Airflow</a:t>
            </a:r>
          </a:p>
        </p:txBody>
      </p:sp>
      <p:sp>
        <p:nvSpPr>
          <p:cNvPr id="3" name="Text Placeholder 2">
            <a:extLst>
              <a:ext uri="{FF2B5EF4-FFF2-40B4-BE49-F238E27FC236}">
                <a16:creationId xmlns:a16="http://schemas.microsoft.com/office/drawing/2014/main" id="{D60F5968-87DC-0C48-8F61-2A334236CEC7}"/>
              </a:ext>
            </a:extLst>
          </p:cNvPr>
          <p:cNvSpPr>
            <a:spLocks noGrp="1"/>
          </p:cNvSpPr>
          <p:nvPr>
            <p:ph type="body" sz="quarter" idx="10"/>
          </p:nvPr>
        </p:nvSpPr>
        <p:spPr/>
        <p:txBody>
          <a:bodyPr/>
          <a:lstStyle/>
          <a:p>
            <a:pPr marL="285750" indent="-285750">
              <a:buFontTx/>
              <a:buChar char="-"/>
            </a:pPr>
            <a:r>
              <a:rPr lang="en-US" dirty="0"/>
              <a:t>This offering is a managed version of the Open Source Software Apache Airflow.</a:t>
            </a:r>
          </a:p>
          <a:p>
            <a:pPr marL="285750" indent="-285750">
              <a:buFontTx/>
              <a:buChar char="-"/>
            </a:pPr>
            <a:r>
              <a:rPr lang="en-US" dirty="0"/>
              <a:t> We have not adapted this in any way. MWAA was meant to assist Data Engineers/Data Scientist with the ability to conduct their workload orchestration without the need to setup an airflow Environment</a:t>
            </a:r>
          </a:p>
          <a:p>
            <a:pPr marL="285750" indent="-285750">
              <a:buFontTx/>
              <a:buChar char="-"/>
            </a:pPr>
            <a:endParaRPr lang="en-US" dirty="0"/>
          </a:p>
          <a:p>
            <a:pPr marL="285750" indent="-285750">
              <a:buFontTx/>
              <a:buChar char="-"/>
            </a:pPr>
            <a:r>
              <a:rPr lang="en-US" dirty="0"/>
              <a:t>We define the Workflow tasks as a Directed Acyclic Graph</a:t>
            </a:r>
          </a:p>
          <a:p>
            <a:pPr marL="285750" indent="-285750">
              <a:buFontTx/>
              <a:buChar char="-"/>
            </a:pPr>
            <a:endParaRPr lang="en-US" dirty="0"/>
          </a:p>
          <a:p>
            <a:endParaRPr lang="en-US" dirty="0"/>
          </a:p>
          <a:p>
            <a:endParaRPr lang="en-US" dirty="0"/>
          </a:p>
        </p:txBody>
      </p:sp>
    </p:spTree>
    <p:extLst>
      <p:ext uri="{BB962C8B-B14F-4D97-AF65-F5344CB8AC3E}">
        <p14:creationId xmlns:p14="http://schemas.microsoft.com/office/powerpoint/2010/main" val="885218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FCB8-F132-1342-841F-172D822072DC}"/>
              </a:ext>
            </a:extLst>
          </p:cNvPr>
          <p:cNvSpPr>
            <a:spLocks noGrp="1"/>
          </p:cNvSpPr>
          <p:nvPr>
            <p:ph type="title"/>
          </p:nvPr>
        </p:nvSpPr>
        <p:spPr/>
        <p:txBody>
          <a:bodyPr/>
          <a:lstStyle/>
          <a:p>
            <a:pPr algn="ctr"/>
            <a:r>
              <a:rPr lang="en-US" dirty="0"/>
              <a:t>AWS Lake Formation</a:t>
            </a:r>
          </a:p>
        </p:txBody>
      </p:sp>
      <p:sp>
        <p:nvSpPr>
          <p:cNvPr id="3" name="Text Placeholder 2">
            <a:extLst>
              <a:ext uri="{FF2B5EF4-FFF2-40B4-BE49-F238E27FC236}">
                <a16:creationId xmlns:a16="http://schemas.microsoft.com/office/drawing/2014/main" id="{7397BE21-73A6-FA43-8538-A5F5EF77C583}"/>
              </a:ext>
            </a:extLst>
          </p:cNvPr>
          <p:cNvSpPr>
            <a:spLocks noGrp="1"/>
          </p:cNvSpPr>
          <p:nvPr>
            <p:ph type="body" sz="quarter" idx="10"/>
          </p:nvPr>
        </p:nvSpPr>
        <p:spPr/>
        <p:txBody>
          <a:bodyPr/>
          <a:lstStyle/>
          <a:p>
            <a:r>
              <a:rPr lang="en-US" dirty="0"/>
              <a:t>- The administrative layer for our Data Lake ecosystem</a:t>
            </a:r>
          </a:p>
          <a:p>
            <a:r>
              <a:rPr lang="en-US" dirty="0"/>
              <a:t>Lake Formation’s most popular feature allows us to be able to manage our Data Catalog metadata as well as the data for the underlying s3 location.</a:t>
            </a:r>
          </a:p>
          <a:p>
            <a:endParaRPr lang="en-US" dirty="0"/>
          </a:p>
          <a:p>
            <a:r>
              <a:rPr lang="en-US" dirty="0"/>
              <a:t>Another up and coming Lake Formation feature is the newly-GA Governed Tables, which allow our S3 data lake location to have ACID properties so that each data lake user can have their own consistent view of the source data</a:t>
            </a:r>
          </a:p>
        </p:txBody>
      </p:sp>
      <p:grpSp>
        <p:nvGrpSpPr>
          <p:cNvPr id="5" name="Graphic 16">
            <a:extLst>
              <a:ext uri="{FF2B5EF4-FFF2-40B4-BE49-F238E27FC236}">
                <a16:creationId xmlns:a16="http://schemas.microsoft.com/office/drawing/2014/main" id="{A9AB079F-33A7-8D44-90E3-7880EB1F8E07}"/>
              </a:ext>
            </a:extLst>
          </p:cNvPr>
          <p:cNvGrpSpPr/>
          <p:nvPr/>
        </p:nvGrpSpPr>
        <p:grpSpPr>
          <a:xfrm>
            <a:off x="6326940" y="286952"/>
            <a:ext cx="408749" cy="448854"/>
            <a:chOff x="3361859" y="3368883"/>
            <a:chExt cx="421752" cy="463133"/>
          </a:xfrm>
          <a:solidFill>
            <a:srgbClr val="FFFFFF"/>
          </a:solidFill>
        </p:grpSpPr>
        <p:sp>
          <p:nvSpPr>
            <p:cNvPr id="6" name="Freeform: Shape 23">
              <a:extLst>
                <a:ext uri="{FF2B5EF4-FFF2-40B4-BE49-F238E27FC236}">
                  <a16:creationId xmlns:a16="http://schemas.microsoft.com/office/drawing/2014/main" id="{C82F1FF2-64C5-7140-B22D-C113FBBCA431}"/>
                </a:ext>
              </a:extLst>
            </p:cNvPr>
            <p:cNvSpPr/>
            <p:nvPr/>
          </p:nvSpPr>
          <p:spPr>
            <a:xfrm>
              <a:off x="3361859" y="3409419"/>
              <a:ext cx="421752" cy="422596"/>
            </a:xfrm>
            <a:custGeom>
              <a:avLst/>
              <a:gdLst>
                <a:gd name="connsiteX0" fmla="*/ 210933 w 421752"/>
                <a:gd name="connsiteY0" fmla="*/ 422597 h 422596"/>
                <a:gd name="connsiteX1" fmla="*/ 195002 w 421752"/>
                <a:gd name="connsiteY1" fmla="*/ 422028 h 422596"/>
                <a:gd name="connsiteX2" fmla="*/ 50866 w 421752"/>
                <a:gd name="connsiteY2" fmla="*/ 349391 h 422596"/>
                <a:gd name="connsiteX3" fmla="*/ 25737 w 421752"/>
                <a:gd name="connsiteY3" fmla="*/ 110427 h 422596"/>
                <a:gd name="connsiteX4" fmla="*/ 42331 w 421752"/>
                <a:gd name="connsiteY4" fmla="*/ 119910 h 422596"/>
                <a:gd name="connsiteX5" fmla="*/ 119516 w 421752"/>
                <a:gd name="connsiteY5" fmla="*/ 380273 h 422596"/>
                <a:gd name="connsiteX6" fmla="*/ 379879 w 421752"/>
                <a:gd name="connsiteY6" fmla="*/ 303089 h 422596"/>
                <a:gd name="connsiteX7" fmla="*/ 302695 w 421752"/>
                <a:gd name="connsiteY7" fmla="*/ 42726 h 422596"/>
                <a:gd name="connsiteX8" fmla="*/ 165037 w 421752"/>
                <a:gd name="connsiteY8" fmla="*/ 25083 h 422596"/>
                <a:gd name="connsiteX9" fmla="*/ 160580 w 421752"/>
                <a:gd name="connsiteY9" fmla="*/ 6118 h 422596"/>
                <a:gd name="connsiteX10" fmla="*/ 415635 w 421752"/>
                <a:gd name="connsiteY10" fmla="*/ 160715 h 422596"/>
                <a:gd name="connsiteX11" fmla="*/ 261038 w 421752"/>
                <a:gd name="connsiteY11" fmla="*/ 415769 h 422596"/>
                <a:gd name="connsiteX12" fmla="*/ 210933 w 421752"/>
                <a:gd name="connsiteY12" fmla="*/ 421838 h 42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1752" h="422596">
                  <a:moveTo>
                    <a:pt x="210933" y="422597"/>
                  </a:moveTo>
                  <a:cubicBezTo>
                    <a:pt x="205623" y="422597"/>
                    <a:pt x="200313" y="422407"/>
                    <a:pt x="195002" y="422028"/>
                  </a:cubicBezTo>
                  <a:cubicBezTo>
                    <a:pt x="139183" y="418041"/>
                    <a:pt x="87280" y="391884"/>
                    <a:pt x="50866" y="349391"/>
                  </a:cubicBezTo>
                  <a:cubicBezTo>
                    <a:pt x="-6217" y="282638"/>
                    <a:pt x="-16212" y="187594"/>
                    <a:pt x="25737" y="110427"/>
                  </a:cubicBezTo>
                  <a:lnTo>
                    <a:pt x="42331" y="119910"/>
                  </a:lnTo>
                  <a:cubicBezTo>
                    <a:pt x="-8252" y="213121"/>
                    <a:pt x="26305" y="329690"/>
                    <a:pt x="119516" y="380273"/>
                  </a:cubicBezTo>
                  <a:cubicBezTo>
                    <a:pt x="212727" y="430857"/>
                    <a:pt x="329296" y="396300"/>
                    <a:pt x="379879" y="303089"/>
                  </a:cubicBezTo>
                  <a:cubicBezTo>
                    <a:pt x="430462" y="209878"/>
                    <a:pt x="395906" y="93309"/>
                    <a:pt x="302695" y="42726"/>
                  </a:cubicBezTo>
                  <a:cubicBezTo>
                    <a:pt x="260613" y="19889"/>
                    <a:pt x="211518" y="13597"/>
                    <a:pt x="165037" y="25083"/>
                  </a:cubicBezTo>
                  <a:lnTo>
                    <a:pt x="160580" y="6118"/>
                  </a:lnTo>
                  <a:cubicBezTo>
                    <a:pt x="273702" y="-21623"/>
                    <a:pt x="387894" y="47593"/>
                    <a:pt x="415635" y="160715"/>
                  </a:cubicBezTo>
                  <a:cubicBezTo>
                    <a:pt x="443376" y="273837"/>
                    <a:pt x="374160" y="388029"/>
                    <a:pt x="261038" y="415769"/>
                  </a:cubicBezTo>
                  <a:cubicBezTo>
                    <a:pt x="244640" y="419791"/>
                    <a:pt x="227818" y="421828"/>
                    <a:pt x="210933" y="421838"/>
                  </a:cubicBezTo>
                  <a:close/>
                </a:path>
              </a:pathLst>
            </a:custGeom>
            <a:solidFill>
              <a:srgbClr val="FFFFFF"/>
            </a:solidFill>
            <a:ln w="9398" cap="flat">
              <a:noFill/>
              <a:prstDash val="solid"/>
              <a:miter/>
            </a:ln>
          </p:spPr>
          <p:txBody>
            <a:bodyPr rtlCol="0" anchor="ctr"/>
            <a:lstStyle/>
            <a:p>
              <a:pPr defTabSz="731520" eaLnBrk="1" fontAlgn="auto" hangingPunct="1">
                <a:spcBef>
                  <a:spcPts val="0"/>
                </a:spcBef>
                <a:spcAft>
                  <a:spcPts val="0"/>
                </a:spcAft>
                <a:defRPr/>
              </a:pPr>
              <a:endParaRPr lang="en-US" sz="2880">
                <a:solidFill>
                  <a:srgbClr val="1D516C"/>
                </a:solidFill>
                <a:latin typeface="Arial"/>
              </a:endParaRPr>
            </a:p>
          </p:txBody>
        </p:sp>
        <p:sp>
          <p:nvSpPr>
            <p:cNvPr id="7" name="Freeform: Shape 24">
              <a:extLst>
                <a:ext uri="{FF2B5EF4-FFF2-40B4-BE49-F238E27FC236}">
                  <a16:creationId xmlns:a16="http://schemas.microsoft.com/office/drawing/2014/main" id="{2D682429-B28F-2B41-8908-34418F45537D}"/>
                </a:ext>
              </a:extLst>
            </p:cNvPr>
            <p:cNvSpPr/>
            <p:nvPr/>
          </p:nvSpPr>
          <p:spPr>
            <a:xfrm>
              <a:off x="3424369" y="3608699"/>
              <a:ext cx="89632" cy="62870"/>
            </a:xfrm>
            <a:custGeom>
              <a:avLst/>
              <a:gdLst>
                <a:gd name="connsiteX0" fmla="*/ 45251 w 89632"/>
                <a:gd name="connsiteY0" fmla="*/ 62870 h 62870"/>
                <a:gd name="connsiteX1" fmla="*/ 39183 w 89632"/>
                <a:gd name="connsiteY1" fmla="*/ 60689 h 62870"/>
                <a:gd name="connsiteX2" fmla="*/ 3433 w 89632"/>
                <a:gd name="connsiteY2" fmla="*/ 31103 h 62870"/>
                <a:gd name="connsiteX3" fmla="*/ 2181 w 89632"/>
                <a:gd name="connsiteY3" fmla="*/ 17751 h 62870"/>
                <a:gd name="connsiteX4" fmla="*/ 9407 w 89632"/>
                <a:gd name="connsiteY4" fmla="*/ 14319 h 62870"/>
                <a:gd name="connsiteX5" fmla="*/ 23536 w 89632"/>
                <a:gd name="connsiteY5" fmla="*/ 14319 h 62870"/>
                <a:gd name="connsiteX6" fmla="*/ 23536 w 89632"/>
                <a:gd name="connsiteY6" fmla="*/ 0 h 62870"/>
                <a:gd name="connsiteX7" fmla="*/ 42502 w 89632"/>
                <a:gd name="connsiteY7" fmla="*/ 0 h 62870"/>
                <a:gd name="connsiteX8" fmla="*/ 42502 w 89632"/>
                <a:gd name="connsiteY8" fmla="*/ 23612 h 62870"/>
                <a:gd name="connsiteX9" fmla="*/ 35484 w 89632"/>
                <a:gd name="connsiteY9" fmla="*/ 33095 h 62870"/>
                <a:gd name="connsiteX10" fmla="*/ 44967 w 89632"/>
                <a:gd name="connsiteY10" fmla="*/ 41060 h 62870"/>
                <a:gd name="connsiteX11" fmla="*/ 54450 w 89632"/>
                <a:gd name="connsiteY11" fmla="*/ 33189 h 62870"/>
                <a:gd name="connsiteX12" fmla="*/ 47053 w 89632"/>
                <a:gd name="connsiteY12" fmla="*/ 23707 h 62870"/>
                <a:gd name="connsiteX13" fmla="*/ 47053 w 89632"/>
                <a:gd name="connsiteY13" fmla="*/ 0 h 62870"/>
                <a:gd name="connsiteX14" fmla="*/ 66019 w 89632"/>
                <a:gd name="connsiteY14" fmla="*/ 0 h 62870"/>
                <a:gd name="connsiteX15" fmla="*/ 66019 w 89632"/>
                <a:gd name="connsiteY15" fmla="*/ 14129 h 62870"/>
                <a:gd name="connsiteX16" fmla="*/ 80148 w 89632"/>
                <a:gd name="connsiteY16" fmla="*/ 14129 h 62870"/>
                <a:gd name="connsiteX17" fmla="*/ 89061 w 89632"/>
                <a:gd name="connsiteY17" fmla="*/ 20388 h 62870"/>
                <a:gd name="connsiteX18" fmla="*/ 86217 w 89632"/>
                <a:gd name="connsiteY18" fmla="*/ 30914 h 62870"/>
                <a:gd name="connsiteX19" fmla="*/ 51131 w 89632"/>
                <a:gd name="connsiteY19" fmla="*/ 60405 h 62870"/>
                <a:gd name="connsiteX20" fmla="*/ 45251 w 89632"/>
                <a:gd name="connsiteY20" fmla="*/ 62870 h 6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632" h="62870">
                  <a:moveTo>
                    <a:pt x="45251" y="62870"/>
                  </a:moveTo>
                  <a:cubicBezTo>
                    <a:pt x="43036" y="62874"/>
                    <a:pt x="40889" y="62103"/>
                    <a:pt x="39183" y="60689"/>
                  </a:cubicBezTo>
                  <a:lnTo>
                    <a:pt x="3433" y="31103"/>
                  </a:lnTo>
                  <a:cubicBezTo>
                    <a:pt x="-600" y="27762"/>
                    <a:pt x="-1160" y="21784"/>
                    <a:pt x="2181" y="17751"/>
                  </a:cubicBezTo>
                  <a:cubicBezTo>
                    <a:pt x="3966" y="15597"/>
                    <a:pt x="6610" y="14341"/>
                    <a:pt x="9407" y="14319"/>
                  </a:cubicBezTo>
                  <a:lnTo>
                    <a:pt x="23536" y="14319"/>
                  </a:lnTo>
                  <a:lnTo>
                    <a:pt x="23536" y="0"/>
                  </a:lnTo>
                  <a:lnTo>
                    <a:pt x="42502" y="0"/>
                  </a:lnTo>
                  <a:lnTo>
                    <a:pt x="42502" y="23612"/>
                  </a:lnTo>
                  <a:cubicBezTo>
                    <a:pt x="42653" y="28020"/>
                    <a:pt x="39744" y="31950"/>
                    <a:pt x="35484" y="33095"/>
                  </a:cubicBezTo>
                  <a:lnTo>
                    <a:pt x="44967" y="41060"/>
                  </a:lnTo>
                  <a:lnTo>
                    <a:pt x="54450" y="33189"/>
                  </a:lnTo>
                  <a:cubicBezTo>
                    <a:pt x="50039" y="32196"/>
                    <a:pt x="46943" y="28227"/>
                    <a:pt x="47053" y="23707"/>
                  </a:cubicBezTo>
                  <a:lnTo>
                    <a:pt x="47053" y="0"/>
                  </a:lnTo>
                  <a:lnTo>
                    <a:pt x="66019" y="0"/>
                  </a:lnTo>
                  <a:lnTo>
                    <a:pt x="66019" y="14129"/>
                  </a:lnTo>
                  <a:lnTo>
                    <a:pt x="80148" y="14129"/>
                  </a:lnTo>
                  <a:cubicBezTo>
                    <a:pt x="84140" y="14131"/>
                    <a:pt x="87704" y="16633"/>
                    <a:pt x="89061" y="20388"/>
                  </a:cubicBezTo>
                  <a:cubicBezTo>
                    <a:pt x="90427" y="24145"/>
                    <a:pt x="89289" y="28355"/>
                    <a:pt x="86217" y="30914"/>
                  </a:cubicBezTo>
                  <a:lnTo>
                    <a:pt x="51131" y="60405"/>
                  </a:lnTo>
                  <a:cubicBezTo>
                    <a:pt x="49514" y="61880"/>
                    <a:pt x="47437" y="62751"/>
                    <a:pt x="45251" y="62870"/>
                  </a:cubicBezTo>
                  <a:close/>
                </a:path>
              </a:pathLst>
            </a:custGeom>
            <a:solidFill>
              <a:srgbClr val="FFFFFF"/>
            </a:solidFill>
            <a:ln w="9398" cap="flat">
              <a:noFill/>
              <a:prstDash val="solid"/>
              <a:miter/>
            </a:ln>
          </p:spPr>
          <p:txBody>
            <a:bodyPr rtlCol="0" anchor="ctr"/>
            <a:lstStyle/>
            <a:p>
              <a:pPr defTabSz="731520" eaLnBrk="1" fontAlgn="auto" hangingPunct="1">
                <a:spcBef>
                  <a:spcPts val="0"/>
                </a:spcBef>
                <a:spcAft>
                  <a:spcPts val="0"/>
                </a:spcAft>
                <a:defRPr/>
              </a:pPr>
              <a:endParaRPr lang="en-US" sz="2880">
                <a:solidFill>
                  <a:srgbClr val="1D516C"/>
                </a:solidFill>
                <a:latin typeface="Arial"/>
              </a:endParaRPr>
            </a:p>
          </p:txBody>
        </p:sp>
        <p:sp>
          <p:nvSpPr>
            <p:cNvPr id="8" name="Freeform: Shape 25">
              <a:extLst>
                <a:ext uri="{FF2B5EF4-FFF2-40B4-BE49-F238E27FC236}">
                  <a16:creationId xmlns:a16="http://schemas.microsoft.com/office/drawing/2014/main" id="{F9C285E3-1088-9348-B44B-5934AAC602C0}"/>
                </a:ext>
              </a:extLst>
            </p:cNvPr>
            <p:cNvSpPr/>
            <p:nvPr/>
          </p:nvSpPr>
          <p:spPr>
            <a:xfrm>
              <a:off x="3372708" y="3457546"/>
              <a:ext cx="193161" cy="146427"/>
            </a:xfrm>
            <a:custGeom>
              <a:avLst/>
              <a:gdLst>
                <a:gd name="connsiteX0" fmla="*/ 96913 w 193161"/>
                <a:gd name="connsiteY0" fmla="*/ 146412 h 146427"/>
                <a:gd name="connsiteX1" fmla="*/ 75577 w 193161"/>
                <a:gd name="connsiteY1" fmla="*/ 142335 h 146427"/>
                <a:gd name="connsiteX2" fmla="*/ 69318 w 193161"/>
                <a:gd name="connsiteY2" fmla="*/ 133516 h 146427"/>
                <a:gd name="connsiteX3" fmla="*/ 69318 w 193161"/>
                <a:gd name="connsiteY3" fmla="*/ 119197 h 146427"/>
                <a:gd name="connsiteX4" fmla="*/ 0 w 193161"/>
                <a:gd name="connsiteY4" fmla="*/ 10526 h 146427"/>
                <a:gd name="connsiteX5" fmla="*/ 15931 w 193161"/>
                <a:gd name="connsiteY5" fmla="*/ 284 h 146427"/>
                <a:gd name="connsiteX6" fmla="*/ 86766 w 193161"/>
                <a:gd name="connsiteY6" fmla="*/ 110852 h 146427"/>
                <a:gd name="connsiteX7" fmla="*/ 88284 w 193161"/>
                <a:gd name="connsiteY7" fmla="*/ 115973 h 146427"/>
                <a:gd name="connsiteX8" fmla="*/ 88284 w 193161"/>
                <a:gd name="connsiteY8" fmla="*/ 126404 h 146427"/>
                <a:gd name="connsiteX9" fmla="*/ 104783 w 193161"/>
                <a:gd name="connsiteY9" fmla="*/ 126404 h 146427"/>
                <a:gd name="connsiteX10" fmla="*/ 104783 w 193161"/>
                <a:gd name="connsiteY10" fmla="*/ 115973 h 146427"/>
                <a:gd name="connsiteX11" fmla="*/ 106301 w 193161"/>
                <a:gd name="connsiteY11" fmla="*/ 110852 h 146427"/>
                <a:gd name="connsiteX12" fmla="*/ 177136 w 193161"/>
                <a:gd name="connsiteY12" fmla="*/ 0 h 146427"/>
                <a:gd name="connsiteX13" fmla="*/ 193162 w 193161"/>
                <a:gd name="connsiteY13" fmla="*/ 10146 h 146427"/>
                <a:gd name="connsiteX14" fmla="*/ 123749 w 193161"/>
                <a:gd name="connsiteY14" fmla="*/ 119197 h 146427"/>
                <a:gd name="connsiteX15" fmla="*/ 123749 w 193161"/>
                <a:gd name="connsiteY15" fmla="*/ 133990 h 146427"/>
                <a:gd name="connsiteX16" fmla="*/ 117775 w 193161"/>
                <a:gd name="connsiteY16" fmla="*/ 142714 h 146427"/>
                <a:gd name="connsiteX17" fmla="*/ 96913 w 193161"/>
                <a:gd name="connsiteY17" fmla="*/ 146412 h 14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3161" h="146427">
                  <a:moveTo>
                    <a:pt x="96913" y="146412"/>
                  </a:moveTo>
                  <a:cubicBezTo>
                    <a:pt x="89612" y="146358"/>
                    <a:pt x="82383" y="144976"/>
                    <a:pt x="75577" y="142335"/>
                  </a:cubicBezTo>
                  <a:cubicBezTo>
                    <a:pt x="71855" y="140989"/>
                    <a:pt x="69360" y="137474"/>
                    <a:pt x="69318" y="133516"/>
                  </a:cubicBezTo>
                  <a:lnTo>
                    <a:pt x="69318" y="119197"/>
                  </a:lnTo>
                  <a:lnTo>
                    <a:pt x="0" y="10526"/>
                  </a:lnTo>
                  <a:lnTo>
                    <a:pt x="15931" y="284"/>
                  </a:lnTo>
                  <a:lnTo>
                    <a:pt x="86766" y="110852"/>
                  </a:lnTo>
                  <a:cubicBezTo>
                    <a:pt x="87752" y="112379"/>
                    <a:pt x="88279" y="114156"/>
                    <a:pt x="88284" y="115973"/>
                  </a:cubicBezTo>
                  <a:lnTo>
                    <a:pt x="88284" y="126404"/>
                  </a:lnTo>
                  <a:cubicBezTo>
                    <a:pt x="93709" y="127684"/>
                    <a:pt x="99358" y="127684"/>
                    <a:pt x="104783" y="126404"/>
                  </a:cubicBezTo>
                  <a:lnTo>
                    <a:pt x="104783" y="115973"/>
                  </a:lnTo>
                  <a:cubicBezTo>
                    <a:pt x="104788" y="114156"/>
                    <a:pt x="105315" y="112379"/>
                    <a:pt x="106301" y="110852"/>
                  </a:cubicBezTo>
                  <a:lnTo>
                    <a:pt x="177136" y="0"/>
                  </a:lnTo>
                  <a:lnTo>
                    <a:pt x="193162" y="10146"/>
                  </a:lnTo>
                  <a:lnTo>
                    <a:pt x="123749" y="119197"/>
                  </a:lnTo>
                  <a:lnTo>
                    <a:pt x="123749" y="133990"/>
                  </a:lnTo>
                  <a:cubicBezTo>
                    <a:pt x="123714" y="137841"/>
                    <a:pt x="121353" y="141289"/>
                    <a:pt x="117775" y="142714"/>
                  </a:cubicBezTo>
                  <a:cubicBezTo>
                    <a:pt x="111136" y="145323"/>
                    <a:pt x="104044" y="146581"/>
                    <a:pt x="96913" y="146412"/>
                  </a:cubicBezTo>
                  <a:close/>
                </a:path>
              </a:pathLst>
            </a:custGeom>
            <a:solidFill>
              <a:srgbClr val="FFFFFF"/>
            </a:solidFill>
            <a:ln w="9398" cap="flat">
              <a:noFill/>
              <a:prstDash val="solid"/>
              <a:miter/>
            </a:ln>
          </p:spPr>
          <p:txBody>
            <a:bodyPr rtlCol="0" anchor="ctr"/>
            <a:lstStyle/>
            <a:p>
              <a:pPr defTabSz="731520" eaLnBrk="1" fontAlgn="auto" hangingPunct="1">
                <a:spcBef>
                  <a:spcPts val="0"/>
                </a:spcBef>
                <a:spcAft>
                  <a:spcPts val="0"/>
                </a:spcAft>
                <a:defRPr/>
              </a:pPr>
              <a:endParaRPr lang="en-US" sz="2880">
                <a:solidFill>
                  <a:srgbClr val="1D516C"/>
                </a:solidFill>
                <a:latin typeface="Arial"/>
              </a:endParaRPr>
            </a:p>
          </p:txBody>
        </p:sp>
        <p:sp>
          <p:nvSpPr>
            <p:cNvPr id="9" name="Freeform: Shape 26">
              <a:extLst>
                <a:ext uri="{FF2B5EF4-FFF2-40B4-BE49-F238E27FC236}">
                  <a16:creationId xmlns:a16="http://schemas.microsoft.com/office/drawing/2014/main" id="{95C1AF41-C35F-6C49-890F-7E867DE8388F}"/>
                </a:ext>
              </a:extLst>
            </p:cNvPr>
            <p:cNvSpPr/>
            <p:nvPr/>
          </p:nvSpPr>
          <p:spPr>
            <a:xfrm>
              <a:off x="3371285" y="3439718"/>
              <a:ext cx="195911" cy="48551"/>
            </a:xfrm>
            <a:custGeom>
              <a:avLst/>
              <a:gdLst>
                <a:gd name="connsiteX0" fmla="*/ 97956 w 195911"/>
                <a:gd name="connsiteY0" fmla="*/ 48551 h 48551"/>
                <a:gd name="connsiteX1" fmla="*/ 3888 w 195911"/>
                <a:gd name="connsiteY1" fmla="*/ 33379 h 48551"/>
                <a:gd name="connsiteX2" fmla="*/ 2276 w 195911"/>
                <a:gd name="connsiteY2" fmla="*/ 31293 h 48551"/>
                <a:gd name="connsiteX3" fmla="*/ 1138 w 195911"/>
                <a:gd name="connsiteY3" fmla="*/ 29207 h 48551"/>
                <a:gd name="connsiteX4" fmla="*/ 0 w 195911"/>
                <a:gd name="connsiteY4" fmla="*/ 26077 h 48551"/>
                <a:gd name="connsiteX5" fmla="*/ 0 w 195911"/>
                <a:gd name="connsiteY5" fmla="*/ 24276 h 48551"/>
                <a:gd name="connsiteX6" fmla="*/ 92551 w 195911"/>
                <a:gd name="connsiteY6" fmla="*/ 0 h 48551"/>
                <a:gd name="connsiteX7" fmla="*/ 92551 w 195911"/>
                <a:gd name="connsiteY7" fmla="*/ 18965 h 48551"/>
                <a:gd name="connsiteX8" fmla="*/ 30819 w 195911"/>
                <a:gd name="connsiteY8" fmla="*/ 24276 h 48551"/>
                <a:gd name="connsiteX9" fmla="*/ 97861 w 195911"/>
                <a:gd name="connsiteY9" fmla="*/ 29586 h 48551"/>
                <a:gd name="connsiteX10" fmla="*/ 164904 w 195911"/>
                <a:gd name="connsiteY10" fmla="*/ 24276 h 48551"/>
                <a:gd name="connsiteX11" fmla="*/ 148973 w 195911"/>
                <a:gd name="connsiteY11" fmla="*/ 21715 h 48551"/>
                <a:gd name="connsiteX12" fmla="*/ 151249 w 195911"/>
                <a:gd name="connsiteY12" fmla="*/ 2750 h 48551"/>
                <a:gd name="connsiteX13" fmla="*/ 195912 w 195911"/>
                <a:gd name="connsiteY13" fmla="*/ 24086 h 48551"/>
                <a:gd name="connsiteX14" fmla="*/ 189653 w 195911"/>
                <a:gd name="connsiteY14" fmla="*/ 35181 h 48551"/>
                <a:gd name="connsiteX15" fmla="*/ 97956 w 195911"/>
                <a:gd name="connsiteY15" fmla="*/ 48551 h 48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5911" h="48551">
                  <a:moveTo>
                    <a:pt x="97956" y="48551"/>
                  </a:moveTo>
                  <a:cubicBezTo>
                    <a:pt x="84775" y="48551"/>
                    <a:pt x="18207" y="47793"/>
                    <a:pt x="3888" y="33379"/>
                  </a:cubicBezTo>
                  <a:cubicBezTo>
                    <a:pt x="3248" y="32769"/>
                    <a:pt x="2704" y="32066"/>
                    <a:pt x="2276" y="31293"/>
                  </a:cubicBezTo>
                  <a:lnTo>
                    <a:pt x="1138" y="29207"/>
                  </a:lnTo>
                  <a:cubicBezTo>
                    <a:pt x="563" y="28245"/>
                    <a:pt x="177" y="27183"/>
                    <a:pt x="0" y="26077"/>
                  </a:cubicBezTo>
                  <a:cubicBezTo>
                    <a:pt x="0" y="25603"/>
                    <a:pt x="0" y="24750"/>
                    <a:pt x="0" y="24276"/>
                  </a:cubicBezTo>
                  <a:cubicBezTo>
                    <a:pt x="0" y="8819"/>
                    <a:pt x="31103" y="664"/>
                    <a:pt x="92551" y="0"/>
                  </a:cubicBezTo>
                  <a:lnTo>
                    <a:pt x="92551" y="18965"/>
                  </a:lnTo>
                  <a:cubicBezTo>
                    <a:pt x="71852" y="18793"/>
                    <a:pt x="51184" y="20571"/>
                    <a:pt x="30819" y="24276"/>
                  </a:cubicBezTo>
                  <a:cubicBezTo>
                    <a:pt x="52945" y="28188"/>
                    <a:pt x="75395" y="29967"/>
                    <a:pt x="97861" y="29586"/>
                  </a:cubicBezTo>
                  <a:cubicBezTo>
                    <a:pt x="120325" y="29894"/>
                    <a:pt x="142769" y="28117"/>
                    <a:pt x="164904" y="24276"/>
                  </a:cubicBezTo>
                  <a:cubicBezTo>
                    <a:pt x="160826" y="23422"/>
                    <a:pt x="155421" y="22569"/>
                    <a:pt x="148973" y="21715"/>
                  </a:cubicBezTo>
                  <a:lnTo>
                    <a:pt x="151249" y="2750"/>
                  </a:lnTo>
                  <a:cubicBezTo>
                    <a:pt x="183016" y="6638"/>
                    <a:pt x="195912" y="12802"/>
                    <a:pt x="195912" y="24086"/>
                  </a:cubicBezTo>
                  <a:cubicBezTo>
                    <a:pt x="195817" y="28600"/>
                    <a:pt x="193467" y="32765"/>
                    <a:pt x="189653" y="35181"/>
                  </a:cubicBezTo>
                  <a:cubicBezTo>
                    <a:pt x="176093" y="45043"/>
                    <a:pt x="131809" y="48551"/>
                    <a:pt x="97956" y="48551"/>
                  </a:cubicBezTo>
                  <a:close/>
                </a:path>
              </a:pathLst>
            </a:custGeom>
            <a:solidFill>
              <a:srgbClr val="FFFFFF"/>
            </a:solidFill>
            <a:ln w="9398" cap="flat">
              <a:noFill/>
              <a:prstDash val="solid"/>
              <a:miter/>
            </a:ln>
          </p:spPr>
          <p:txBody>
            <a:bodyPr rtlCol="0" anchor="ctr"/>
            <a:lstStyle/>
            <a:p>
              <a:pPr defTabSz="731520" eaLnBrk="1" fontAlgn="auto" hangingPunct="1">
                <a:spcBef>
                  <a:spcPts val="0"/>
                </a:spcBef>
                <a:spcAft>
                  <a:spcPts val="0"/>
                </a:spcAft>
                <a:defRPr/>
              </a:pPr>
              <a:endParaRPr lang="en-US" sz="2880">
                <a:solidFill>
                  <a:srgbClr val="1D516C"/>
                </a:solidFill>
                <a:latin typeface="Arial"/>
              </a:endParaRPr>
            </a:p>
          </p:txBody>
        </p:sp>
        <p:sp>
          <p:nvSpPr>
            <p:cNvPr id="10" name="Freeform: Shape 27">
              <a:extLst>
                <a:ext uri="{FF2B5EF4-FFF2-40B4-BE49-F238E27FC236}">
                  <a16:creationId xmlns:a16="http://schemas.microsoft.com/office/drawing/2014/main" id="{F8B99732-7B06-EE44-9DD2-CDF815AAEEA3}"/>
                </a:ext>
              </a:extLst>
            </p:cNvPr>
            <p:cNvSpPr/>
            <p:nvPr/>
          </p:nvSpPr>
          <p:spPr>
            <a:xfrm>
              <a:off x="3471612" y="3421986"/>
              <a:ext cx="42577" cy="42672"/>
            </a:xfrm>
            <a:custGeom>
              <a:avLst/>
              <a:gdLst>
                <a:gd name="connsiteX0" fmla="*/ 33095 w 42577"/>
                <a:gd name="connsiteY0" fmla="*/ 42672 h 42672"/>
                <a:gd name="connsiteX1" fmla="*/ 9483 w 42577"/>
                <a:gd name="connsiteY1" fmla="*/ 42672 h 42672"/>
                <a:gd name="connsiteX2" fmla="*/ 0 w 42577"/>
                <a:gd name="connsiteY2" fmla="*/ 33189 h 42672"/>
                <a:gd name="connsiteX3" fmla="*/ 0 w 42577"/>
                <a:gd name="connsiteY3" fmla="*/ 9483 h 42672"/>
                <a:gd name="connsiteX4" fmla="*/ 9483 w 42577"/>
                <a:gd name="connsiteY4" fmla="*/ 0 h 42672"/>
                <a:gd name="connsiteX5" fmla="*/ 33095 w 42577"/>
                <a:gd name="connsiteY5" fmla="*/ 0 h 42672"/>
                <a:gd name="connsiteX6" fmla="*/ 42577 w 42577"/>
                <a:gd name="connsiteY6" fmla="*/ 9483 h 42672"/>
                <a:gd name="connsiteX7" fmla="*/ 42577 w 42577"/>
                <a:gd name="connsiteY7" fmla="*/ 33189 h 42672"/>
                <a:gd name="connsiteX8" fmla="*/ 33095 w 42577"/>
                <a:gd name="connsiteY8" fmla="*/ 42672 h 42672"/>
                <a:gd name="connsiteX9" fmla="*/ 18965 w 42577"/>
                <a:gd name="connsiteY9" fmla="*/ 23707 h 42672"/>
                <a:gd name="connsiteX10" fmla="*/ 23612 w 42577"/>
                <a:gd name="connsiteY10" fmla="*/ 23707 h 42672"/>
                <a:gd name="connsiteX11" fmla="*/ 23612 w 42577"/>
                <a:gd name="connsiteY11" fmla="*/ 18965 h 42672"/>
                <a:gd name="connsiteX12" fmla="*/ 18965 w 42577"/>
                <a:gd name="connsiteY12" fmla="*/ 18965 h 4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577" h="42672">
                  <a:moveTo>
                    <a:pt x="33095" y="42672"/>
                  </a:moveTo>
                  <a:lnTo>
                    <a:pt x="9483" y="42672"/>
                  </a:lnTo>
                  <a:cubicBezTo>
                    <a:pt x="4246" y="42672"/>
                    <a:pt x="0" y="38426"/>
                    <a:pt x="0" y="33189"/>
                  </a:cubicBezTo>
                  <a:lnTo>
                    <a:pt x="0" y="9483"/>
                  </a:lnTo>
                  <a:cubicBezTo>
                    <a:pt x="0" y="4246"/>
                    <a:pt x="4246" y="0"/>
                    <a:pt x="9483" y="0"/>
                  </a:cubicBezTo>
                  <a:lnTo>
                    <a:pt x="33095" y="0"/>
                  </a:lnTo>
                  <a:cubicBezTo>
                    <a:pt x="38332" y="0"/>
                    <a:pt x="42577" y="4246"/>
                    <a:pt x="42577" y="9483"/>
                  </a:cubicBezTo>
                  <a:lnTo>
                    <a:pt x="42577" y="33189"/>
                  </a:lnTo>
                  <a:cubicBezTo>
                    <a:pt x="42577" y="38426"/>
                    <a:pt x="38332" y="42672"/>
                    <a:pt x="33095" y="42672"/>
                  </a:cubicBezTo>
                  <a:close/>
                  <a:moveTo>
                    <a:pt x="18965" y="23707"/>
                  </a:moveTo>
                  <a:lnTo>
                    <a:pt x="23612" y="23707"/>
                  </a:lnTo>
                  <a:lnTo>
                    <a:pt x="23612" y="18965"/>
                  </a:lnTo>
                  <a:lnTo>
                    <a:pt x="18965" y="18965"/>
                  </a:lnTo>
                  <a:close/>
                </a:path>
              </a:pathLst>
            </a:custGeom>
            <a:solidFill>
              <a:srgbClr val="FFFFFF"/>
            </a:solidFill>
            <a:ln w="9398" cap="flat">
              <a:noFill/>
              <a:prstDash val="solid"/>
              <a:miter/>
            </a:ln>
          </p:spPr>
          <p:txBody>
            <a:bodyPr rtlCol="0" anchor="ctr"/>
            <a:lstStyle/>
            <a:p>
              <a:pPr defTabSz="731520" eaLnBrk="1" fontAlgn="auto" hangingPunct="1">
                <a:spcBef>
                  <a:spcPts val="0"/>
                </a:spcBef>
                <a:spcAft>
                  <a:spcPts val="0"/>
                </a:spcAft>
                <a:defRPr/>
              </a:pPr>
              <a:endParaRPr lang="en-US" sz="2880">
                <a:solidFill>
                  <a:srgbClr val="1D516C"/>
                </a:solidFill>
                <a:latin typeface="Arial"/>
              </a:endParaRPr>
            </a:p>
          </p:txBody>
        </p:sp>
        <p:sp>
          <p:nvSpPr>
            <p:cNvPr id="11" name="Freeform: Shape 28">
              <a:extLst>
                <a:ext uri="{FF2B5EF4-FFF2-40B4-BE49-F238E27FC236}">
                  <a16:creationId xmlns:a16="http://schemas.microsoft.com/office/drawing/2014/main" id="{6B13DDD9-1F14-0046-AF87-DA448EE920D4}"/>
                </a:ext>
              </a:extLst>
            </p:cNvPr>
            <p:cNvSpPr/>
            <p:nvPr/>
          </p:nvSpPr>
          <p:spPr>
            <a:xfrm>
              <a:off x="3459759" y="3368883"/>
              <a:ext cx="42577" cy="42577"/>
            </a:xfrm>
            <a:custGeom>
              <a:avLst/>
              <a:gdLst>
                <a:gd name="connsiteX0" fmla="*/ 33095 w 42577"/>
                <a:gd name="connsiteY0" fmla="*/ 42577 h 42577"/>
                <a:gd name="connsiteX1" fmla="*/ 9483 w 42577"/>
                <a:gd name="connsiteY1" fmla="*/ 42577 h 42577"/>
                <a:gd name="connsiteX2" fmla="*/ 0 w 42577"/>
                <a:gd name="connsiteY2" fmla="*/ 33095 h 42577"/>
                <a:gd name="connsiteX3" fmla="*/ 0 w 42577"/>
                <a:gd name="connsiteY3" fmla="*/ 9483 h 42577"/>
                <a:gd name="connsiteX4" fmla="*/ 9483 w 42577"/>
                <a:gd name="connsiteY4" fmla="*/ 0 h 42577"/>
                <a:gd name="connsiteX5" fmla="*/ 33095 w 42577"/>
                <a:gd name="connsiteY5" fmla="*/ 0 h 42577"/>
                <a:gd name="connsiteX6" fmla="*/ 42577 w 42577"/>
                <a:gd name="connsiteY6" fmla="*/ 9483 h 42577"/>
                <a:gd name="connsiteX7" fmla="*/ 42577 w 42577"/>
                <a:gd name="connsiteY7" fmla="*/ 33095 h 42577"/>
                <a:gd name="connsiteX8" fmla="*/ 33095 w 42577"/>
                <a:gd name="connsiteY8" fmla="*/ 42577 h 42577"/>
                <a:gd name="connsiteX9" fmla="*/ 18965 w 42577"/>
                <a:gd name="connsiteY9" fmla="*/ 23612 h 42577"/>
                <a:gd name="connsiteX10" fmla="*/ 23612 w 42577"/>
                <a:gd name="connsiteY10" fmla="*/ 23612 h 42577"/>
                <a:gd name="connsiteX11" fmla="*/ 23612 w 42577"/>
                <a:gd name="connsiteY11" fmla="*/ 18965 h 42577"/>
                <a:gd name="connsiteX12" fmla="*/ 18965 w 42577"/>
                <a:gd name="connsiteY12" fmla="*/ 18965 h 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577" h="42577">
                  <a:moveTo>
                    <a:pt x="33095" y="42577"/>
                  </a:moveTo>
                  <a:lnTo>
                    <a:pt x="9483" y="42577"/>
                  </a:lnTo>
                  <a:cubicBezTo>
                    <a:pt x="4246" y="42577"/>
                    <a:pt x="0" y="38332"/>
                    <a:pt x="0" y="33095"/>
                  </a:cubicBezTo>
                  <a:lnTo>
                    <a:pt x="0" y="9483"/>
                  </a:lnTo>
                  <a:cubicBezTo>
                    <a:pt x="0" y="4246"/>
                    <a:pt x="4246" y="0"/>
                    <a:pt x="9483" y="0"/>
                  </a:cubicBezTo>
                  <a:lnTo>
                    <a:pt x="33095" y="0"/>
                  </a:lnTo>
                  <a:cubicBezTo>
                    <a:pt x="38332" y="0"/>
                    <a:pt x="42577" y="4246"/>
                    <a:pt x="42577" y="9483"/>
                  </a:cubicBezTo>
                  <a:lnTo>
                    <a:pt x="42577" y="33095"/>
                  </a:lnTo>
                  <a:cubicBezTo>
                    <a:pt x="42577" y="38332"/>
                    <a:pt x="38332" y="42577"/>
                    <a:pt x="33095" y="42577"/>
                  </a:cubicBezTo>
                  <a:close/>
                  <a:moveTo>
                    <a:pt x="18965" y="23612"/>
                  </a:moveTo>
                  <a:lnTo>
                    <a:pt x="23612" y="23612"/>
                  </a:lnTo>
                  <a:lnTo>
                    <a:pt x="23612" y="18965"/>
                  </a:lnTo>
                  <a:lnTo>
                    <a:pt x="18965" y="18965"/>
                  </a:lnTo>
                  <a:close/>
                </a:path>
              </a:pathLst>
            </a:custGeom>
            <a:solidFill>
              <a:srgbClr val="FFFFFF"/>
            </a:solidFill>
            <a:ln w="9398" cap="flat">
              <a:noFill/>
              <a:prstDash val="solid"/>
              <a:miter/>
            </a:ln>
          </p:spPr>
          <p:txBody>
            <a:bodyPr rtlCol="0" anchor="ctr"/>
            <a:lstStyle/>
            <a:p>
              <a:pPr defTabSz="731520" eaLnBrk="1" fontAlgn="auto" hangingPunct="1">
                <a:spcBef>
                  <a:spcPts val="0"/>
                </a:spcBef>
                <a:spcAft>
                  <a:spcPts val="0"/>
                </a:spcAft>
                <a:defRPr/>
              </a:pPr>
              <a:endParaRPr lang="en-US" sz="2880">
                <a:solidFill>
                  <a:srgbClr val="1D516C"/>
                </a:solidFill>
                <a:latin typeface="Arial"/>
              </a:endParaRPr>
            </a:p>
          </p:txBody>
        </p:sp>
        <p:sp>
          <p:nvSpPr>
            <p:cNvPr id="12" name="Freeform: Shape 29">
              <a:extLst>
                <a:ext uri="{FF2B5EF4-FFF2-40B4-BE49-F238E27FC236}">
                  <a16:creationId xmlns:a16="http://schemas.microsoft.com/office/drawing/2014/main" id="{9944EA7C-DFB4-E849-A34F-A40A866A8C6E}"/>
                </a:ext>
              </a:extLst>
            </p:cNvPr>
            <p:cNvSpPr/>
            <p:nvPr/>
          </p:nvSpPr>
          <p:spPr>
            <a:xfrm>
              <a:off x="3412535" y="3398374"/>
              <a:ext cx="42577" cy="42577"/>
            </a:xfrm>
            <a:custGeom>
              <a:avLst/>
              <a:gdLst>
                <a:gd name="connsiteX0" fmla="*/ 33095 w 42577"/>
                <a:gd name="connsiteY0" fmla="*/ 42577 h 42577"/>
                <a:gd name="connsiteX1" fmla="*/ 9483 w 42577"/>
                <a:gd name="connsiteY1" fmla="*/ 42577 h 42577"/>
                <a:gd name="connsiteX2" fmla="*/ 0 w 42577"/>
                <a:gd name="connsiteY2" fmla="*/ 33095 h 42577"/>
                <a:gd name="connsiteX3" fmla="*/ 0 w 42577"/>
                <a:gd name="connsiteY3" fmla="*/ 9483 h 42577"/>
                <a:gd name="connsiteX4" fmla="*/ 9483 w 42577"/>
                <a:gd name="connsiteY4" fmla="*/ 0 h 42577"/>
                <a:gd name="connsiteX5" fmla="*/ 33095 w 42577"/>
                <a:gd name="connsiteY5" fmla="*/ 0 h 42577"/>
                <a:gd name="connsiteX6" fmla="*/ 42577 w 42577"/>
                <a:gd name="connsiteY6" fmla="*/ 9483 h 42577"/>
                <a:gd name="connsiteX7" fmla="*/ 42577 w 42577"/>
                <a:gd name="connsiteY7" fmla="*/ 33095 h 42577"/>
                <a:gd name="connsiteX8" fmla="*/ 33095 w 42577"/>
                <a:gd name="connsiteY8" fmla="*/ 42577 h 42577"/>
                <a:gd name="connsiteX9" fmla="*/ 18965 w 42577"/>
                <a:gd name="connsiteY9" fmla="*/ 23612 h 42577"/>
                <a:gd name="connsiteX10" fmla="*/ 23612 w 42577"/>
                <a:gd name="connsiteY10" fmla="*/ 23612 h 42577"/>
                <a:gd name="connsiteX11" fmla="*/ 23612 w 42577"/>
                <a:gd name="connsiteY11" fmla="*/ 18965 h 42577"/>
                <a:gd name="connsiteX12" fmla="*/ 18965 w 42577"/>
                <a:gd name="connsiteY12" fmla="*/ 18965 h 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577" h="42577">
                  <a:moveTo>
                    <a:pt x="33095" y="42577"/>
                  </a:moveTo>
                  <a:lnTo>
                    <a:pt x="9483" y="42577"/>
                  </a:lnTo>
                  <a:cubicBezTo>
                    <a:pt x="4246" y="42577"/>
                    <a:pt x="0" y="38332"/>
                    <a:pt x="0" y="33095"/>
                  </a:cubicBezTo>
                  <a:lnTo>
                    <a:pt x="0" y="9483"/>
                  </a:lnTo>
                  <a:cubicBezTo>
                    <a:pt x="0" y="4246"/>
                    <a:pt x="4246" y="0"/>
                    <a:pt x="9483" y="0"/>
                  </a:cubicBezTo>
                  <a:lnTo>
                    <a:pt x="33095" y="0"/>
                  </a:lnTo>
                  <a:cubicBezTo>
                    <a:pt x="38332" y="0"/>
                    <a:pt x="42577" y="4246"/>
                    <a:pt x="42577" y="9483"/>
                  </a:cubicBezTo>
                  <a:lnTo>
                    <a:pt x="42577" y="33095"/>
                  </a:lnTo>
                  <a:cubicBezTo>
                    <a:pt x="42577" y="38332"/>
                    <a:pt x="38332" y="42577"/>
                    <a:pt x="33095" y="42577"/>
                  </a:cubicBezTo>
                  <a:close/>
                  <a:moveTo>
                    <a:pt x="18965" y="23612"/>
                  </a:moveTo>
                  <a:lnTo>
                    <a:pt x="23612" y="23612"/>
                  </a:lnTo>
                  <a:lnTo>
                    <a:pt x="23612" y="18965"/>
                  </a:lnTo>
                  <a:lnTo>
                    <a:pt x="18965" y="18965"/>
                  </a:lnTo>
                  <a:close/>
                </a:path>
              </a:pathLst>
            </a:custGeom>
            <a:solidFill>
              <a:srgbClr val="FFFFFF"/>
            </a:solidFill>
            <a:ln w="9398" cap="flat">
              <a:noFill/>
              <a:prstDash val="solid"/>
              <a:miter/>
            </a:ln>
          </p:spPr>
          <p:txBody>
            <a:bodyPr rtlCol="0" anchor="ctr"/>
            <a:lstStyle/>
            <a:p>
              <a:pPr defTabSz="731520" eaLnBrk="1" fontAlgn="auto" hangingPunct="1">
                <a:spcBef>
                  <a:spcPts val="0"/>
                </a:spcBef>
                <a:spcAft>
                  <a:spcPts val="0"/>
                </a:spcAft>
                <a:defRPr/>
              </a:pPr>
              <a:endParaRPr lang="en-US" sz="2880">
                <a:solidFill>
                  <a:srgbClr val="1D516C"/>
                </a:solidFill>
                <a:latin typeface="Arial"/>
              </a:endParaRPr>
            </a:p>
          </p:txBody>
        </p:sp>
        <p:sp>
          <p:nvSpPr>
            <p:cNvPr id="13" name="Freeform: Shape 30">
              <a:extLst>
                <a:ext uri="{FF2B5EF4-FFF2-40B4-BE49-F238E27FC236}">
                  <a16:creationId xmlns:a16="http://schemas.microsoft.com/office/drawing/2014/main" id="{752FC493-CE98-8E43-BDE5-1BAD4801F4FE}"/>
                </a:ext>
              </a:extLst>
            </p:cNvPr>
            <p:cNvSpPr/>
            <p:nvPr/>
          </p:nvSpPr>
          <p:spPr>
            <a:xfrm>
              <a:off x="3492853" y="3720785"/>
              <a:ext cx="165567" cy="37077"/>
            </a:xfrm>
            <a:custGeom>
              <a:avLst/>
              <a:gdLst>
                <a:gd name="connsiteX0" fmla="*/ 165567 w 165567"/>
                <a:gd name="connsiteY0" fmla="*/ 37077 h 37077"/>
                <a:gd name="connsiteX1" fmla="*/ 137973 w 165567"/>
                <a:gd name="connsiteY1" fmla="*/ 24750 h 37077"/>
                <a:gd name="connsiteX2" fmla="*/ 85614 w 165567"/>
                <a:gd name="connsiteY2" fmla="*/ 27580 h 37077"/>
                <a:gd name="connsiteX3" fmla="*/ 82784 w 165567"/>
                <a:gd name="connsiteY3" fmla="*/ 24750 h 37077"/>
                <a:gd name="connsiteX4" fmla="*/ 30425 w 165567"/>
                <a:gd name="connsiteY4" fmla="*/ 27580 h 37077"/>
                <a:gd name="connsiteX5" fmla="*/ 27595 w 165567"/>
                <a:gd name="connsiteY5" fmla="*/ 24750 h 37077"/>
                <a:gd name="connsiteX6" fmla="*/ 0 w 165567"/>
                <a:gd name="connsiteY6" fmla="*/ 37077 h 37077"/>
                <a:gd name="connsiteX7" fmla="*/ 0 w 165567"/>
                <a:gd name="connsiteY7" fmla="*/ 18112 h 37077"/>
                <a:gd name="connsiteX8" fmla="*/ 18017 w 165567"/>
                <a:gd name="connsiteY8" fmla="*/ 0 h 37077"/>
                <a:gd name="connsiteX9" fmla="*/ 36982 w 165567"/>
                <a:gd name="connsiteY9" fmla="*/ 0 h 37077"/>
                <a:gd name="connsiteX10" fmla="*/ 55094 w 165567"/>
                <a:gd name="connsiteY10" fmla="*/ 18112 h 37077"/>
                <a:gd name="connsiteX11" fmla="*/ 73206 w 165567"/>
                <a:gd name="connsiteY11" fmla="*/ 0 h 37077"/>
                <a:gd name="connsiteX12" fmla="*/ 92172 w 165567"/>
                <a:gd name="connsiteY12" fmla="*/ 0 h 37077"/>
                <a:gd name="connsiteX13" fmla="*/ 110283 w 165567"/>
                <a:gd name="connsiteY13" fmla="*/ 18112 h 37077"/>
                <a:gd name="connsiteX14" fmla="*/ 128395 w 165567"/>
                <a:gd name="connsiteY14" fmla="*/ 0 h 37077"/>
                <a:gd name="connsiteX15" fmla="*/ 147361 w 165567"/>
                <a:gd name="connsiteY15" fmla="*/ 0 h 37077"/>
                <a:gd name="connsiteX16" fmla="*/ 165473 w 165567"/>
                <a:gd name="connsiteY16" fmla="*/ 18112 h 3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567" h="37077">
                  <a:moveTo>
                    <a:pt x="165567" y="37077"/>
                  </a:moveTo>
                  <a:cubicBezTo>
                    <a:pt x="155041" y="37050"/>
                    <a:pt x="145017" y="32572"/>
                    <a:pt x="137973" y="24750"/>
                  </a:cubicBezTo>
                  <a:cubicBezTo>
                    <a:pt x="124296" y="39990"/>
                    <a:pt x="100854" y="41257"/>
                    <a:pt x="85614" y="27580"/>
                  </a:cubicBezTo>
                  <a:cubicBezTo>
                    <a:pt x="84620" y="26688"/>
                    <a:pt x="83676" y="25744"/>
                    <a:pt x="82784" y="24750"/>
                  </a:cubicBezTo>
                  <a:cubicBezTo>
                    <a:pt x="69107" y="39990"/>
                    <a:pt x="45665" y="41257"/>
                    <a:pt x="30425" y="27580"/>
                  </a:cubicBezTo>
                  <a:cubicBezTo>
                    <a:pt x="29431" y="26688"/>
                    <a:pt x="28486" y="25744"/>
                    <a:pt x="27595" y="24750"/>
                  </a:cubicBezTo>
                  <a:cubicBezTo>
                    <a:pt x="20565" y="32591"/>
                    <a:pt x="10532" y="37074"/>
                    <a:pt x="0" y="37077"/>
                  </a:cubicBezTo>
                  <a:lnTo>
                    <a:pt x="0" y="18112"/>
                  </a:lnTo>
                  <a:cubicBezTo>
                    <a:pt x="9966" y="18060"/>
                    <a:pt x="18017" y="9966"/>
                    <a:pt x="18017" y="0"/>
                  </a:cubicBezTo>
                  <a:lnTo>
                    <a:pt x="36982" y="0"/>
                  </a:lnTo>
                  <a:cubicBezTo>
                    <a:pt x="36982" y="10003"/>
                    <a:pt x="45091" y="18112"/>
                    <a:pt x="55094" y="18112"/>
                  </a:cubicBezTo>
                  <a:cubicBezTo>
                    <a:pt x="65097" y="18112"/>
                    <a:pt x="73206" y="10003"/>
                    <a:pt x="73206" y="0"/>
                  </a:cubicBezTo>
                  <a:lnTo>
                    <a:pt x="92172" y="0"/>
                  </a:lnTo>
                  <a:cubicBezTo>
                    <a:pt x="92172" y="10003"/>
                    <a:pt x="100280" y="18112"/>
                    <a:pt x="110283" y="18112"/>
                  </a:cubicBezTo>
                  <a:cubicBezTo>
                    <a:pt x="120286" y="18112"/>
                    <a:pt x="128395" y="10003"/>
                    <a:pt x="128395" y="0"/>
                  </a:cubicBezTo>
                  <a:lnTo>
                    <a:pt x="147361" y="0"/>
                  </a:lnTo>
                  <a:cubicBezTo>
                    <a:pt x="147412" y="9981"/>
                    <a:pt x="155491" y="18060"/>
                    <a:pt x="165473" y="18112"/>
                  </a:cubicBezTo>
                  <a:close/>
                </a:path>
              </a:pathLst>
            </a:custGeom>
            <a:solidFill>
              <a:srgbClr val="FFFFFF"/>
            </a:solidFill>
            <a:ln w="9398" cap="flat">
              <a:noFill/>
              <a:prstDash val="solid"/>
              <a:miter/>
            </a:ln>
          </p:spPr>
          <p:txBody>
            <a:bodyPr rtlCol="0" anchor="ctr"/>
            <a:lstStyle/>
            <a:p>
              <a:pPr defTabSz="731520" eaLnBrk="1" fontAlgn="auto" hangingPunct="1">
                <a:spcBef>
                  <a:spcPts val="0"/>
                </a:spcBef>
                <a:spcAft>
                  <a:spcPts val="0"/>
                </a:spcAft>
                <a:defRPr/>
              </a:pPr>
              <a:endParaRPr lang="en-US" sz="2880">
                <a:solidFill>
                  <a:srgbClr val="1D516C"/>
                </a:solidFill>
                <a:latin typeface="Arial"/>
              </a:endParaRPr>
            </a:p>
          </p:txBody>
        </p:sp>
        <p:sp>
          <p:nvSpPr>
            <p:cNvPr id="14" name="Freeform: Shape 31">
              <a:extLst>
                <a:ext uri="{FF2B5EF4-FFF2-40B4-BE49-F238E27FC236}">
                  <a16:creationId xmlns:a16="http://schemas.microsoft.com/office/drawing/2014/main" id="{AD11F770-E439-734C-9B4B-4DAA16F9D040}"/>
                </a:ext>
              </a:extLst>
            </p:cNvPr>
            <p:cNvSpPr/>
            <p:nvPr/>
          </p:nvSpPr>
          <p:spPr>
            <a:xfrm>
              <a:off x="3539887" y="3518330"/>
              <a:ext cx="165851" cy="37077"/>
            </a:xfrm>
            <a:custGeom>
              <a:avLst/>
              <a:gdLst>
                <a:gd name="connsiteX0" fmla="*/ 165567 w 165851"/>
                <a:gd name="connsiteY0" fmla="*/ 37077 h 37077"/>
                <a:gd name="connsiteX1" fmla="*/ 137973 w 165851"/>
                <a:gd name="connsiteY1" fmla="*/ 24750 h 37077"/>
                <a:gd name="connsiteX2" fmla="*/ 85614 w 165851"/>
                <a:gd name="connsiteY2" fmla="*/ 27580 h 37077"/>
                <a:gd name="connsiteX3" fmla="*/ 82784 w 165851"/>
                <a:gd name="connsiteY3" fmla="*/ 24750 h 37077"/>
                <a:gd name="connsiteX4" fmla="*/ 30425 w 165851"/>
                <a:gd name="connsiteY4" fmla="*/ 27580 h 37077"/>
                <a:gd name="connsiteX5" fmla="*/ 27595 w 165851"/>
                <a:gd name="connsiteY5" fmla="*/ 24750 h 37077"/>
                <a:gd name="connsiteX6" fmla="*/ 0 w 165851"/>
                <a:gd name="connsiteY6" fmla="*/ 37077 h 37077"/>
                <a:gd name="connsiteX7" fmla="*/ 0 w 165851"/>
                <a:gd name="connsiteY7" fmla="*/ 18112 h 37077"/>
                <a:gd name="connsiteX8" fmla="*/ 18394 w 165851"/>
                <a:gd name="connsiteY8" fmla="*/ 287 h 37077"/>
                <a:gd name="connsiteX9" fmla="*/ 18396 w 165851"/>
                <a:gd name="connsiteY9" fmla="*/ 0 h 37077"/>
                <a:gd name="connsiteX10" fmla="*/ 37362 w 165851"/>
                <a:gd name="connsiteY10" fmla="*/ 0 h 37077"/>
                <a:gd name="connsiteX11" fmla="*/ 55474 w 165851"/>
                <a:gd name="connsiteY11" fmla="*/ 18112 h 37077"/>
                <a:gd name="connsiteX12" fmla="*/ 73585 w 165851"/>
                <a:gd name="connsiteY12" fmla="*/ 0 h 37077"/>
                <a:gd name="connsiteX13" fmla="*/ 92551 w 165851"/>
                <a:gd name="connsiteY13" fmla="*/ 0 h 37077"/>
                <a:gd name="connsiteX14" fmla="*/ 110663 w 165851"/>
                <a:gd name="connsiteY14" fmla="*/ 18112 h 37077"/>
                <a:gd name="connsiteX15" fmla="*/ 128775 w 165851"/>
                <a:gd name="connsiteY15" fmla="*/ 0 h 37077"/>
                <a:gd name="connsiteX16" fmla="*/ 147740 w 165851"/>
                <a:gd name="connsiteY16" fmla="*/ 0 h 37077"/>
                <a:gd name="connsiteX17" fmla="*/ 165852 w 165851"/>
                <a:gd name="connsiteY17" fmla="*/ 18112 h 3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5851" h="37077">
                  <a:moveTo>
                    <a:pt x="165567" y="37077"/>
                  </a:moveTo>
                  <a:cubicBezTo>
                    <a:pt x="155036" y="37074"/>
                    <a:pt x="145003" y="32591"/>
                    <a:pt x="137973" y="24750"/>
                  </a:cubicBezTo>
                  <a:cubicBezTo>
                    <a:pt x="124296" y="39990"/>
                    <a:pt x="100854" y="41257"/>
                    <a:pt x="85614" y="27580"/>
                  </a:cubicBezTo>
                  <a:cubicBezTo>
                    <a:pt x="84620" y="26688"/>
                    <a:pt x="83676" y="25744"/>
                    <a:pt x="82784" y="24750"/>
                  </a:cubicBezTo>
                  <a:cubicBezTo>
                    <a:pt x="69107" y="39990"/>
                    <a:pt x="45665" y="41257"/>
                    <a:pt x="30425" y="27580"/>
                  </a:cubicBezTo>
                  <a:cubicBezTo>
                    <a:pt x="29431" y="26688"/>
                    <a:pt x="28486" y="25744"/>
                    <a:pt x="27595" y="24750"/>
                  </a:cubicBezTo>
                  <a:cubicBezTo>
                    <a:pt x="20594" y="32632"/>
                    <a:pt x="10542" y="37122"/>
                    <a:pt x="0" y="37077"/>
                  </a:cubicBezTo>
                  <a:lnTo>
                    <a:pt x="0" y="18112"/>
                  </a:lnTo>
                  <a:cubicBezTo>
                    <a:pt x="10002" y="18269"/>
                    <a:pt x="18237" y="10288"/>
                    <a:pt x="18394" y="287"/>
                  </a:cubicBezTo>
                  <a:cubicBezTo>
                    <a:pt x="18396" y="191"/>
                    <a:pt x="18396" y="96"/>
                    <a:pt x="18396" y="0"/>
                  </a:cubicBezTo>
                  <a:lnTo>
                    <a:pt x="37362" y="0"/>
                  </a:lnTo>
                  <a:cubicBezTo>
                    <a:pt x="37362" y="10003"/>
                    <a:pt x="45471" y="18112"/>
                    <a:pt x="55474" y="18112"/>
                  </a:cubicBezTo>
                  <a:cubicBezTo>
                    <a:pt x="65477" y="18112"/>
                    <a:pt x="73585" y="10003"/>
                    <a:pt x="73585" y="0"/>
                  </a:cubicBezTo>
                  <a:lnTo>
                    <a:pt x="92551" y="0"/>
                  </a:lnTo>
                  <a:cubicBezTo>
                    <a:pt x="92551" y="10003"/>
                    <a:pt x="100660" y="18112"/>
                    <a:pt x="110663" y="18112"/>
                  </a:cubicBezTo>
                  <a:cubicBezTo>
                    <a:pt x="120666" y="18112"/>
                    <a:pt x="128775" y="10003"/>
                    <a:pt x="128775" y="0"/>
                  </a:cubicBezTo>
                  <a:lnTo>
                    <a:pt x="147740" y="0"/>
                  </a:lnTo>
                  <a:cubicBezTo>
                    <a:pt x="147792" y="9981"/>
                    <a:pt x="155870" y="18060"/>
                    <a:pt x="165852" y="18112"/>
                  </a:cubicBezTo>
                  <a:close/>
                </a:path>
              </a:pathLst>
            </a:custGeom>
            <a:solidFill>
              <a:srgbClr val="FFFFFF"/>
            </a:solidFill>
            <a:ln w="9398" cap="flat">
              <a:noFill/>
              <a:prstDash val="solid"/>
              <a:miter/>
            </a:ln>
          </p:spPr>
          <p:txBody>
            <a:bodyPr rtlCol="0" anchor="ctr"/>
            <a:lstStyle/>
            <a:p>
              <a:pPr defTabSz="731520" eaLnBrk="1" fontAlgn="auto" hangingPunct="1">
                <a:spcBef>
                  <a:spcPts val="0"/>
                </a:spcBef>
                <a:spcAft>
                  <a:spcPts val="0"/>
                </a:spcAft>
                <a:defRPr/>
              </a:pPr>
              <a:endParaRPr lang="en-US" sz="2880">
                <a:solidFill>
                  <a:srgbClr val="1D516C"/>
                </a:solidFill>
                <a:latin typeface="Arial"/>
              </a:endParaRPr>
            </a:p>
          </p:txBody>
        </p:sp>
        <p:sp>
          <p:nvSpPr>
            <p:cNvPr id="15" name="Freeform: Shape 33">
              <a:extLst>
                <a:ext uri="{FF2B5EF4-FFF2-40B4-BE49-F238E27FC236}">
                  <a16:creationId xmlns:a16="http://schemas.microsoft.com/office/drawing/2014/main" id="{BA1E2C4E-5B58-FC4C-9575-EE5B7D430A7F}"/>
                </a:ext>
              </a:extLst>
            </p:cNvPr>
            <p:cNvSpPr/>
            <p:nvPr/>
          </p:nvSpPr>
          <p:spPr>
            <a:xfrm>
              <a:off x="3556387" y="3613630"/>
              <a:ext cx="202549" cy="37077"/>
            </a:xfrm>
            <a:custGeom>
              <a:avLst/>
              <a:gdLst>
                <a:gd name="connsiteX0" fmla="*/ 165473 w 202549"/>
                <a:gd name="connsiteY0" fmla="*/ 37077 h 37077"/>
                <a:gd name="connsiteX1" fmla="*/ 137878 w 202549"/>
                <a:gd name="connsiteY1" fmla="*/ 24750 h 37077"/>
                <a:gd name="connsiteX2" fmla="*/ 85519 w 202549"/>
                <a:gd name="connsiteY2" fmla="*/ 27580 h 37077"/>
                <a:gd name="connsiteX3" fmla="*/ 82689 w 202549"/>
                <a:gd name="connsiteY3" fmla="*/ 24750 h 37077"/>
                <a:gd name="connsiteX4" fmla="*/ 30467 w 202549"/>
                <a:gd name="connsiteY4" fmla="*/ 27622 h 37077"/>
                <a:gd name="connsiteX5" fmla="*/ 27595 w 202549"/>
                <a:gd name="connsiteY5" fmla="*/ 24750 h 37077"/>
                <a:gd name="connsiteX6" fmla="*/ 0 w 202549"/>
                <a:gd name="connsiteY6" fmla="*/ 37077 h 37077"/>
                <a:gd name="connsiteX7" fmla="*/ 0 w 202549"/>
                <a:gd name="connsiteY7" fmla="*/ 18112 h 37077"/>
                <a:gd name="connsiteX8" fmla="*/ 18112 w 202549"/>
                <a:gd name="connsiteY8" fmla="*/ 0 h 37077"/>
                <a:gd name="connsiteX9" fmla="*/ 37077 w 202549"/>
                <a:gd name="connsiteY9" fmla="*/ 0 h 37077"/>
                <a:gd name="connsiteX10" fmla="*/ 53832 w 202549"/>
                <a:gd name="connsiteY10" fmla="*/ 19374 h 37077"/>
                <a:gd name="connsiteX11" fmla="*/ 73206 w 202549"/>
                <a:gd name="connsiteY11" fmla="*/ 2619 h 37077"/>
                <a:gd name="connsiteX12" fmla="*/ 73206 w 202549"/>
                <a:gd name="connsiteY12" fmla="*/ 0 h 37077"/>
                <a:gd name="connsiteX13" fmla="*/ 92172 w 202549"/>
                <a:gd name="connsiteY13" fmla="*/ 0 h 37077"/>
                <a:gd name="connsiteX14" fmla="*/ 110283 w 202549"/>
                <a:gd name="connsiteY14" fmla="*/ 18112 h 37077"/>
                <a:gd name="connsiteX15" fmla="*/ 128395 w 202549"/>
                <a:gd name="connsiteY15" fmla="*/ 0 h 37077"/>
                <a:gd name="connsiteX16" fmla="*/ 147361 w 202549"/>
                <a:gd name="connsiteY16" fmla="*/ 0 h 37077"/>
                <a:gd name="connsiteX17" fmla="*/ 165473 w 202549"/>
                <a:gd name="connsiteY17" fmla="*/ 18112 h 37077"/>
                <a:gd name="connsiteX18" fmla="*/ 183584 w 202549"/>
                <a:gd name="connsiteY18" fmla="*/ 0 h 37077"/>
                <a:gd name="connsiteX19" fmla="*/ 202550 w 202549"/>
                <a:gd name="connsiteY19" fmla="*/ 0 h 37077"/>
                <a:gd name="connsiteX20" fmla="*/ 165473 w 202549"/>
                <a:gd name="connsiteY20" fmla="*/ 37077 h 3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2549" h="37077">
                  <a:moveTo>
                    <a:pt x="165473" y="37077"/>
                  </a:moveTo>
                  <a:cubicBezTo>
                    <a:pt x="154941" y="37074"/>
                    <a:pt x="144908" y="32591"/>
                    <a:pt x="137878" y="24750"/>
                  </a:cubicBezTo>
                  <a:cubicBezTo>
                    <a:pt x="124201" y="39990"/>
                    <a:pt x="100759" y="41257"/>
                    <a:pt x="85519" y="27580"/>
                  </a:cubicBezTo>
                  <a:cubicBezTo>
                    <a:pt x="84526" y="26688"/>
                    <a:pt x="83581" y="25744"/>
                    <a:pt x="82689" y="24750"/>
                  </a:cubicBezTo>
                  <a:cubicBezTo>
                    <a:pt x="69061" y="39964"/>
                    <a:pt x="45681" y="41250"/>
                    <a:pt x="30467" y="27622"/>
                  </a:cubicBezTo>
                  <a:cubicBezTo>
                    <a:pt x="29457" y="26718"/>
                    <a:pt x="28499" y="25759"/>
                    <a:pt x="27595" y="24750"/>
                  </a:cubicBezTo>
                  <a:cubicBezTo>
                    <a:pt x="20565" y="32591"/>
                    <a:pt x="10532" y="37074"/>
                    <a:pt x="0" y="37077"/>
                  </a:cubicBezTo>
                  <a:lnTo>
                    <a:pt x="0" y="18112"/>
                  </a:lnTo>
                  <a:cubicBezTo>
                    <a:pt x="9981" y="18060"/>
                    <a:pt x="18060" y="9981"/>
                    <a:pt x="18112" y="0"/>
                  </a:cubicBezTo>
                  <a:lnTo>
                    <a:pt x="37077" y="0"/>
                  </a:lnTo>
                  <a:cubicBezTo>
                    <a:pt x="36354" y="9977"/>
                    <a:pt x="43855" y="18651"/>
                    <a:pt x="53832" y="19374"/>
                  </a:cubicBezTo>
                  <a:cubicBezTo>
                    <a:pt x="63809" y="20097"/>
                    <a:pt x="72483" y="12596"/>
                    <a:pt x="73206" y="2619"/>
                  </a:cubicBezTo>
                  <a:cubicBezTo>
                    <a:pt x="73269" y="1747"/>
                    <a:pt x="73269" y="872"/>
                    <a:pt x="73206" y="0"/>
                  </a:cubicBezTo>
                  <a:lnTo>
                    <a:pt x="92172" y="0"/>
                  </a:lnTo>
                  <a:cubicBezTo>
                    <a:pt x="92172" y="10003"/>
                    <a:pt x="100281" y="18112"/>
                    <a:pt x="110283" y="18112"/>
                  </a:cubicBezTo>
                  <a:cubicBezTo>
                    <a:pt x="120286" y="18112"/>
                    <a:pt x="128395" y="10003"/>
                    <a:pt x="128395" y="0"/>
                  </a:cubicBezTo>
                  <a:lnTo>
                    <a:pt x="147361" y="0"/>
                  </a:lnTo>
                  <a:cubicBezTo>
                    <a:pt x="147361" y="10003"/>
                    <a:pt x="155470" y="18112"/>
                    <a:pt x="165473" y="18112"/>
                  </a:cubicBezTo>
                  <a:cubicBezTo>
                    <a:pt x="175475" y="18112"/>
                    <a:pt x="183584" y="10003"/>
                    <a:pt x="183584" y="0"/>
                  </a:cubicBezTo>
                  <a:lnTo>
                    <a:pt x="202550" y="0"/>
                  </a:lnTo>
                  <a:cubicBezTo>
                    <a:pt x="202550" y="20477"/>
                    <a:pt x="185950" y="37077"/>
                    <a:pt x="165473" y="37077"/>
                  </a:cubicBezTo>
                  <a:close/>
                </a:path>
              </a:pathLst>
            </a:custGeom>
            <a:solidFill>
              <a:srgbClr val="FFFFFF"/>
            </a:solidFill>
            <a:ln w="9398" cap="flat">
              <a:noFill/>
              <a:prstDash val="solid"/>
              <a:miter/>
            </a:ln>
          </p:spPr>
          <p:txBody>
            <a:bodyPr rtlCol="0" anchor="ctr"/>
            <a:lstStyle/>
            <a:p>
              <a:pPr defTabSz="731520" eaLnBrk="1" fontAlgn="auto" hangingPunct="1">
                <a:spcBef>
                  <a:spcPts val="0"/>
                </a:spcBef>
                <a:spcAft>
                  <a:spcPts val="0"/>
                </a:spcAft>
                <a:defRPr/>
              </a:pPr>
              <a:endParaRPr lang="en-US" sz="2880">
                <a:solidFill>
                  <a:srgbClr val="1D516C"/>
                </a:solidFill>
                <a:latin typeface="Arial"/>
              </a:endParaRPr>
            </a:p>
          </p:txBody>
        </p:sp>
      </p:grpSp>
    </p:spTree>
    <p:extLst>
      <p:ext uri="{BB962C8B-B14F-4D97-AF65-F5344CB8AC3E}">
        <p14:creationId xmlns:p14="http://schemas.microsoft.com/office/powerpoint/2010/main" val="3199677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A238-D44F-D543-AAF3-39E9623B9CDC}"/>
              </a:ext>
            </a:extLst>
          </p:cNvPr>
          <p:cNvSpPr>
            <a:spLocks noGrp="1"/>
          </p:cNvSpPr>
          <p:nvPr>
            <p:ph type="title"/>
          </p:nvPr>
        </p:nvSpPr>
        <p:spPr/>
        <p:txBody>
          <a:bodyPr/>
          <a:lstStyle/>
          <a:p>
            <a:r>
              <a:rPr lang="en-US" dirty="0"/>
              <a:t>Data Lake Scenario</a:t>
            </a:r>
            <a:br>
              <a:rPr lang="en-US" dirty="0"/>
            </a:br>
            <a:endParaRPr lang="en-US" dirty="0"/>
          </a:p>
        </p:txBody>
      </p:sp>
      <p:pic>
        <p:nvPicPr>
          <p:cNvPr id="1028" name="Picture 4">
            <a:extLst>
              <a:ext uri="{FF2B5EF4-FFF2-40B4-BE49-F238E27FC236}">
                <a16:creationId xmlns:a16="http://schemas.microsoft.com/office/drawing/2014/main" id="{03A5DA51-3DC1-0F4E-8FCC-5763A3BDC8A0}"/>
              </a:ext>
            </a:extLst>
          </p:cNvPr>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l="-416"/>
          <a:stretch/>
        </p:blipFill>
        <p:spPr bwMode="auto">
          <a:xfrm>
            <a:off x="357187" y="561485"/>
            <a:ext cx="8283437" cy="402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692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AA255F-D48F-6A4D-85BB-6FBE11AE1921}"/>
              </a:ext>
            </a:extLst>
          </p:cNvPr>
          <p:cNvSpPr>
            <a:spLocks noGrp="1"/>
          </p:cNvSpPr>
          <p:nvPr>
            <p:ph type="title"/>
          </p:nvPr>
        </p:nvSpPr>
        <p:spPr/>
        <p:txBody>
          <a:bodyPr/>
          <a:lstStyle/>
          <a:p>
            <a:r>
              <a:rPr lang="en-US" dirty="0"/>
              <a:t>Q &amp; A</a:t>
            </a:r>
          </a:p>
        </p:txBody>
      </p:sp>
    </p:spTree>
    <p:extLst>
      <p:ext uri="{BB962C8B-B14F-4D97-AF65-F5344CB8AC3E}">
        <p14:creationId xmlns:p14="http://schemas.microsoft.com/office/powerpoint/2010/main" val="35952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E977-F13D-0A42-AA42-1D4FBDD127C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24276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CFE76B-E0D7-495D-B5B5-3F0E2464B3E8}"/>
              </a:ext>
            </a:extLst>
          </p:cNvPr>
          <p:cNvCxnSpPr/>
          <p:nvPr/>
        </p:nvCxnSpPr>
        <p:spPr>
          <a:xfrm>
            <a:off x="5920383" y="2232422"/>
            <a:ext cx="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itle 1">
            <a:extLst>
              <a:ext uri="{FF2B5EF4-FFF2-40B4-BE49-F238E27FC236}">
                <a16:creationId xmlns:a16="http://schemas.microsoft.com/office/drawing/2014/main" id="{AC9F43FB-46C3-5D49-BE37-9AEBF5605662}"/>
              </a:ext>
            </a:extLst>
          </p:cNvPr>
          <p:cNvSpPr txBox="1">
            <a:spLocks/>
          </p:cNvSpPr>
          <p:nvPr/>
        </p:nvSpPr>
        <p:spPr>
          <a:xfrm>
            <a:off x="784371" y="1424527"/>
            <a:ext cx="5621951" cy="542925"/>
          </a:xfrm>
          <a:prstGeom prst="rect">
            <a:avLst/>
          </a:prstGeom>
        </p:spPr>
        <p:txBody>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r>
              <a:rPr lang="en-US" sz="3200" dirty="0">
                <a:cs typeface="Calibri" panose="020F0502020204030204" pitchFamily="34" charset="0"/>
              </a:rPr>
              <a:t>ETL Demo Using Glue </a:t>
            </a:r>
            <a:r>
              <a:rPr lang="en-US" sz="3200" dirty="0" err="1">
                <a:cs typeface="Calibri" panose="020F0502020204030204" pitchFamily="34" charset="0"/>
              </a:rPr>
              <a:t>Databrew</a:t>
            </a:r>
            <a:br>
              <a:rPr lang="en-US" sz="3200" dirty="0">
                <a:cs typeface="Calibri" panose="020F0502020204030204" pitchFamily="34" charset="0"/>
              </a:rPr>
            </a:br>
            <a:endParaRPr lang="en-US" sz="3200" dirty="0"/>
          </a:p>
        </p:txBody>
      </p:sp>
      <p:sp>
        <p:nvSpPr>
          <p:cNvPr id="8" name="Text Placeholder 8">
            <a:extLst>
              <a:ext uri="{FF2B5EF4-FFF2-40B4-BE49-F238E27FC236}">
                <a16:creationId xmlns:a16="http://schemas.microsoft.com/office/drawing/2014/main" id="{9679064F-C7EC-3A43-A514-9CBB9017A7AA}"/>
              </a:ext>
            </a:extLst>
          </p:cNvPr>
          <p:cNvSpPr>
            <a:spLocks noGrp="1"/>
          </p:cNvSpPr>
          <p:nvPr>
            <p:ph type="body" sz="quarter" idx="10"/>
          </p:nvPr>
        </p:nvSpPr>
        <p:spPr>
          <a:xfrm>
            <a:off x="354563" y="4161453"/>
            <a:ext cx="4599992" cy="542924"/>
          </a:xfrm>
        </p:spPr>
        <p:txBody>
          <a:bodyPr>
            <a:noAutofit/>
          </a:bodyPr>
          <a:lstStyle/>
          <a:p>
            <a:r>
              <a:rPr lang="en-US" sz="1400" dirty="0">
                <a:latin typeface="Amazon Ember" panose="020B0603020204020204" pitchFamily="34" charset="0"/>
                <a:ea typeface="Amazon Ember" panose="020B0603020204020204" pitchFamily="34" charset="0"/>
                <a:cs typeface="Amazon Ember" panose="020B0603020204020204" pitchFamily="34" charset="0"/>
              </a:rPr>
              <a:t>Presented by </a:t>
            </a:r>
            <a:r>
              <a:rPr lang="en-US" sz="1400" dirty="0" err="1">
                <a:latin typeface="Amazon Ember" panose="020B0603020204020204" pitchFamily="34" charset="0"/>
                <a:ea typeface="Amazon Ember" panose="020B0603020204020204" pitchFamily="34" charset="0"/>
                <a:cs typeface="Amazon Ember" panose="020B0603020204020204" pitchFamily="34" charset="0"/>
              </a:rPr>
              <a:t>Adedolapo</a:t>
            </a:r>
            <a:r>
              <a:rPr lang="en-US" sz="1400" dirty="0">
                <a:latin typeface="Amazon Ember" panose="020B0603020204020204" pitchFamily="34" charset="0"/>
                <a:ea typeface="Amazon Ember" panose="020B0603020204020204" pitchFamily="34" charset="0"/>
                <a:cs typeface="Amazon Ember" panose="020B0603020204020204" pitchFamily="34" charset="0"/>
              </a:rPr>
              <a:t> </a:t>
            </a:r>
            <a:r>
              <a:rPr lang="en-US" sz="1400" dirty="0" err="1">
                <a:latin typeface="Amazon Ember" panose="020B0603020204020204" pitchFamily="34" charset="0"/>
                <a:ea typeface="Amazon Ember" panose="020B0603020204020204" pitchFamily="34" charset="0"/>
                <a:cs typeface="Amazon Ember" panose="020B0603020204020204" pitchFamily="34" charset="0"/>
              </a:rPr>
              <a:t>Oluwabukunola</a:t>
            </a:r>
            <a:r>
              <a:rPr lang="en-US" sz="1400" dirty="0">
                <a:latin typeface="Amazon Ember" panose="020B0603020204020204" pitchFamily="34" charset="0"/>
                <a:ea typeface="Amazon Ember" panose="020B0603020204020204" pitchFamily="34" charset="0"/>
                <a:cs typeface="Amazon Ember" panose="020B0603020204020204" pitchFamily="34" charset="0"/>
              </a:rPr>
              <a:t> Akin-</a:t>
            </a:r>
            <a:r>
              <a:rPr lang="en-US" sz="1400" dirty="0" err="1">
                <a:latin typeface="Amazon Ember" panose="020B0603020204020204" pitchFamily="34" charset="0"/>
                <a:ea typeface="Amazon Ember" panose="020B0603020204020204" pitchFamily="34" charset="0"/>
                <a:cs typeface="Amazon Ember" panose="020B0603020204020204" pitchFamily="34" charset="0"/>
              </a:rPr>
              <a:t>Adetoro</a:t>
            </a:r>
            <a:r>
              <a:rPr lang="en-US" sz="1400" dirty="0">
                <a:latin typeface="Amazon Ember" panose="020B0603020204020204" pitchFamily="34" charset="0"/>
                <a:ea typeface="Amazon Ember" panose="020B0603020204020204" pitchFamily="34" charset="0"/>
                <a:cs typeface="Amazon Ember" panose="020B0603020204020204" pitchFamily="34" charset="0"/>
              </a:rPr>
              <a:t>, ETL Cloud Engineer</a:t>
            </a:r>
          </a:p>
        </p:txBody>
      </p:sp>
    </p:spTree>
    <p:extLst>
      <p:ext uri="{BB962C8B-B14F-4D97-AF65-F5344CB8AC3E}">
        <p14:creationId xmlns:p14="http://schemas.microsoft.com/office/powerpoint/2010/main" val="1961170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a:t>
            </a:r>
            <a:r>
              <a:rPr lang="en-US" sz="2500" dirty="0"/>
              <a:t>Contents</a:t>
            </a:r>
            <a:endParaRPr lang="en-US" dirty="0"/>
          </a:p>
        </p:txBody>
      </p:sp>
      <p:sp>
        <p:nvSpPr>
          <p:cNvPr id="5" name="Content Placeholder 4">
            <a:extLst>
              <a:ext uri="{FF2B5EF4-FFF2-40B4-BE49-F238E27FC236}">
                <a16:creationId xmlns:a16="http://schemas.microsoft.com/office/drawing/2014/main" id="{7D6BA684-DF2D-C84F-96E0-4E738D8F1124}"/>
              </a:ext>
            </a:extLst>
          </p:cNvPr>
          <p:cNvSpPr>
            <a:spLocks noGrp="1"/>
          </p:cNvSpPr>
          <p:nvPr>
            <p:ph sz="half" idx="1"/>
          </p:nvPr>
        </p:nvSpPr>
        <p:spPr/>
        <p:txBody>
          <a:bodyPr>
            <a:normAutofit/>
          </a:bodyPr>
          <a:lstStyle/>
          <a:p>
            <a:pPr marL="285750" indent="-285750">
              <a:buFont typeface="Arial" panose="020B0604020202020204" pitchFamily="34" charset="0"/>
              <a:buChar char="•"/>
            </a:pPr>
            <a:r>
              <a:rPr lang="en-US" sz="1500" dirty="0"/>
              <a:t>Aim of the </a:t>
            </a:r>
            <a:r>
              <a:rPr lang="en-ZA" sz="1500" dirty="0"/>
              <a:t>ETL Demo Session </a:t>
            </a:r>
            <a:endParaRPr lang="en-US" sz="1500" dirty="0"/>
          </a:p>
          <a:p>
            <a:pPr marL="285750" indent="-285750">
              <a:buFont typeface="Arial" panose="020B0604020202020204" pitchFamily="34" charset="0"/>
              <a:buChar char="•"/>
            </a:pPr>
            <a:r>
              <a:rPr lang="en-ZA" sz="1500" dirty="0"/>
              <a:t>What is AWS Glue Data Brew</a:t>
            </a:r>
            <a:endParaRPr lang="en-US" sz="1500" dirty="0"/>
          </a:p>
          <a:p>
            <a:pPr marL="285750" indent="-285750">
              <a:buFont typeface="Arial" panose="020B0604020202020204" pitchFamily="34" charset="0"/>
              <a:buChar char="•"/>
            </a:pPr>
            <a:r>
              <a:rPr lang="en-ZA" sz="1500" dirty="0"/>
              <a:t>Core concepts of AWS Glue Data Brew</a:t>
            </a:r>
            <a:endParaRPr lang="en-US" sz="1500" dirty="0"/>
          </a:p>
          <a:p>
            <a:pPr marL="285750" indent="-285750">
              <a:buFont typeface="Arial" panose="020B0604020202020204" pitchFamily="34" charset="0"/>
              <a:buChar char="•"/>
            </a:pPr>
            <a:r>
              <a:rPr lang="en-ZA" sz="1500" dirty="0"/>
              <a:t>ETL Demo</a:t>
            </a:r>
            <a:endParaRPr lang="en-US" sz="1500" dirty="0"/>
          </a:p>
        </p:txBody>
      </p:sp>
    </p:spTree>
    <p:extLst>
      <p:ext uri="{BB962C8B-B14F-4D97-AF65-F5344CB8AC3E}">
        <p14:creationId xmlns:p14="http://schemas.microsoft.com/office/powerpoint/2010/main" val="388026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86E2F3-6F65-7141-A6FF-2B7B6087E2BC}"/>
              </a:ext>
            </a:extLst>
          </p:cNvPr>
          <p:cNvSpPr>
            <a:spLocks noGrp="1"/>
          </p:cNvSpPr>
          <p:nvPr>
            <p:ph type="body" sz="quarter" idx="12"/>
          </p:nvPr>
        </p:nvSpPr>
        <p:spPr>
          <a:xfrm>
            <a:off x="1396332" y="320060"/>
            <a:ext cx="2255920" cy="744537"/>
          </a:xfrm>
        </p:spPr>
        <p:txBody>
          <a:bodyPr/>
          <a:lstStyle/>
          <a:p>
            <a:r>
              <a:rPr lang="en-US" dirty="0"/>
              <a:t>Agenda</a:t>
            </a:r>
          </a:p>
        </p:txBody>
      </p:sp>
    </p:spTree>
    <p:extLst>
      <p:ext uri="{BB962C8B-B14F-4D97-AF65-F5344CB8AC3E}">
        <p14:creationId xmlns:p14="http://schemas.microsoft.com/office/powerpoint/2010/main" val="3511563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 of the </a:t>
            </a:r>
            <a:r>
              <a:rPr lang="en-ZA" dirty="0"/>
              <a:t>ETL Demo Session </a:t>
            </a:r>
            <a:endParaRPr lang="en-US" dirty="0"/>
          </a:p>
        </p:txBody>
      </p:sp>
      <p:sp>
        <p:nvSpPr>
          <p:cNvPr id="3" name="Content Placeholder 2"/>
          <p:cNvSpPr>
            <a:spLocks noGrp="1"/>
          </p:cNvSpPr>
          <p:nvPr>
            <p:ph sz="half" idx="1"/>
          </p:nvPr>
        </p:nvSpPr>
        <p:spPr>
          <a:xfrm>
            <a:off x="342900" y="874514"/>
            <a:ext cx="8443913" cy="3394472"/>
          </a:xfrm>
        </p:spPr>
        <p:txBody>
          <a:bodyPr>
            <a:normAutofit/>
          </a:bodyPr>
          <a:lstStyle/>
          <a:p>
            <a:pPr marL="357188" indent="-357188">
              <a:buFont typeface="Arial" panose="020B0604020202020204" pitchFamily="34" charset="0"/>
              <a:buChar char="•"/>
            </a:pPr>
            <a:r>
              <a:rPr lang="en-US" sz="1500" dirty="0"/>
              <a:t>The </a:t>
            </a:r>
            <a:r>
              <a:rPr lang="en-ZA" sz="1500" dirty="0"/>
              <a:t>aim of this ETL Demo Session is give you hands on exposure to AWS Glue </a:t>
            </a:r>
            <a:r>
              <a:rPr lang="en-ZA" sz="1500" dirty="0" err="1"/>
              <a:t>DataBrew</a:t>
            </a:r>
            <a:r>
              <a:rPr lang="en-ZA" sz="1500" dirty="0"/>
              <a:t>.</a:t>
            </a:r>
            <a:endParaRPr lang="en-US" sz="1500" dirty="0"/>
          </a:p>
          <a:p>
            <a:pPr marL="0" indent="0">
              <a:buNone/>
            </a:pPr>
            <a:endParaRPr lang="en-US" sz="1500" dirty="0"/>
          </a:p>
          <a:p>
            <a:pPr marL="285750" indent="-285750">
              <a:buFont typeface="Arial" panose="020B0604020202020204" pitchFamily="34" charset="0"/>
              <a:buChar char="•"/>
            </a:pPr>
            <a:r>
              <a:rPr lang="en-ZA" sz="1500" dirty="0"/>
              <a:t>  We will cover the following topics</a:t>
            </a:r>
            <a:endParaRPr lang="en-US" sz="1500" dirty="0"/>
          </a:p>
          <a:p>
            <a:pPr marL="1100138" lvl="1" indent="-357188">
              <a:buFont typeface="Arial" panose="020B0604020202020204" pitchFamily="34" charset="0"/>
              <a:buChar char="•"/>
            </a:pPr>
            <a:r>
              <a:rPr lang="en-ZA" sz="1500" dirty="0"/>
              <a:t>What is AWS Glue </a:t>
            </a:r>
            <a:r>
              <a:rPr lang="en-ZA" sz="1500" dirty="0" err="1"/>
              <a:t>DataBrew</a:t>
            </a:r>
            <a:r>
              <a:rPr lang="en-ZA" sz="1500" dirty="0"/>
              <a:t>?</a:t>
            </a:r>
          </a:p>
          <a:p>
            <a:pPr marL="1100138" lvl="1" indent="-357188">
              <a:buFont typeface="Arial" panose="020B0604020202020204" pitchFamily="34" charset="0"/>
              <a:buChar char="•"/>
            </a:pPr>
            <a:r>
              <a:rPr lang="en-ZA" sz="1500" dirty="0"/>
              <a:t>Core concepts and terms in AWS Glue </a:t>
            </a:r>
            <a:r>
              <a:rPr lang="en-ZA" sz="1500" dirty="0" err="1"/>
              <a:t>DataBrew</a:t>
            </a:r>
            <a:endParaRPr lang="en-ZA" sz="1500" dirty="0"/>
          </a:p>
          <a:p>
            <a:pPr marL="1100138" lvl="1" indent="-357188">
              <a:buFont typeface="Arial" panose="020B0604020202020204" pitchFamily="34" charset="0"/>
              <a:buChar char="•"/>
            </a:pPr>
            <a:r>
              <a:rPr lang="en-ZA" sz="1500" dirty="0"/>
              <a:t>ETL Demo using AWS Glue </a:t>
            </a:r>
            <a:r>
              <a:rPr lang="en-ZA" sz="1500" dirty="0" err="1"/>
              <a:t>DataBrew</a:t>
            </a:r>
            <a:endParaRPr lang="en-ZA" sz="1500" dirty="0"/>
          </a:p>
          <a:p>
            <a:pPr marL="1100138" lvl="1" indent="-357188">
              <a:buFont typeface="Arial" panose="020B0604020202020204" pitchFamily="34" charset="0"/>
              <a:buChar char="•"/>
            </a:pPr>
            <a:endParaRPr lang="en-ZA" dirty="0"/>
          </a:p>
          <a:p>
            <a:pPr marL="1100138" lvl="1" indent="-357188">
              <a:buFont typeface="Arial" panose="020B0604020202020204" pitchFamily="34" charset="0"/>
              <a:buChar char="•"/>
            </a:pPr>
            <a:endParaRPr lang="en-US" sz="1750" dirty="0"/>
          </a:p>
          <a:p>
            <a:endParaRPr lang="en-US" dirty="0"/>
          </a:p>
          <a:p>
            <a:endParaRPr lang="en-US" sz="2250" dirty="0"/>
          </a:p>
        </p:txBody>
      </p:sp>
    </p:spTree>
    <p:extLst>
      <p:ext uri="{BB962C8B-B14F-4D97-AF65-F5344CB8AC3E}">
        <p14:creationId xmlns:p14="http://schemas.microsoft.com/office/powerpoint/2010/main" val="296238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A6D3-82D4-2C49-8C0D-FCF39EB94E2A}"/>
              </a:ext>
            </a:extLst>
          </p:cNvPr>
          <p:cNvSpPr>
            <a:spLocks noGrp="1"/>
          </p:cNvSpPr>
          <p:nvPr>
            <p:ph type="title"/>
          </p:nvPr>
        </p:nvSpPr>
        <p:spPr/>
        <p:txBody>
          <a:bodyPr/>
          <a:lstStyle/>
          <a:p>
            <a:r>
              <a:rPr lang="en-ZA" dirty="0"/>
              <a:t>What is AWS Glue Data Brew</a:t>
            </a:r>
          </a:p>
        </p:txBody>
      </p:sp>
      <p:sp>
        <p:nvSpPr>
          <p:cNvPr id="3" name="Text Placeholder 2">
            <a:extLst>
              <a:ext uri="{FF2B5EF4-FFF2-40B4-BE49-F238E27FC236}">
                <a16:creationId xmlns:a16="http://schemas.microsoft.com/office/drawing/2014/main" id="{BA7F7B46-6809-754C-AD71-4411DE487705}"/>
              </a:ext>
            </a:extLst>
          </p:cNvPr>
          <p:cNvSpPr>
            <a:spLocks noGrp="1"/>
          </p:cNvSpPr>
          <p:nvPr>
            <p:ph type="body" sz="quarter" idx="10"/>
          </p:nvPr>
        </p:nvSpPr>
        <p:spPr>
          <a:xfrm>
            <a:off x="152400" y="623888"/>
            <a:ext cx="8346503" cy="1219484"/>
          </a:xfrm>
        </p:spPr>
        <p:txBody>
          <a:bodyPr>
            <a:normAutofit/>
          </a:bodyPr>
          <a:lstStyle/>
          <a:p>
            <a:pPr marL="285750" indent="-285750" algn="just">
              <a:buFont typeface="Arial" panose="020B0604020202020204" pitchFamily="34" charset="0"/>
              <a:buChar char="•"/>
            </a:pPr>
            <a:r>
              <a:rPr lang="en-ZA" sz="1500" dirty="0"/>
              <a:t>AWS Glue </a:t>
            </a:r>
            <a:r>
              <a:rPr lang="en-ZA" sz="1500" dirty="0" err="1"/>
              <a:t>DataBrew</a:t>
            </a:r>
            <a:r>
              <a:rPr lang="en-ZA" sz="1500" dirty="0"/>
              <a:t> is a visual data preparation tool that makes it easy for data analysts and data scientists to prepare data with an interactive, point-and-click visual interface without writing code.</a:t>
            </a:r>
          </a:p>
          <a:p>
            <a:pPr marL="285750" indent="-285750" algn="just">
              <a:buFont typeface="Arial" panose="020B0604020202020204" pitchFamily="34" charset="0"/>
              <a:buChar char="•"/>
            </a:pPr>
            <a:endParaRPr lang="en-ZA" sz="1750" dirty="0"/>
          </a:p>
          <a:p>
            <a:pPr marL="214313" indent="-214313">
              <a:buFont typeface="Wingdings" pitchFamily="2" charset="2"/>
              <a:buChar char="Ø"/>
            </a:pPr>
            <a:endParaRPr lang="en-ZA" sz="1750" dirty="0"/>
          </a:p>
          <a:p>
            <a:endParaRPr lang="en-ZA" sz="1750" dirty="0"/>
          </a:p>
          <a:p>
            <a:endParaRPr lang="en-ZA" sz="1750" dirty="0"/>
          </a:p>
        </p:txBody>
      </p:sp>
      <p:pic>
        <p:nvPicPr>
          <p:cNvPr id="5" name="Picture 4">
            <a:extLst>
              <a:ext uri="{FF2B5EF4-FFF2-40B4-BE49-F238E27FC236}">
                <a16:creationId xmlns:a16="http://schemas.microsoft.com/office/drawing/2014/main" id="{6CA71586-A822-7140-9ADE-49B89677D7B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23876" y="1534517"/>
            <a:ext cx="7772399" cy="3113683"/>
          </a:xfrm>
          <a:prstGeom prst="rect">
            <a:avLst/>
          </a:prstGeom>
        </p:spPr>
      </p:pic>
    </p:spTree>
    <p:extLst>
      <p:ext uri="{BB962C8B-B14F-4D97-AF65-F5344CB8AC3E}">
        <p14:creationId xmlns:p14="http://schemas.microsoft.com/office/powerpoint/2010/main" val="127593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0043" y="273590"/>
            <a:ext cx="8443913" cy="755109"/>
          </a:xfrm>
        </p:spPr>
        <p:txBody>
          <a:bodyPr/>
          <a:lstStyle/>
          <a:p>
            <a:r>
              <a:rPr lang="en-US" sz="2775" dirty="0"/>
              <a:t>Poll</a:t>
            </a:r>
          </a:p>
        </p:txBody>
      </p:sp>
      <p:sp>
        <p:nvSpPr>
          <p:cNvPr id="6" name="Text Placeholder 5"/>
          <p:cNvSpPr>
            <a:spLocks noGrp="1"/>
          </p:cNvSpPr>
          <p:nvPr>
            <p:ph type="body" sz="quarter" idx="10"/>
          </p:nvPr>
        </p:nvSpPr>
        <p:spPr>
          <a:xfrm>
            <a:off x="2967790" y="2141390"/>
            <a:ext cx="5637213" cy="391626"/>
          </a:xfrm>
        </p:spPr>
        <p:txBody>
          <a:bodyPr/>
          <a:lstStyle/>
          <a:p>
            <a:pPr marL="0" indent="0">
              <a:buNone/>
            </a:pPr>
            <a:r>
              <a:rPr lang="en-US" dirty="0"/>
              <a:t>What is the difference between ETL and ELT?</a:t>
            </a:r>
          </a:p>
          <a:p>
            <a:pPr algn="r"/>
            <a:endParaRPr lang="en-US" dirty="0"/>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a:ext>
            </a:extLst>
          </a:blip>
          <a:stretch>
            <a:fillRect/>
          </a:stretch>
        </p:blipFill>
        <p:spPr>
          <a:xfrm>
            <a:off x="1699936" y="1933214"/>
            <a:ext cx="807979" cy="807979"/>
          </a:xfrm>
          <a:prstGeom prst="rect">
            <a:avLst/>
          </a:prstGeom>
        </p:spPr>
      </p:pic>
    </p:spTree>
    <p:extLst>
      <p:ext uri="{BB962C8B-B14F-4D97-AF65-F5344CB8AC3E}">
        <p14:creationId xmlns:p14="http://schemas.microsoft.com/office/powerpoint/2010/main" val="3668591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Core concepts of Glue Data Brew</a:t>
            </a:r>
            <a:endParaRPr lang="en-US" dirty="0"/>
          </a:p>
        </p:txBody>
      </p:sp>
      <p:sp>
        <p:nvSpPr>
          <p:cNvPr id="6" name="Text Placeholder 5"/>
          <p:cNvSpPr>
            <a:spLocks noGrp="1"/>
          </p:cNvSpPr>
          <p:nvPr>
            <p:ph type="body" sz="quarter" idx="10"/>
          </p:nvPr>
        </p:nvSpPr>
        <p:spPr>
          <a:xfrm>
            <a:off x="342899" y="872024"/>
            <a:ext cx="8443913" cy="3810000"/>
          </a:xfrm>
        </p:spPr>
        <p:txBody>
          <a:bodyPr/>
          <a:lstStyle/>
          <a:p>
            <a:pPr marL="0" indent="0">
              <a:buNone/>
            </a:pPr>
            <a:r>
              <a:rPr lang="en-ZA" sz="1750" b="1" dirty="0"/>
              <a:t>Dataset</a:t>
            </a:r>
            <a:endParaRPr lang="en-ZA" sz="1750" dirty="0"/>
          </a:p>
          <a:p>
            <a:r>
              <a:rPr lang="en-ZA" sz="1500" dirty="0"/>
              <a:t>For </a:t>
            </a:r>
            <a:r>
              <a:rPr lang="en-ZA" sz="1500" dirty="0" err="1"/>
              <a:t>DataBrew</a:t>
            </a:r>
            <a:r>
              <a:rPr lang="en-ZA" sz="1500" dirty="0"/>
              <a:t>, a dataset is a read-only connection to your data. </a:t>
            </a:r>
            <a:r>
              <a:rPr lang="en-ZA" sz="1500" dirty="0" err="1"/>
              <a:t>DataBrew</a:t>
            </a:r>
            <a:r>
              <a:rPr lang="en-ZA" sz="1500" dirty="0"/>
              <a:t> collects a set of descriptive metadata to refer to the data. No actual data can be altered or stored by </a:t>
            </a:r>
            <a:r>
              <a:rPr lang="en-ZA" sz="1500" dirty="0" err="1"/>
              <a:t>DataBrew</a:t>
            </a:r>
            <a:r>
              <a:rPr lang="en-ZA" sz="1500" dirty="0"/>
              <a:t> . </a:t>
            </a:r>
          </a:p>
          <a:p>
            <a:endParaRPr lang="en-ZA" sz="1500" dirty="0"/>
          </a:p>
          <a:p>
            <a:pPr marL="0" indent="0">
              <a:buNone/>
            </a:pPr>
            <a:r>
              <a:rPr lang="en-ZA" sz="1750" b="1" dirty="0"/>
              <a:t>Project</a:t>
            </a:r>
            <a:endParaRPr lang="en-ZA" sz="1750" dirty="0"/>
          </a:p>
          <a:p>
            <a:r>
              <a:rPr lang="en-ZA" sz="1500" dirty="0"/>
              <a:t>The interactive data preparation workspace in </a:t>
            </a:r>
            <a:r>
              <a:rPr lang="en-ZA" sz="1500" dirty="0" err="1"/>
              <a:t>DataBrew</a:t>
            </a:r>
            <a:r>
              <a:rPr lang="en-ZA" sz="1500" dirty="0"/>
              <a:t> is called a project. Using a data project, you manage a collection of related items: data, transformations, and scheduled processes. </a:t>
            </a:r>
          </a:p>
          <a:p>
            <a:endParaRPr lang="en-ZA" sz="1500" dirty="0"/>
          </a:p>
          <a:p>
            <a:pPr marL="0" indent="0">
              <a:buNone/>
            </a:pPr>
            <a:r>
              <a:rPr lang="en-ZA" sz="1750" b="1" dirty="0"/>
              <a:t>Recipe</a:t>
            </a:r>
            <a:endParaRPr lang="en-ZA" sz="1750" dirty="0"/>
          </a:p>
          <a:p>
            <a:r>
              <a:rPr lang="en-ZA" sz="1500" dirty="0"/>
              <a:t>In </a:t>
            </a:r>
            <a:r>
              <a:rPr lang="en-ZA" sz="1500" dirty="0" err="1"/>
              <a:t>DataBrew</a:t>
            </a:r>
            <a:r>
              <a:rPr lang="en-ZA" sz="1500" dirty="0"/>
              <a:t>, a recipe is a set of instructions or steps for data that you want </a:t>
            </a:r>
            <a:r>
              <a:rPr lang="en-ZA" sz="1500" dirty="0" err="1"/>
              <a:t>DataBrew</a:t>
            </a:r>
            <a:r>
              <a:rPr lang="en-ZA" sz="1500" dirty="0"/>
              <a:t> to act on. A recipe can contain many steps, and each step can contain many actions. You can download and reuse recipes in other projects. </a:t>
            </a:r>
          </a:p>
          <a:p>
            <a:endParaRPr lang="en-ZA" sz="1500" b="1" dirty="0"/>
          </a:p>
          <a:p>
            <a:endParaRPr lang="en-ZA" sz="1500" dirty="0"/>
          </a:p>
          <a:p>
            <a:endParaRPr lang="en-ZA" sz="1500" dirty="0"/>
          </a:p>
          <a:p>
            <a:endParaRPr lang="en-ZA" sz="1500" dirty="0"/>
          </a:p>
          <a:p>
            <a:pPr marL="285750">
              <a:buFont typeface="Arial" panose="020B0604020202020204" pitchFamily="34" charset="0"/>
              <a:buChar char="•"/>
            </a:pPr>
            <a:endParaRPr lang="en-US" sz="1500" dirty="0"/>
          </a:p>
          <a:p>
            <a:pPr lvl="1" indent="0">
              <a:buNone/>
            </a:pPr>
            <a:endParaRPr lang="en-US" sz="1500" dirty="0"/>
          </a:p>
          <a:p>
            <a:pPr lvl="1" indent="0">
              <a:buNone/>
            </a:pPr>
            <a:endParaRPr lang="en-US" sz="1500" dirty="0"/>
          </a:p>
        </p:txBody>
      </p:sp>
    </p:spTree>
    <p:extLst>
      <p:ext uri="{BB962C8B-B14F-4D97-AF65-F5344CB8AC3E}">
        <p14:creationId xmlns:p14="http://schemas.microsoft.com/office/powerpoint/2010/main" val="241341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Core concepts</a:t>
            </a:r>
            <a:endParaRPr lang="en-US" dirty="0"/>
          </a:p>
        </p:txBody>
      </p:sp>
      <p:sp>
        <p:nvSpPr>
          <p:cNvPr id="6" name="Text Placeholder 5"/>
          <p:cNvSpPr>
            <a:spLocks noGrp="1"/>
          </p:cNvSpPr>
          <p:nvPr>
            <p:ph type="body" sz="quarter" idx="10"/>
          </p:nvPr>
        </p:nvSpPr>
        <p:spPr>
          <a:xfrm>
            <a:off x="350044" y="1323586"/>
            <a:ext cx="8443913" cy="2496328"/>
          </a:xfrm>
        </p:spPr>
        <p:txBody>
          <a:bodyPr/>
          <a:lstStyle/>
          <a:p>
            <a:pPr marL="0" indent="0">
              <a:buNone/>
            </a:pPr>
            <a:r>
              <a:rPr lang="en-ZA" sz="1750" dirty="0"/>
              <a:t>Job</a:t>
            </a:r>
          </a:p>
          <a:p>
            <a:r>
              <a:rPr lang="en-ZA" sz="1500" dirty="0" err="1"/>
              <a:t>DataBrew</a:t>
            </a:r>
            <a:r>
              <a:rPr lang="en-ZA" sz="1500" dirty="0"/>
              <a:t> takes on the job of transforming your data by running the instructions that you set up when you made a recipe. The process of running these instructions is called a job </a:t>
            </a:r>
          </a:p>
          <a:p>
            <a:endParaRPr lang="en-ZA" sz="1500" dirty="0"/>
          </a:p>
          <a:p>
            <a:pPr marL="0" indent="0">
              <a:buNone/>
            </a:pPr>
            <a:r>
              <a:rPr lang="en-ZA" sz="1750" dirty="0"/>
              <a:t>Data lineage </a:t>
            </a:r>
          </a:p>
          <a:p>
            <a:r>
              <a:rPr lang="en-ZA" sz="1500" dirty="0" err="1"/>
              <a:t>DataBrew</a:t>
            </a:r>
            <a:r>
              <a:rPr lang="en-ZA" sz="1500" dirty="0"/>
              <a:t> tracks your data in a visual interface to determine its origin, called a data lineage. This view shows you how the data flows through different entities from where it originally came, what happened to it over time, and where it was stored.</a:t>
            </a:r>
          </a:p>
          <a:p>
            <a:pPr marL="0" indent="0">
              <a:buNone/>
            </a:pPr>
            <a:r>
              <a:rPr lang="en-ZA" dirty="0"/>
              <a:t> </a:t>
            </a:r>
            <a:endParaRPr lang="en-ZA" sz="1500" b="1" dirty="0"/>
          </a:p>
          <a:p>
            <a:endParaRPr lang="en-ZA" sz="1500" dirty="0"/>
          </a:p>
          <a:p>
            <a:endParaRPr lang="en-ZA" sz="1500" dirty="0"/>
          </a:p>
          <a:p>
            <a:endParaRPr lang="en-ZA" sz="1500" dirty="0"/>
          </a:p>
          <a:p>
            <a:pPr marL="285750">
              <a:buFont typeface="Arial" panose="020B0604020202020204" pitchFamily="34" charset="0"/>
              <a:buChar char="•"/>
            </a:pPr>
            <a:endParaRPr lang="en-US" sz="1500" dirty="0"/>
          </a:p>
          <a:p>
            <a:pPr lvl="1" indent="0">
              <a:buNone/>
            </a:pPr>
            <a:endParaRPr lang="en-US" sz="1500" dirty="0"/>
          </a:p>
          <a:p>
            <a:pPr lvl="1" indent="0">
              <a:buNone/>
            </a:pPr>
            <a:endParaRPr lang="en-US" sz="1500" dirty="0"/>
          </a:p>
        </p:txBody>
      </p:sp>
    </p:spTree>
    <p:extLst>
      <p:ext uri="{BB962C8B-B14F-4D97-AF65-F5344CB8AC3E}">
        <p14:creationId xmlns:p14="http://schemas.microsoft.com/office/powerpoint/2010/main" val="1121037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43" y="142928"/>
            <a:ext cx="8443913" cy="620870"/>
          </a:xfrm>
        </p:spPr>
        <p:txBody>
          <a:bodyPr/>
          <a:lstStyle/>
          <a:p>
            <a:r>
              <a:rPr lang="en-ZA" dirty="0"/>
              <a:t>Core concepts</a:t>
            </a:r>
            <a:endParaRPr lang="en-US" dirty="0"/>
          </a:p>
        </p:txBody>
      </p:sp>
      <p:pic>
        <p:nvPicPr>
          <p:cNvPr id="7" name="Picture 6">
            <a:extLst>
              <a:ext uri="{FF2B5EF4-FFF2-40B4-BE49-F238E27FC236}">
                <a16:creationId xmlns:a16="http://schemas.microsoft.com/office/drawing/2014/main" id="{F8E36E23-1076-D041-917A-71577F1C47E6}"/>
              </a:ext>
            </a:extLst>
          </p:cNvPr>
          <p:cNvPicPr>
            <a:picLocks noChangeAspect="1"/>
          </p:cNvPicPr>
          <p:nvPr/>
        </p:nvPicPr>
        <p:blipFill>
          <a:blip r:embed="rId3"/>
          <a:stretch>
            <a:fillRect/>
          </a:stretch>
        </p:blipFill>
        <p:spPr>
          <a:xfrm>
            <a:off x="1709517" y="857761"/>
            <a:ext cx="5724966" cy="3427979"/>
          </a:xfrm>
          <a:prstGeom prst="rect">
            <a:avLst/>
          </a:prstGeom>
        </p:spPr>
      </p:pic>
    </p:spTree>
    <p:extLst>
      <p:ext uri="{BB962C8B-B14F-4D97-AF65-F5344CB8AC3E}">
        <p14:creationId xmlns:p14="http://schemas.microsoft.com/office/powerpoint/2010/main" val="1930174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ETL Demo- Business case</a:t>
            </a:r>
          </a:p>
        </p:txBody>
      </p:sp>
      <p:sp>
        <p:nvSpPr>
          <p:cNvPr id="4" name="Text Placeholder 3"/>
          <p:cNvSpPr>
            <a:spLocks noGrp="1"/>
          </p:cNvSpPr>
          <p:nvPr>
            <p:ph type="body" sz="quarter" idx="10"/>
          </p:nvPr>
        </p:nvSpPr>
        <p:spPr>
          <a:xfrm>
            <a:off x="342900" y="733425"/>
            <a:ext cx="8172451" cy="3408094"/>
          </a:xfrm>
        </p:spPr>
        <p:txBody>
          <a:bodyPr/>
          <a:lstStyle/>
          <a:p>
            <a:r>
              <a:rPr lang="en-ZA" sz="1500" dirty="0"/>
              <a:t>Company ABC is a online pet product retailer that has recently launched a new product line for pet. Sales for the new product line is struggling in some regions </a:t>
            </a:r>
          </a:p>
          <a:p>
            <a:endParaRPr lang="en-ZA" sz="1500" dirty="0"/>
          </a:p>
          <a:p>
            <a:r>
              <a:rPr lang="en-ZA" sz="1500" dirty="0"/>
              <a:t>Their market research shows that the poor sales is due to limited product awareness in the affected region. To address the sales problem, they need to start a targeted mail campaign in the affected region to increase awareness.</a:t>
            </a:r>
          </a:p>
          <a:p>
            <a:pPr marL="0" indent="0">
              <a:buNone/>
            </a:pPr>
            <a:r>
              <a:rPr lang="en-ZA" sz="1500" dirty="0"/>
              <a:t> </a:t>
            </a:r>
          </a:p>
          <a:p>
            <a:r>
              <a:rPr lang="en-ZA" sz="1500" dirty="0"/>
              <a:t>The team needs a fast turn around and they don’t have much time to write code and manage infrastructure.</a:t>
            </a:r>
          </a:p>
          <a:p>
            <a:endParaRPr lang="en-ZA" sz="1500" dirty="0"/>
          </a:p>
          <a:p>
            <a:r>
              <a:rPr lang="en-ZA" sz="1500" b="1" dirty="0"/>
              <a:t>Actions:</a:t>
            </a:r>
            <a:r>
              <a:rPr lang="en-ZA" sz="1500" dirty="0"/>
              <a:t> The team needs to analyse and transform </a:t>
            </a:r>
            <a:r>
              <a:rPr lang="en-ZA" sz="1500" i="1" dirty="0"/>
              <a:t>customer, product, and sales data</a:t>
            </a:r>
            <a:r>
              <a:rPr lang="en-ZA" sz="1500" dirty="0"/>
              <a:t> to compare and contrast sales of two product lines and identify zip codes where specific product types need to be marketed.</a:t>
            </a:r>
          </a:p>
          <a:p>
            <a:endParaRPr lang="en-ZA" sz="1500" dirty="0"/>
          </a:p>
        </p:txBody>
      </p:sp>
    </p:spTree>
    <p:extLst>
      <p:ext uri="{BB962C8B-B14F-4D97-AF65-F5344CB8AC3E}">
        <p14:creationId xmlns:p14="http://schemas.microsoft.com/office/powerpoint/2010/main" val="1375627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2900" y="114936"/>
            <a:ext cx="8443913" cy="755109"/>
          </a:xfrm>
        </p:spPr>
        <p:txBody>
          <a:bodyPr/>
          <a:lstStyle/>
          <a:p>
            <a:r>
              <a:rPr lang="en-US" sz="2775" dirty="0"/>
              <a:t>Poll</a:t>
            </a:r>
          </a:p>
        </p:txBody>
      </p:sp>
      <p:sp>
        <p:nvSpPr>
          <p:cNvPr id="6" name="Text Placeholder 5"/>
          <p:cNvSpPr>
            <a:spLocks noGrp="1"/>
          </p:cNvSpPr>
          <p:nvPr>
            <p:ph type="body" sz="quarter" idx="10"/>
          </p:nvPr>
        </p:nvSpPr>
        <p:spPr>
          <a:xfrm>
            <a:off x="2933031" y="2100505"/>
            <a:ext cx="3061369" cy="399276"/>
          </a:xfrm>
        </p:spPr>
        <p:txBody>
          <a:bodyPr/>
          <a:lstStyle/>
          <a:p>
            <a:pPr marL="0" indent="0">
              <a:buNone/>
            </a:pPr>
            <a:r>
              <a:rPr lang="en-US" dirty="0"/>
              <a:t>What is a Bridge Table?</a:t>
            </a:r>
          </a:p>
        </p:txBody>
      </p:sp>
      <p:pic>
        <p:nvPicPr>
          <p:cNvPr id="8" name="Picture 7">
            <a:extLst>
              <a:ext uri="{FF2B5EF4-FFF2-40B4-BE49-F238E27FC236}">
                <a16:creationId xmlns:a16="http://schemas.microsoft.com/office/drawing/2014/main" id="{CF8C6815-7383-0D4B-BAF2-2AF17973E7CB}"/>
              </a:ext>
            </a:extLst>
          </p:cNvPr>
          <p:cNvPicPr>
            <a:picLocks noChangeAspect="1"/>
          </p:cNvPicPr>
          <p:nvPr/>
        </p:nvPicPr>
        <p:blipFill>
          <a:blip r:embed="rId3">
            <a:lum bright="70000" contrast="-70000"/>
            <a:extLst>
              <a:ext uri="{28A0092B-C50C-407E-A947-70E740481C1C}">
                <a14:useLocalDpi xmlns:a14="http://schemas.microsoft.com/office/drawing/2010/main"/>
              </a:ext>
            </a:extLst>
          </a:blip>
          <a:stretch>
            <a:fillRect/>
          </a:stretch>
        </p:blipFill>
        <p:spPr>
          <a:xfrm>
            <a:off x="1538370" y="1899867"/>
            <a:ext cx="800553" cy="800553"/>
          </a:xfrm>
          <a:prstGeom prst="rect">
            <a:avLst/>
          </a:prstGeom>
        </p:spPr>
      </p:pic>
    </p:spTree>
    <p:extLst>
      <p:ext uri="{BB962C8B-B14F-4D97-AF65-F5344CB8AC3E}">
        <p14:creationId xmlns:p14="http://schemas.microsoft.com/office/powerpoint/2010/main" val="4146044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ETL Demo-  Data Model</a:t>
            </a:r>
          </a:p>
        </p:txBody>
      </p:sp>
      <p:pic>
        <p:nvPicPr>
          <p:cNvPr id="5" name="Picture 4">
            <a:extLst>
              <a:ext uri="{FF2B5EF4-FFF2-40B4-BE49-F238E27FC236}">
                <a16:creationId xmlns:a16="http://schemas.microsoft.com/office/drawing/2014/main" id="{DF80C55F-FABA-A445-952E-5E5995F11769}"/>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42963" y="778014"/>
            <a:ext cx="7458075" cy="3587472"/>
          </a:xfrm>
          <a:prstGeom prst="rect">
            <a:avLst/>
          </a:prstGeom>
        </p:spPr>
      </p:pic>
    </p:spTree>
    <p:extLst>
      <p:ext uri="{BB962C8B-B14F-4D97-AF65-F5344CB8AC3E}">
        <p14:creationId xmlns:p14="http://schemas.microsoft.com/office/powerpoint/2010/main" val="2800267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ETL Demo-  Logical Data Flow</a:t>
            </a:r>
          </a:p>
        </p:txBody>
      </p:sp>
      <p:pic>
        <p:nvPicPr>
          <p:cNvPr id="6" name="Picture 5">
            <a:extLst>
              <a:ext uri="{FF2B5EF4-FFF2-40B4-BE49-F238E27FC236}">
                <a16:creationId xmlns:a16="http://schemas.microsoft.com/office/drawing/2014/main" id="{4C032D3F-2A95-F849-9265-F885193B0EB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81076" y="809625"/>
            <a:ext cx="7181849" cy="3524250"/>
          </a:xfrm>
          <a:prstGeom prst="rect">
            <a:avLst/>
          </a:prstGeom>
        </p:spPr>
      </p:pic>
    </p:spTree>
    <p:extLst>
      <p:ext uri="{BB962C8B-B14F-4D97-AF65-F5344CB8AC3E}">
        <p14:creationId xmlns:p14="http://schemas.microsoft.com/office/powerpoint/2010/main" val="348805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CFE76B-E0D7-495D-B5B5-3F0E2464B3E8}"/>
              </a:ext>
            </a:extLst>
          </p:cNvPr>
          <p:cNvCxnSpPr/>
          <p:nvPr/>
        </p:nvCxnSpPr>
        <p:spPr>
          <a:xfrm>
            <a:off x="5920383" y="2232422"/>
            <a:ext cx="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itle 1">
            <a:extLst>
              <a:ext uri="{FF2B5EF4-FFF2-40B4-BE49-F238E27FC236}">
                <a16:creationId xmlns:a16="http://schemas.microsoft.com/office/drawing/2014/main" id="{AC9F43FB-46C3-5D49-BE37-9AEBF5605662}"/>
              </a:ext>
            </a:extLst>
          </p:cNvPr>
          <p:cNvSpPr txBox="1">
            <a:spLocks/>
          </p:cNvSpPr>
          <p:nvPr/>
        </p:nvSpPr>
        <p:spPr>
          <a:xfrm>
            <a:off x="671820" y="1263855"/>
            <a:ext cx="3900180" cy="542925"/>
          </a:xfrm>
          <a:prstGeom prst="rect">
            <a:avLst/>
          </a:prstGeom>
        </p:spPr>
        <p:txBody>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r>
              <a:rPr lang="en-US" sz="3200" dirty="0"/>
              <a:t>Introduction to ETL at AWS</a:t>
            </a:r>
            <a:br>
              <a:rPr lang="en-US" sz="3200" dirty="0"/>
            </a:br>
            <a:endParaRPr lang="en-US" sz="3200" dirty="0"/>
          </a:p>
        </p:txBody>
      </p:sp>
      <p:sp>
        <p:nvSpPr>
          <p:cNvPr id="6" name="TextBox 5">
            <a:extLst>
              <a:ext uri="{FF2B5EF4-FFF2-40B4-BE49-F238E27FC236}">
                <a16:creationId xmlns:a16="http://schemas.microsoft.com/office/drawing/2014/main" id="{AD804960-8283-134C-9119-661E3CC06F22}"/>
              </a:ext>
            </a:extLst>
          </p:cNvPr>
          <p:cNvSpPr txBox="1"/>
          <p:nvPr/>
        </p:nvSpPr>
        <p:spPr>
          <a:xfrm>
            <a:off x="671819" y="3836542"/>
            <a:ext cx="2995110" cy="584775"/>
          </a:xfrm>
          <a:prstGeom prst="rect">
            <a:avLst/>
          </a:prstGeom>
          <a:noFill/>
        </p:spPr>
        <p:txBody>
          <a:bodyPr wrap="square">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Presented by </a:t>
            </a:r>
            <a:r>
              <a:rPr lang="en-US" sz="1600" dirty="0" err="1"/>
              <a:t>Samkelo</a:t>
            </a:r>
            <a:r>
              <a:rPr lang="en-US" sz="1600" dirty="0"/>
              <a:t> Maneli</a:t>
            </a:r>
            <a:r>
              <a:rPr lang="en-US" sz="1600" dirty="0">
                <a:latin typeface="Amazon Ember" panose="020B0603020204020204" pitchFamily="34" charset="0"/>
                <a:ea typeface="Amazon Ember" panose="020B0603020204020204" pitchFamily="34" charset="0"/>
                <a:cs typeface="Amazon Ember" panose="020B0603020204020204" pitchFamily="34" charset="0"/>
              </a:rPr>
              <a:t>, ETL Cloud Engineer</a:t>
            </a:r>
          </a:p>
        </p:txBody>
      </p:sp>
    </p:spTree>
    <p:extLst>
      <p:ext uri="{BB962C8B-B14F-4D97-AF65-F5344CB8AC3E}">
        <p14:creationId xmlns:p14="http://schemas.microsoft.com/office/powerpoint/2010/main" val="468331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ETL Demo-  Data transformation steps </a:t>
            </a:r>
          </a:p>
        </p:txBody>
      </p:sp>
      <p:sp>
        <p:nvSpPr>
          <p:cNvPr id="5" name="TextBox 4">
            <a:extLst>
              <a:ext uri="{FF2B5EF4-FFF2-40B4-BE49-F238E27FC236}">
                <a16:creationId xmlns:a16="http://schemas.microsoft.com/office/drawing/2014/main" id="{EFECBE4E-0805-0549-9968-80A92D420D32}"/>
              </a:ext>
            </a:extLst>
          </p:cNvPr>
          <p:cNvSpPr txBox="1"/>
          <p:nvPr/>
        </p:nvSpPr>
        <p:spPr>
          <a:xfrm>
            <a:off x="728662" y="1338564"/>
            <a:ext cx="7686675" cy="1477328"/>
          </a:xfrm>
          <a:prstGeom prst="rect">
            <a:avLst/>
          </a:prstGeom>
          <a:noFill/>
        </p:spPr>
        <p:txBody>
          <a:bodyPr wrap="square">
            <a:spAutoFit/>
          </a:bodyPr>
          <a:lstStyle/>
          <a:p>
            <a:pPr marL="214313" indent="-214313">
              <a:buFont typeface="+mj-lt"/>
              <a:buAutoNum type="arabicPeriod"/>
              <a:tabLst>
                <a:tab pos="285750" algn="l"/>
              </a:tabLst>
            </a:pPr>
            <a:r>
              <a:rPr lang="en-ZA" sz="1500" dirty="0">
                <a:ea typeface="Times New Roman" panose="02020603050405020304" pitchFamily="18" charset="0"/>
              </a:rPr>
              <a:t>Clean the customer data and parse the zip code from the address column</a:t>
            </a:r>
          </a:p>
          <a:p>
            <a:pPr marL="214313" indent="-214313">
              <a:buFont typeface="+mj-lt"/>
              <a:buAutoNum type="arabicPeriod"/>
              <a:tabLst>
                <a:tab pos="285750" algn="l"/>
              </a:tabLst>
            </a:pPr>
            <a:endParaRPr lang="en-ZA" sz="1500" dirty="0">
              <a:ea typeface="Times New Roman" panose="02020603050405020304" pitchFamily="18" charset="0"/>
            </a:endParaRPr>
          </a:p>
          <a:p>
            <a:pPr marL="214313" indent="-214313">
              <a:buFont typeface="+mj-lt"/>
              <a:buAutoNum type="arabicPeriod"/>
              <a:tabLst>
                <a:tab pos="285750" algn="l"/>
              </a:tabLst>
            </a:pPr>
            <a:r>
              <a:rPr lang="en-ZA" sz="1500" dirty="0">
                <a:ea typeface="Times New Roman" panose="02020603050405020304" pitchFamily="18" charset="0"/>
              </a:rPr>
              <a:t>Join sales data with customer data and product data to compare sales by zip and product type</a:t>
            </a:r>
          </a:p>
          <a:p>
            <a:pPr marL="214313" indent="-214313">
              <a:buFont typeface="+mj-lt"/>
              <a:buAutoNum type="arabicPeriod"/>
              <a:tabLst>
                <a:tab pos="285750" algn="l"/>
              </a:tabLst>
            </a:pPr>
            <a:endParaRPr lang="en-ZA" sz="1500" dirty="0">
              <a:ea typeface="Times New Roman" panose="02020603050405020304" pitchFamily="18" charset="0"/>
            </a:endParaRPr>
          </a:p>
          <a:p>
            <a:pPr marL="214313" indent="-214313">
              <a:buFont typeface="+mj-lt"/>
              <a:buAutoNum type="arabicPeriod"/>
              <a:tabLst>
                <a:tab pos="285750" algn="l"/>
              </a:tabLst>
            </a:pPr>
            <a:r>
              <a:rPr lang="en-ZA" sz="1500" dirty="0">
                <a:ea typeface="Times New Roman" panose="02020603050405020304" pitchFamily="18" charset="0"/>
              </a:rPr>
              <a:t>Finally generate lists of zip codes with marketable product IDs.</a:t>
            </a:r>
          </a:p>
        </p:txBody>
      </p:sp>
    </p:spTree>
    <p:extLst>
      <p:ext uri="{BB962C8B-B14F-4D97-AF65-F5344CB8AC3E}">
        <p14:creationId xmlns:p14="http://schemas.microsoft.com/office/powerpoint/2010/main" val="3779225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2899" y="167356"/>
            <a:ext cx="8443913" cy="755109"/>
          </a:xfrm>
        </p:spPr>
        <p:txBody>
          <a:bodyPr/>
          <a:lstStyle/>
          <a:p>
            <a:r>
              <a:rPr lang="en-US" sz="2775" dirty="0"/>
              <a:t>Poll</a:t>
            </a:r>
          </a:p>
        </p:txBody>
      </p:sp>
      <p:sp>
        <p:nvSpPr>
          <p:cNvPr id="6" name="Text Placeholder 5"/>
          <p:cNvSpPr>
            <a:spLocks noGrp="1"/>
          </p:cNvSpPr>
          <p:nvPr>
            <p:ph type="body" sz="quarter" idx="10"/>
          </p:nvPr>
        </p:nvSpPr>
        <p:spPr>
          <a:xfrm>
            <a:off x="2540000" y="2101998"/>
            <a:ext cx="6293853" cy="396291"/>
          </a:xfrm>
        </p:spPr>
        <p:txBody>
          <a:bodyPr/>
          <a:lstStyle/>
          <a:p>
            <a:pPr marL="0" indent="0">
              <a:buNone/>
            </a:pPr>
            <a:r>
              <a:rPr lang="en-US" dirty="0"/>
              <a:t>Does AWS Glue </a:t>
            </a:r>
            <a:r>
              <a:rPr lang="en-US" dirty="0" err="1"/>
              <a:t>Databrew</a:t>
            </a:r>
            <a:r>
              <a:rPr lang="en-US" dirty="0"/>
              <a:t> store the actual dataset?</a:t>
            </a:r>
          </a:p>
          <a:p>
            <a:pPr algn="r"/>
            <a:endParaRPr lang="en-US" dirty="0"/>
          </a:p>
        </p:txBody>
      </p:sp>
      <p:pic>
        <p:nvPicPr>
          <p:cNvPr id="7" name="Picture 6"/>
          <p:cNvPicPr>
            <a:picLocks noChangeAspect="1"/>
          </p:cNvPicPr>
          <p:nvPr/>
        </p:nvPicPr>
        <p:blipFill>
          <a:blip r:embed="rId3">
            <a:lum bright="70000" contrast="-70000"/>
            <a:extLst>
              <a:ext uri="{28A0092B-C50C-407E-A947-70E740481C1C}">
                <a14:useLocalDpi xmlns:a14="http://schemas.microsoft.com/office/drawing/2010/main"/>
              </a:ext>
            </a:extLst>
          </a:blip>
          <a:stretch>
            <a:fillRect/>
          </a:stretch>
        </p:blipFill>
        <p:spPr>
          <a:xfrm>
            <a:off x="1538370" y="1899867"/>
            <a:ext cx="800553" cy="800553"/>
          </a:xfrm>
          <a:prstGeom prst="rect">
            <a:avLst/>
          </a:prstGeom>
        </p:spPr>
      </p:pic>
    </p:spTree>
    <p:extLst>
      <p:ext uri="{BB962C8B-B14F-4D97-AF65-F5344CB8AC3E}">
        <p14:creationId xmlns:p14="http://schemas.microsoft.com/office/powerpoint/2010/main" val="157902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117D77-7B7F-459A-97BE-607250628662}"/>
              </a:ext>
            </a:extLst>
          </p:cNvPr>
          <p:cNvSpPr>
            <a:spLocks noGrp="1"/>
          </p:cNvSpPr>
          <p:nvPr>
            <p:ph type="title"/>
          </p:nvPr>
        </p:nvSpPr>
        <p:spPr>
          <a:xfrm>
            <a:off x="447643" y="405821"/>
            <a:ext cx="8229600" cy="457201"/>
          </a:xfrm>
        </p:spPr>
        <p:txBody>
          <a:bodyPr/>
          <a:lstStyle/>
          <a:p>
            <a:r>
              <a:rPr lang="en-US" dirty="0"/>
              <a:t>Data Movement/Migration</a:t>
            </a:r>
            <a:endParaRPr lang="en-US" sz="2400" dirty="0"/>
          </a:p>
        </p:txBody>
      </p:sp>
      <p:grpSp>
        <p:nvGrpSpPr>
          <p:cNvPr id="12" name="Graphic 20">
            <a:extLst>
              <a:ext uri="{FF2B5EF4-FFF2-40B4-BE49-F238E27FC236}">
                <a16:creationId xmlns:a16="http://schemas.microsoft.com/office/drawing/2014/main" id="{04062253-868C-4B36-B259-78DC6C19E0E0}"/>
              </a:ext>
            </a:extLst>
          </p:cNvPr>
          <p:cNvGrpSpPr/>
          <p:nvPr/>
        </p:nvGrpSpPr>
        <p:grpSpPr>
          <a:xfrm>
            <a:off x="6840413" y="1503859"/>
            <a:ext cx="515554" cy="934907"/>
            <a:chOff x="3433084" y="2953069"/>
            <a:chExt cx="425919" cy="772369"/>
          </a:xfrm>
        </p:grpSpPr>
        <p:sp>
          <p:nvSpPr>
            <p:cNvPr id="13" name="Freeform: Shape 12">
              <a:extLst>
                <a:ext uri="{FF2B5EF4-FFF2-40B4-BE49-F238E27FC236}">
                  <a16:creationId xmlns:a16="http://schemas.microsoft.com/office/drawing/2014/main" id="{447E4F28-BFEC-4E6A-8CC2-849E5D0C28F7}"/>
                </a:ext>
              </a:extLst>
            </p:cNvPr>
            <p:cNvSpPr/>
            <p:nvPr/>
          </p:nvSpPr>
          <p:spPr>
            <a:xfrm>
              <a:off x="3487730" y="3389124"/>
              <a:ext cx="102568" cy="80975"/>
            </a:xfrm>
            <a:custGeom>
              <a:avLst/>
              <a:gdLst>
                <a:gd name="connsiteX0" fmla="*/ 99205 w 102567"/>
                <a:gd name="connsiteY0" fmla="*/ 57762 h 80974"/>
                <a:gd name="connsiteX1" fmla="*/ 36045 w 102567"/>
                <a:gd name="connsiteY1" fmla="*/ 67479 h 80974"/>
                <a:gd name="connsiteX2" fmla="*/ 12292 w 102567"/>
                <a:gd name="connsiteY2" fmla="*/ 8097 h 80974"/>
              </a:gdLst>
              <a:ahLst/>
              <a:cxnLst>
                <a:cxn ang="0">
                  <a:pos x="connsiteX0" y="connsiteY0"/>
                </a:cxn>
                <a:cxn ang="0">
                  <a:pos x="connsiteX1" y="connsiteY1"/>
                </a:cxn>
                <a:cxn ang="0">
                  <a:pos x="connsiteX2" y="connsiteY2"/>
                </a:cxn>
              </a:cxnLst>
              <a:rect l="l" t="t" r="r" b="b"/>
              <a:pathLst>
                <a:path w="102567" h="80974">
                  <a:moveTo>
                    <a:pt x="99205" y="57762"/>
                  </a:moveTo>
                  <a:cubicBezTo>
                    <a:pt x="88409" y="76656"/>
                    <a:pt x="60337" y="80975"/>
                    <a:pt x="36045" y="67479"/>
                  </a:cubicBezTo>
                  <a:cubicBezTo>
                    <a:pt x="12292" y="53983"/>
                    <a:pt x="1496" y="27531"/>
                    <a:pt x="12292" y="8097"/>
                  </a:cubicBezTo>
                </a:path>
              </a:pathLst>
            </a:custGeom>
            <a:noFill/>
            <a:ln w="19050" cap="flat">
              <a:solidFill>
                <a:schemeClr val="tx1"/>
              </a:solidFill>
              <a:prstDash val="solid"/>
              <a:round/>
            </a:ln>
          </p:spPr>
          <p:txBody>
            <a:bodyPr rtlCol="0" anchor="ctr"/>
            <a:lstStyle/>
            <a:p>
              <a:endParaRPr lang="en-US" dirty="0"/>
            </a:p>
          </p:txBody>
        </p:sp>
        <p:sp>
          <p:nvSpPr>
            <p:cNvPr id="14" name="Freeform: Shape 13">
              <a:extLst>
                <a:ext uri="{FF2B5EF4-FFF2-40B4-BE49-F238E27FC236}">
                  <a16:creationId xmlns:a16="http://schemas.microsoft.com/office/drawing/2014/main" id="{7F8BE4AF-5A69-4802-B320-E42F98FC5026}"/>
                </a:ext>
              </a:extLst>
            </p:cNvPr>
            <p:cNvSpPr/>
            <p:nvPr/>
          </p:nvSpPr>
          <p:spPr>
            <a:xfrm>
              <a:off x="3624144" y="3348098"/>
              <a:ext cx="43186" cy="64781"/>
            </a:xfrm>
            <a:custGeom>
              <a:avLst/>
              <a:gdLst>
                <a:gd name="connsiteX0" fmla="*/ 8097 w 43186"/>
                <a:gd name="connsiteY0" fmla="*/ 59381 h 64779"/>
                <a:gd name="connsiteX1" fmla="*/ 37248 w 43186"/>
                <a:gd name="connsiteY1" fmla="*/ 8097 h 64779"/>
              </a:gdLst>
              <a:ahLst/>
              <a:cxnLst>
                <a:cxn ang="0">
                  <a:pos x="connsiteX0" y="connsiteY0"/>
                </a:cxn>
                <a:cxn ang="0">
                  <a:pos x="connsiteX1" y="connsiteY1"/>
                </a:cxn>
              </a:cxnLst>
              <a:rect l="l" t="t" r="r" b="b"/>
              <a:pathLst>
                <a:path w="43186" h="64779">
                  <a:moveTo>
                    <a:pt x="8097" y="59381"/>
                  </a:moveTo>
                  <a:lnTo>
                    <a:pt x="37248" y="8097"/>
                  </a:lnTo>
                </a:path>
              </a:pathLst>
            </a:custGeom>
            <a:ln w="19050" cap="flat">
              <a:solidFill>
                <a:schemeClr val="accent2"/>
              </a:solidFill>
              <a:prstDash val="solid"/>
              <a:round/>
            </a:ln>
          </p:spPr>
          <p:txBody>
            <a:bodyPr rtlCol="0" anchor="ctr"/>
            <a:lstStyle/>
            <a:p>
              <a:endParaRPr lang="en-US" dirty="0"/>
            </a:p>
          </p:txBody>
        </p:sp>
        <p:sp>
          <p:nvSpPr>
            <p:cNvPr id="16" name="Freeform: Shape 15">
              <a:extLst>
                <a:ext uri="{FF2B5EF4-FFF2-40B4-BE49-F238E27FC236}">
                  <a16:creationId xmlns:a16="http://schemas.microsoft.com/office/drawing/2014/main" id="{2E18D29F-4552-4EC8-BB67-032D96874790}"/>
                </a:ext>
              </a:extLst>
            </p:cNvPr>
            <p:cNvSpPr/>
            <p:nvPr/>
          </p:nvSpPr>
          <p:spPr>
            <a:xfrm>
              <a:off x="3512437" y="3187767"/>
              <a:ext cx="102568" cy="167348"/>
            </a:xfrm>
            <a:custGeom>
              <a:avLst/>
              <a:gdLst>
                <a:gd name="connsiteX0" fmla="*/ 96090 w 102567"/>
                <a:gd name="connsiteY0" fmla="*/ 8097 h 167347"/>
                <a:gd name="connsiteX1" fmla="*/ 8097 w 102567"/>
                <a:gd name="connsiteY1" fmla="*/ 160870 h 167347"/>
              </a:gdLst>
              <a:ahLst/>
              <a:cxnLst>
                <a:cxn ang="0">
                  <a:pos x="connsiteX0" y="connsiteY0"/>
                </a:cxn>
                <a:cxn ang="0">
                  <a:pos x="connsiteX1" y="connsiteY1"/>
                </a:cxn>
              </a:cxnLst>
              <a:rect l="l" t="t" r="r" b="b"/>
              <a:pathLst>
                <a:path w="102567" h="167347">
                  <a:moveTo>
                    <a:pt x="96090" y="8097"/>
                  </a:moveTo>
                  <a:lnTo>
                    <a:pt x="8097" y="160870"/>
                  </a:lnTo>
                </a:path>
              </a:pathLst>
            </a:custGeom>
            <a:ln w="19050" cap="flat">
              <a:solidFill>
                <a:schemeClr val="accent2"/>
              </a:solidFill>
              <a:prstDash val="solid"/>
              <a:round/>
            </a:ln>
          </p:spPr>
          <p:txBody>
            <a:bodyPr rtlCol="0" anchor="ctr"/>
            <a:lstStyle/>
            <a:p>
              <a:endParaRPr lang="en-US" dirty="0"/>
            </a:p>
          </p:txBody>
        </p:sp>
        <p:sp>
          <p:nvSpPr>
            <p:cNvPr id="18" name="Freeform: Shape 17">
              <a:extLst>
                <a:ext uri="{FF2B5EF4-FFF2-40B4-BE49-F238E27FC236}">
                  <a16:creationId xmlns:a16="http://schemas.microsoft.com/office/drawing/2014/main" id="{72B1DD80-35D8-4A7D-8BE0-104A20583857}"/>
                </a:ext>
              </a:extLst>
            </p:cNvPr>
            <p:cNvSpPr/>
            <p:nvPr/>
          </p:nvSpPr>
          <p:spPr>
            <a:xfrm>
              <a:off x="3613386" y="3109491"/>
              <a:ext cx="48584" cy="70179"/>
            </a:xfrm>
            <a:custGeom>
              <a:avLst/>
              <a:gdLst>
                <a:gd name="connsiteX0" fmla="*/ 40487 w 48584"/>
                <a:gd name="connsiteY0" fmla="*/ 8097 h 70178"/>
                <a:gd name="connsiteX1" fmla="*/ 8097 w 48584"/>
                <a:gd name="connsiteY1" fmla="*/ 64780 h 70178"/>
              </a:gdLst>
              <a:ahLst/>
              <a:cxnLst>
                <a:cxn ang="0">
                  <a:pos x="connsiteX0" y="connsiteY0"/>
                </a:cxn>
                <a:cxn ang="0">
                  <a:pos x="connsiteX1" y="connsiteY1"/>
                </a:cxn>
              </a:cxnLst>
              <a:rect l="l" t="t" r="r" b="b"/>
              <a:pathLst>
                <a:path w="48584" h="70178">
                  <a:moveTo>
                    <a:pt x="40487" y="8097"/>
                  </a:moveTo>
                  <a:lnTo>
                    <a:pt x="8097" y="64780"/>
                  </a:lnTo>
                </a:path>
              </a:pathLst>
            </a:custGeom>
            <a:ln w="19050" cap="flat">
              <a:solidFill>
                <a:schemeClr val="accent2"/>
              </a:solidFill>
              <a:prstDash val="solid"/>
              <a:round/>
            </a:ln>
          </p:spPr>
          <p:txBody>
            <a:bodyPr rtlCol="0" anchor="ctr"/>
            <a:lstStyle/>
            <a:p>
              <a:endParaRPr lang="en-US" dirty="0"/>
            </a:p>
          </p:txBody>
        </p:sp>
        <p:sp>
          <p:nvSpPr>
            <p:cNvPr id="19" name="Freeform: Shape 18">
              <a:extLst>
                <a:ext uri="{FF2B5EF4-FFF2-40B4-BE49-F238E27FC236}">
                  <a16:creationId xmlns:a16="http://schemas.microsoft.com/office/drawing/2014/main" id="{F8A32979-B121-47D7-8527-FB78978D5000}"/>
                </a:ext>
              </a:extLst>
            </p:cNvPr>
            <p:cNvSpPr/>
            <p:nvPr/>
          </p:nvSpPr>
          <p:spPr>
            <a:xfrm>
              <a:off x="3654411" y="3004763"/>
              <a:ext cx="97170" cy="102568"/>
            </a:xfrm>
            <a:custGeom>
              <a:avLst/>
              <a:gdLst>
                <a:gd name="connsiteX0" fmla="*/ 93391 w 97169"/>
                <a:gd name="connsiteY0" fmla="*/ 8097 h 102567"/>
                <a:gd name="connsiteX1" fmla="*/ 51824 w 97169"/>
                <a:gd name="connsiteY1" fmla="*/ 80435 h 102567"/>
                <a:gd name="connsiteX2" fmla="*/ 26452 w 97169"/>
                <a:gd name="connsiteY2" fmla="*/ 65859 h 102567"/>
                <a:gd name="connsiteX3" fmla="*/ 8097 w 97169"/>
                <a:gd name="connsiteY3" fmla="*/ 97709 h 102567"/>
              </a:gdLst>
              <a:ahLst/>
              <a:cxnLst>
                <a:cxn ang="0">
                  <a:pos x="connsiteX0" y="connsiteY0"/>
                </a:cxn>
                <a:cxn ang="0">
                  <a:pos x="connsiteX1" y="connsiteY1"/>
                </a:cxn>
                <a:cxn ang="0">
                  <a:pos x="connsiteX2" y="connsiteY2"/>
                </a:cxn>
                <a:cxn ang="0">
                  <a:pos x="connsiteX3" y="connsiteY3"/>
                </a:cxn>
              </a:cxnLst>
              <a:rect l="l" t="t" r="r" b="b"/>
              <a:pathLst>
                <a:path w="97169" h="102567">
                  <a:moveTo>
                    <a:pt x="93391" y="8097"/>
                  </a:moveTo>
                  <a:lnTo>
                    <a:pt x="51824" y="80435"/>
                  </a:lnTo>
                  <a:lnTo>
                    <a:pt x="26452" y="65859"/>
                  </a:lnTo>
                  <a:lnTo>
                    <a:pt x="8097" y="97709"/>
                  </a:lnTo>
                </a:path>
              </a:pathLst>
            </a:custGeom>
            <a:noFill/>
            <a:ln w="19050" cap="flat">
              <a:solidFill>
                <a:schemeClr val="accent2"/>
              </a:solidFill>
              <a:prstDash val="solid"/>
              <a:round/>
            </a:ln>
          </p:spPr>
          <p:txBody>
            <a:bodyPr rtlCol="0" anchor="ctr"/>
            <a:lstStyle/>
            <a:p>
              <a:endParaRPr lang="en-US" dirty="0"/>
            </a:p>
          </p:txBody>
        </p:sp>
        <p:sp>
          <p:nvSpPr>
            <p:cNvPr id="22" name="Freeform: Shape 21">
              <a:extLst>
                <a:ext uri="{FF2B5EF4-FFF2-40B4-BE49-F238E27FC236}">
                  <a16:creationId xmlns:a16="http://schemas.microsoft.com/office/drawing/2014/main" id="{8A166BF6-5437-482A-8A28-9DE32C9E9291}"/>
                </a:ext>
              </a:extLst>
            </p:cNvPr>
            <p:cNvSpPr/>
            <p:nvPr/>
          </p:nvSpPr>
          <p:spPr>
            <a:xfrm>
              <a:off x="3717573" y="3035534"/>
              <a:ext cx="86373" cy="194339"/>
            </a:xfrm>
            <a:custGeom>
              <a:avLst/>
              <a:gdLst>
                <a:gd name="connsiteX0" fmla="*/ 8097 w 86372"/>
                <a:gd name="connsiteY0" fmla="*/ 191100 h 194339"/>
                <a:gd name="connsiteX1" fmla="*/ 64240 w 86372"/>
                <a:gd name="connsiteY1" fmla="*/ 93391 h 194339"/>
                <a:gd name="connsiteX2" fmla="*/ 39408 w 86372"/>
                <a:gd name="connsiteY2" fmla="*/ 78815 h 194339"/>
                <a:gd name="connsiteX3" fmla="*/ 79895 w 86372"/>
                <a:gd name="connsiteY3" fmla="*/ 8097 h 194339"/>
              </a:gdLst>
              <a:ahLst/>
              <a:cxnLst>
                <a:cxn ang="0">
                  <a:pos x="connsiteX0" y="connsiteY0"/>
                </a:cxn>
                <a:cxn ang="0">
                  <a:pos x="connsiteX1" y="connsiteY1"/>
                </a:cxn>
                <a:cxn ang="0">
                  <a:pos x="connsiteX2" y="connsiteY2"/>
                </a:cxn>
                <a:cxn ang="0">
                  <a:pos x="connsiteX3" y="connsiteY3"/>
                </a:cxn>
              </a:cxnLst>
              <a:rect l="l" t="t" r="r" b="b"/>
              <a:pathLst>
                <a:path w="86372" h="194339">
                  <a:moveTo>
                    <a:pt x="8097" y="191100"/>
                  </a:moveTo>
                  <a:lnTo>
                    <a:pt x="64240" y="93391"/>
                  </a:lnTo>
                  <a:lnTo>
                    <a:pt x="39408" y="78815"/>
                  </a:lnTo>
                  <a:lnTo>
                    <a:pt x="79895" y="8097"/>
                  </a:lnTo>
                </a:path>
              </a:pathLst>
            </a:custGeom>
            <a:noFill/>
            <a:ln w="19050" cap="flat">
              <a:solidFill>
                <a:schemeClr val="accent2"/>
              </a:solidFill>
              <a:prstDash val="solid"/>
              <a:round/>
            </a:ln>
          </p:spPr>
          <p:txBody>
            <a:bodyPr rtlCol="0" anchor="ctr"/>
            <a:lstStyle/>
            <a:p>
              <a:endParaRPr lang="en-US" dirty="0"/>
            </a:p>
          </p:txBody>
        </p:sp>
        <p:sp>
          <p:nvSpPr>
            <p:cNvPr id="29" name="Freeform: Shape 28">
              <a:extLst>
                <a:ext uri="{FF2B5EF4-FFF2-40B4-BE49-F238E27FC236}">
                  <a16:creationId xmlns:a16="http://schemas.microsoft.com/office/drawing/2014/main" id="{B52654DF-C761-4093-B733-A596F90BBCA3}"/>
                </a:ext>
              </a:extLst>
            </p:cNvPr>
            <p:cNvSpPr/>
            <p:nvPr/>
          </p:nvSpPr>
          <p:spPr>
            <a:xfrm>
              <a:off x="3469397" y="3350057"/>
              <a:ext cx="161948" cy="118763"/>
            </a:xfrm>
            <a:custGeom>
              <a:avLst/>
              <a:gdLst>
                <a:gd name="connsiteX0" fmla="*/ 26713 w 161949"/>
                <a:gd name="connsiteY0" fmla="*/ 11061 h 118762"/>
                <a:gd name="connsiteX1" fmla="*/ 153886 w 161949"/>
                <a:gd name="connsiteY1" fmla="*/ 84463 h 118762"/>
                <a:gd name="connsiteX2" fmla="*/ 138234 w 161949"/>
                <a:gd name="connsiteY2" fmla="*/ 111581 h 118762"/>
                <a:gd name="connsiteX3" fmla="*/ 11061 w 161949"/>
                <a:gd name="connsiteY3" fmla="*/ 38179 h 118762"/>
              </a:gdLst>
              <a:ahLst/>
              <a:cxnLst>
                <a:cxn ang="0">
                  <a:pos x="connsiteX0" y="connsiteY0"/>
                </a:cxn>
                <a:cxn ang="0">
                  <a:pos x="connsiteX1" y="connsiteY1"/>
                </a:cxn>
                <a:cxn ang="0">
                  <a:pos x="connsiteX2" y="connsiteY2"/>
                </a:cxn>
                <a:cxn ang="0">
                  <a:pos x="connsiteX3" y="connsiteY3"/>
                </a:cxn>
              </a:cxnLst>
              <a:rect l="l" t="t" r="r" b="b"/>
              <a:pathLst>
                <a:path w="161949" h="118762">
                  <a:moveTo>
                    <a:pt x="26713" y="11061"/>
                  </a:moveTo>
                  <a:lnTo>
                    <a:pt x="153886" y="84463"/>
                  </a:lnTo>
                  <a:lnTo>
                    <a:pt x="138234" y="111581"/>
                  </a:lnTo>
                  <a:lnTo>
                    <a:pt x="11061" y="38179"/>
                  </a:lnTo>
                  <a:close/>
                </a:path>
              </a:pathLst>
            </a:custGeom>
            <a:noFill/>
            <a:ln w="19050" cap="flat">
              <a:solidFill>
                <a:schemeClr val="tx1"/>
              </a:solidFill>
              <a:prstDash val="solid"/>
              <a:round/>
            </a:ln>
          </p:spPr>
          <p:txBody>
            <a:bodyPr rtlCol="0" anchor="ctr"/>
            <a:lstStyle/>
            <a:p>
              <a:endParaRPr lang="en-US" dirty="0"/>
            </a:p>
          </p:txBody>
        </p:sp>
        <p:sp>
          <p:nvSpPr>
            <p:cNvPr id="30" name="Freeform: Shape 29">
              <a:extLst>
                <a:ext uri="{FF2B5EF4-FFF2-40B4-BE49-F238E27FC236}">
                  <a16:creationId xmlns:a16="http://schemas.microsoft.com/office/drawing/2014/main" id="{08176A1F-B94C-4F62-83E6-04DE827D5058}"/>
                </a:ext>
              </a:extLst>
            </p:cNvPr>
            <p:cNvSpPr/>
            <p:nvPr/>
          </p:nvSpPr>
          <p:spPr>
            <a:xfrm>
              <a:off x="3731462" y="2953069"/>
              <a:ext cx="113365" cy="91772"/>
            </a:xfrm>
            <a:custGeom>
              <a:avLst/>
              <a:gdLst>
                <a:gd name="connsiteX0" fmla="*/ 25094 w 113364"/>
                <a:gd name="connsiteY0" fmla="*/ 11061 h 91771"/>
                <a:gd name="connsiteX1" fmla="*/ 105045 w 113364"/>
                <a:gd name="connsiteY1" fmla="*/ 57207 h 91771"/>
                <a:gd name="connsiteX2" fmla="*/ 91012 w 113364"/>
                <a:gd name="connsiteY2" fmla="*/ 81520 h 91771"/>
                <a:gd name="connsiteX3" fmla="*/ 11061 w 113364"/>
                <a:gd name="connsiteY3" fmla="*/ 35374 h 91771"/>
              </a:gdLst>
              <a:ahLst/>
              <a:cxnLst>
                <a:cxn ang="0">
                  <a:pos x="connsiteX0" y="connsiteY0"/>
                </a:cxn>
                <a:cxn ang="0">
                  <a:pos x="connsiteX1" y="connsiteY1"/>
                </a:cxn>
                <a:cxn ang="0">
                  <a:pos x="connsiteX2" y="connsiteY2"/>
                </a:cxn>
                <a:cxn ang="0">
                  <a:pos x="connsiteX3" y="connsiteY3"/>
                </a:cxn>
              </a:cxnLst>
              <a:rect l="l" t="t" r="r" b="b"/>
              <a:pathLst>
                <a:path w="113364" h="91771">
                  <a:moveTo>
                    <a:pt x="25094" y="11061"/>
                  </a:moveTo>
                  <a:lnTo>
                    <a:pt x="105045" y="57207"/>
                  </a:lnTo>
                  <a:lnTo>
                    <a:pt x="91012" y="81520"/>
                  </a:lnTo>
                  <a:lnTo>
                    <a:pt x="11061" y="35374"/>
                  </a:lnTo>
                  <a:close/>
                </a:path>
              </a:pathLst>
            </a:custGeom>
            <a:noFill/>
            <a:ln w="19050" cap="flat">
              <a:solidFill>
                <a:schemeClr val="accent2"/>
              </a:solidFill>
              <a:prstDash val="solid"/>
              <a:round/>
            </a:ln>
          </p:spPr>
          <p:txBody>
            <a:bodyPr rtlCol="0" anchor="ctr"/>
            <a:lstStyle/>
            <a:p>
              <a:endParaRPr lang="en-US" dirty="0"/>
            </a:p>
          </p:txBody>
        </p:sp>
        <p:sp>
          <p:nvSpPr>
            <p:cNvPr id="31" name="Freeform: Shape 30">
              <a:extLst>
                <a:ext uri="{FF2B5EF4-FFF2-40B4-BE49-F238E27FC236}">
                  <a16:creationId xmlns:a16="http://schemas.microsoft.com/office/drawing/2014/main" id="{E9AB75D5-72FE-4960-833A-0C2B89764B80}"/>
                </a:ext>
              </a:extLst>
            </p:cNvPr>
            <p:cNvSpPr/>
            <p:nvPr/>
          </p:nvSpPr>
          <p:spPr>
            <a:xfrm>
              <a:off x="3466012" y="3553235"/>
              <a:ext cx="253720" cy="48585"/>
            </a:xfrm>
            <a:custGeom>
              <a:avLst/>
              <a:gdLst>
                <a:gd name="connsiteX0" fmla="*/ 248862 w 253720"/>
                <a:gd name="connsiteY0" fmla="*/ 42107 h 48584"/>
                <a:gd name="connsiteX1" fmla="*/ 8097 w 253720"/>
                <a:gd name="connsiteY1" fmla="*/ 42107 h 48584"/>
                <a:gd name="connsiteX2" fmla="*/ 8097 w 253720"/>
                <a:gd name="connsiteY2" fmla="*/ 8097 h 48584"/>
                <a:gd name="connsiteX3" fmla="*/ 245083 w 253720"/>
                <a:gd name="connsiteY3" fmla="*/ 8097 h 48584"/>
              </a:gdLst>
              <a:ahLst/>
              <a:cxnLst>
                <a:cxn ang="0">
                  <a:pos x="connsiteX0" y="connsiteY0"/>
                </a:cxn>
                <a:cxn ang="0">
                  <a:pos x="connsiteX1" y="connsiteY1"/>
                </a:cxn>
                <a:cxn ang="0">
                  <a:pos x="connsiteX2" y="connsiteY2"/>
                </a:cxn>
                <a:cxn ang="0">
                  <a:pos x="connsiteX3" y="connsiteY3"/>
                </a:cxn>
              </a:cxnLst>
              <a:rect l="l" t="t" r="r" b="b"/>
              <a:pathLst>
                <a:path w="253720" h="48584">
                  <a:moveTo>
                    <a:pt x="248862" y="42107"/>
                  </a:moveTo>
                  <a:lnTo>
                    <a:pt x="8097" y="42107"/>
                  </a:lnTo>
                  <a:lnTo>
                    <a:pt x="8097" y="8097"/>
                  </a:lnTo>
                  <a:lnTo>
                    <a:pt x="245083" y="8097"/>
                  </a:lnTo>
                </a:path>
              </a:pathLst>
            </a:custGeom>
            <a:noFill/>
            <a:ln w="19050" cap="flat">
              <a:solidFill>
                <a:schemeClr val="accent2"/>
              </a:solidFill>
              <a:prstDash val="solid"/>
              <a:round/>
            </a:ln>
          </p:spPr>
          <p:txBody>
            <a:bodyPr rtlCol="0" anchor="ctr"/>
            <a:lstStyle/>
            <a:p>
              <a:endParaRPr lang="en-US" dirty="0"/>
            </a:p>
          </p:txBody>
        </p:sp>
        <p:sp>
          <p:nvSpPr>
            <p:cNvPr id="32" name="Freeform: Shape 31">
              <a:extLst>
                <a:ext uri="{FF2B5EF4-FFF2-40B4-BE49-F238E27FC236}">
                  <a16:creationId xmlns:a16="http://schemas.microsoft.com/office/drawing/2014/main" id="{59D5CB22-2F8A-4DDE-8D42-958D382090BF}"/>
                </a:ext>
              </a:extLst>
            </p:cNvPr>
            <p:cNvSpPr/>
            <p:nvPr/>
          </p:nvSpPr>
          <p:spPr>
            <a:xfrm>
              <a:off x="3810419" y="3553235"/>
              <a:ext cx="48584" cy="48585"/>
            </a:xfrm>
            <a:custGeom>
              <a:avLst/>
              <a:gdLst>
                <a:gd name="connsiteX0" fmla="*/ 11876 w 48584"/>
                <a:gd name="connsiteY0" fmla="*/ 8097 h 48584"/>
                <a:gd name="connsiteX1" fmla="*/ 44806 w 48584"/>
                <a:gd name="connsiteY1" fmla="*/ 8097 h 48584"/>
                <a:gd name="connsiteX2" fmla="*/ 44806 w 48584"/>
                <a:gd name="connsiteY2" fmla="*/ 42107 h 48584"/>
                <a:gd name="connsiteX3" fmla="*/ 8097 w 48584"/>
                <a:gd name="connsiteY3" fmla="*/ 42107 h 48584"/>
              </a:gdLst>
              <a:ahLst/>
              <a:cxnLst>
                <a:cxn ang="0">
                  <a:pos x="connsiteX0" y="connsiteY0"/>
                </a:cxn>
                <a:cxn ang="0">
                  <a:pos x="connsiteX1" y="connsiteY1"/>
                </a:cxn>
                <a:cxn ang="0">
                  <a:pos x="connsiteX2" y="connsiteY2"/>
                </a:cxn>
                <a:cxn ang="0">
                  <a:pos x="connsiteX3" y="connsiteY3"/>
                </a:cxn>
              </a:cxnLst>
              <a:rect l="l" t="t" r="r" b="b"/>
              <a:pathLst>
                <a:path w="48584" h="48584">
                  <a:moveTo>
                    <a:pt x="11876" y="8097"/>
                  </a:moveTo>
                  <a:lnTo>
                    <a:pt x="44806" y="8097"/>
                  </a:lnTo>
                  <a:lnTo>
                    <a:pt x="44806" y="42107"/>
                  </a:lnTo>
                  <a:lnTo>
                    <a:pt x="8097" y="42107"/>
                  </a:lnTo>
                </a:path>
              </a:pathLst>
            </a:custGeom>
            <a:noFill/>
            <a:ln w="19050" cap="flat">
              <a:solidFill>
                <a:schemeClr val="tx1"/>
              </a:solidFill>
              <a:prstDash val="solid"/>
              <a:round/>
            </a:ln>
          </p:spPr>
          <p:txBody>
            <a:bodyPr rtlCol="0" anchor="ctr"/>
            <a:lstStyle/>
            <a:p>
              <a:endParaRPr lang="en-US" dirty="0"/>
            </a:p>
          </p:txBody>
        </p:sp>
        <p:sp>
          <p:nvSpPr>
            <p:cNvPr id="33" name="Freeform: Shape 32">
              <a:extLst>
                <a:ext uri="{FF2B5EF4-FFF2-40B4-BE49-F238E27FC236}">
                  <a16:creationId xmlns:a16="http://schemas.microsoft.com/office/drawing/2014/main" id="{36ACE846-BF9D-4227-BD6E-092F9CA6CB48}"/>
                </a:ext>
              </a:extLst>
            </p:cNvPr>
            <p:cNvSpPr/>
            <p:nvPr/>
          </p:nvSpPr>
          <p:spPr>
            <a:xfrm>
              <a:off x="3746720" y="3308690"/>
              <a:ext cx="86373" cy="237527"/>
            </a:xfrm>
            <a:custGeom>
              <a:avLst/>
              <a:gdLst>
                <a:gd name="connsiteX0" fmla="*/ 77196 w 86372"/>
                <a:gd name="connsiteY0" fmla="*/ 232127 h 237525"/>
                <a:gd name="connsiteX1" fmla="*/ 78275 w 86372"/>
                <a:gd name="connsiteY1" fmla="*/ 205136 h 237525"/>
                <a:gd name="connsiteX2" fmla="*/ 29691 w 86372"/>
                <a:gd name="connsiteY2" fmla="*/ 37788 h 237525"/>
                <a:gd name="connsiteX3" fmla="*/ 8097 w 86372"/>
                <a:gd name="connsiteY3" fmla="*/ 8097 h 237525"/>
              </a:gdLst>
              <a:ahLst/>
              <a:cxnLst>
                <a:cxn ang="0">
                  <a:pos x="connsiteX0" y="connsiteY0"/>
                </a:cxn>
                <a:cxn ang="0">
                  <a:pos x="connsiteX1" y="connsiteY1"/>
                </a:cxn>
                <a:cxn ang="0">
                  <a:pos x="connsiteX2" y="connsiteY2"/>
                </a:cxn>
                <a:cxn ang="0">
                  <a:pos x="connsiteX3" y="connsiteY3"/>
                </a:cxn>
              </a:cxnLst>
              <a:rect l="l" t="t" r="r" b="b"/>
              <a:pathLst>
                <a:path w="86372" h="237525">
                  <a:moveTo>
                    <a:pt x="77196" y="232127"/>
                  </a:moveTo>
                  <a:cubicBezTo>
                    <a:pt x="77736" y="222950"/>
                    <a:pt x="78275" y="214313"/>
                    <a:pt x="78275" y="205136"/>
                  </a:cubicBezTo>
                  <a:cubicBezTo>
                    <a:pt x="78275" y="145754"/>
                    <a:pt x="61541" y="87453"/>
                    <a:pt x="29691" y="37788"/>
                  </a:cubicBezTo>
                  <a:cubicBezTo>
                    <a:pt x="23213" y="27531"/>
                    <a:pt x="16195" y="17275"/>
                    <a:pt x="8097" y="8097"/>
                  </a:cubicBezTo>
                </a:path>
              </a:pathLst>
            </a:custGeom>
            <a:noFill/>
            <a:ln w="19050" cap="flat">
              <a:solidFill>
                <a:schemeClr val="tx1"/>
              </a:solidFill>
              <a:prstDash val="solid"/>
              <a:round/>
            </a:ln>
          </p:spPr>
          <p:txBody>
            <a:bodyPr rtlCol="0" anchor="ctr"/>
            <a:lstStyle/>
            <a:p>
              <a:endParaRPr lang="en-US" dirty="0"/>
            </a:p>
          </p:txBody>
        </p:sp>
        <p:sp>
          <p:nvSpPr>
            <p:cNvPr id="34" name="Freeform: Shape 33">
              <a:extLst>
                <a:ext uri="{FF2B5EF4-FFF2-40B4-BE49-F238E27FC236}">
                  <a16:creationId xmlns:a16="http://schemas.microsoft.com/office/drawing/2014/main" id="{936096BA-4A54-4A92-A11C-B04761CC09D0}"/>
                </a:ext>
              </a:extLst>
            </p:cNvPr>
            <p:cNvSpPr/>
            <p:nvPr/>
          </p:nvSpPr>
          <p:spPr>
            <a:xfrm>
              <a:off x="3433084" y="3601277"/>
              <a:ext cx="421066" cy="124161"/>
            </a:xfrm>
            <a:custGeom>
              <a:avLst/>
              <a:gdLst>
                <a:gd name="connsiteX0" fmla="*/ 312562 w 421068"/>
                <a:gd name="connsiteY0" fmla="*/ 13496 h 124161"/>
                <a:gd name="connsiteX1" fmla="*/ 305005 w 421068"/>
                <a:gd name="connsiteY1" fmla="*/ 30770 h 124161"/>
                <a:gd name="connsiteX2" fmla="*/ 268836 w 421068"/>
                <a:gd name="connsiteY2" fmla="*/ 61001 h 124161"/>
                <a:gd name="connsiteX3" fmla="*/ 14036 w 421068"/>
                <a:gd name="connsiteY3" fmla="*/ 83674 h 124161"/>
                <a:gd name="connsiteX4" fmla="*/ 8097 w 421068"/>
                <a:gd name="connsiteY4" fmla="*/ 89612 h 124161"/>
                <a:gd name="connsiteX5" fmla="*/ 8097 w 421068"/>
                <a:gd name="connsiteY5" fmla="*/ 112285 h 124161"/>
                <a:gd name="connsiteX6" fmla="*/ 14036 w 421068"/>
                <a:gd name="connsiteY6" fmla="*/ 118223 h 124161"/>
                <a:gd name="connsiteX7" fmla="*/ 272615 w 421068"/>
                <a:gd name="connsiteY7" fmla="*/ 118223 h 124161"/>
                <a:gd name="connsiteX8" fmla="*/ 320660 w 421068"/>
                <a:gd name="connsiteY8" fmla="*/ 118223 h 124161"/>
                <a:gd name="connsiteX9" fmla="*/ 410811 w 421068"/>
                <a:gd name="connsiteY9" fmla="*/ 118223 h 124161"/>
                <a:gd name="connsiteX10" fmla="*/ 416750 w 421068"/>
                <a:gd name="connsiteY10" fmla="*/ 112285 h 124161"/>
                <a:gd name="connsiteX11" fmla="*/ 416750 w 421068"/>
                <a:gd name="connsiteY11" fmla="*/ 99869 h 124161"/>
                <a:gd name="connsiteX12" fmla="*/ 411351 w 421068"/>
                <a:gd name="connsiteY12" fmla="*/ 93931 h 124161"/>
                <a:gd name="connsiteX13" fmla="*/ 358448 w 421068"/>
                <a:gd name="connsiteY13" fmla="*/ 52903 h 124161"/>
                <a:gd name="connsiteX14" fmla="*/ 358448 w 421068"/>
                <a:gd name="connsiteY14" fmla="*/ 52364 h 124161"/>
                <a:gd name="connsiteX15" fmla="*/ 376802 w 421068"/>
                <a:gd name="connsiteY15" fmla="*/ 8097 h 12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1068" h="124161">
                  <a:moveTo>
                    <a:pt x="312562" y="13496"/>
                  </a:moveTo>
                  <a:cubicBezTo>
                    <a:pt x="310403" y="19434"/>
                    <a:pt x="307704" y="25372"/>
                    <a:pt x="305005" y="30770"/>
                  </a:cubicBezTo>
                  <a:cubicBezTo>
                    <a:pt x="297987" y="45346"/>
                    <a:pt x="284491" y="56682"/>
                    <a:pt x="268836" y="61001"/>
                  </a:cubicBezTo>
                  <a:cubicBezTo>
                    <a:pt x="185702" y="84753"/>
                    <a:pt x="44806" y="84214"/>
                    <a:pt x="14036" y="83674"/>
                  </a:cubicBezTo>
                  <a:cubicBezTo>
                    <a:pt x="10797" y="83674"/>
                    <a:pt x="8097" y="86373"/>
                    <a:pt x="8097" y="89612"/>
                  </a:cubicBezTo>
                  <a:lnTo>
                    <a:pt x="8097" y="112285"/>
                  </a:lnTo>
                  <a:cubicBezTo>
                    <a:pt x="8097" y="115524"/>
                    <a:pt x="10797" y="118223"/>
                    <a:pt x="14036" y="118223"/>
                  </a:cubicBezTo>
                  <a:lnTo>
                    <a:pt x="272615" y="118223"/>
                  </a:lnTo>
                  <a:lnTo>
                    <a:pt x="320660" y="118223"/>
                  </a:lnTo>
                  <a:lnTo>
                    <a:pt x="410811" y="118223"/>
                  </a:lnTo>
                  <a:cubicBezTo>
                    <a:pt x="414050" y="118223"/>
                    <a:pt x="416750" y="115524"/>
                    <a:pt x="416750" y="112285"/>
                  </a:cubicBezTo>
                  <a:lnTo>
                    <a:pt x="416750" y="99869"/>
                  </a:lnTo>
                  <a:cubicBezTo>
                    <a:pt x="416750" y="96630"/>
                    <a:pt x="414590" y="94470"/>
                    <a:pt x="411351" y="93931"/>
                  </a:cubicBezTo>
                  <a:cubicBezTo>
                    <a:pt x="402174" y="92851"/>
                    <a:pt x="382200" y="85833"/>
                    <a:pt x="358448" y="52903"/>
                  </a:cubicBezTo>
                  <a:cubicBezTo>
                    <a:pt x="358448" y="52903"/>
                    <a:pt x="358448" y="52364"/>
                    <a:pt x="358448" y="52364"/>
                  </a:cubicBezTo>
                  <a:cubicBezTo>
                    <a:pt x="365466" y="37788"/>
                    <a:pt x="371944" y="23213"/>
                    <a:pt x="376802" y="8097"/>
                  </a:cubicBezTo>
                </a:path>
              </a:pathLst>
            </a:custGeom>
            <a:noFill/>
            <a:ln w="19050" cap="flat">
              <a:solidFill>
                <a:schemeClr val="tx1"/>
              </a:solidFill>
              <a:prstDash val="solid"/>
              <a:round/>
            </a:ln>
          </p:spPr>
          <p:txBody>
            <a:bodyPr rtlCol="0" anchor="ctr"/>
            <a:lstStyle/>
            <a:p>
              <a:endParaRPr lang="en-US" dirty="0"/>
            </a:p>
          </p:txBody>
        </p:sp>
        <p:sp>
          <p:nvSpPr>
            <p:cNvPr id="35" name="Freeform: Shape 34">
              <a:extLst>
                <a:ext uri="{FF2B5EF4-FFF2-40B4-BE49-F238E27FC236}">
                  <a16:creationId xmlns:a16="http://schemas.microsoft.com/office/drawing/2014/main" id="{CD7387E9-B712-4546-8F7F-FE5F5514C6B8}"/>
                </a:ext>
              </a:extLst>
            </p:cNvPr>
            <p:cNvSpPr/>
            <p:nvPr/>
          </p:nvSpPr>
          <p:spPr>
            <a:xfrm>
              <a:off x="3702457" y="3348097"/>
              <a:ext cx="70178" cy="172746"/>
            </a:xfrm>
            <a:custGeom>
              <a:avLst/>
              <a:gdLst>
                <a:gd name="connsiteX0" fmla="*/ 8097 w 70178"/>
                <a:gd name="connsiteY0" fmla="*/ 8097 h 172745"/>
                <a:gd name="connsiteX1" fmla="*/ 23753 w 70178"/>
                <a:gd name="connsiteY1" fmla="*/ 30231 h 172745"/>
                <a:gd name="connsiteX2" fmla="*/ 63160 w 70178"/>
                <a:gd name="connsiteY2" fmla="*/ 165728 h 172745"/>
              </a:gdLst>
              <a:ahLst/>
              <a:cxnLst>
                <a:cxn ang="0">
                  <a:pos x="connsiteX0" y="connsiteY0"/>
                </a:cxn>
                <a:cxn ang="0">
                  <a:pos x="connsiteX1" y="connsiteY1"/>
                </a:cxn>
                <a:cxn ang="0">
                  <a:pos x="connsiteX2" y="connsiteY2"/>
                </a:cxn>
              </a:cxnLst>
              <a:rect l="l" t="t" r="r" b="b"/>
              <a:pathLst>
                <a:path w="70178" h="172745">
                  <a:moveTo>
                    <a:pt x="8097" y="8097"/>
                  </a:moveTo>
                  <a:cubicBezTo>
                    <a:pt x="13496" y="15115"/>
                    <a:pt x="18894" y="22673"/>
                    <a:pt x="23753" y="30231"/>
                  </a:cubicBezTo>
                  <a:cubicBezTo>
                    <a:pt x="49664" y="70718"/>
                    <a:pt x="63160" y="117683"/>
                    <a:pt x="63160" y="165728"/>
                  </a:cubicBezTo>
                </a:path>
              </a:pathLst>
            </a:custGeom>
            <a:noFill/>
            <a:ln w="19050" cap="flat">
              <a:solidFill>
                <a:schemeClr val="tx1"/>
              </a:solidFill>
              <a:prstDash val="solid"/>
              <a:round/>
            </a:ln>
          </p:spPr>
          <p:txBody>
            <a:bodyPr rtlCol="0" anchor="ctr"/>
            <a:lstStyle/>
            <a:p>
              <a:endParaRPr lang="en-US" dirty="0"/>
            </a:p>
          </p:txBody>
        </p:sp>
        <p:sp>
          <p:nvSpPr>
            <p:cNvPr id="36" name="Freeform: Shape 35">
              <a:extLst>
                <a:ext uri="{FF2B5EF4-FFF2-40B4-BE49-F238E27FC236}">
                  <a16:creationId xmlns:a16="http://schemas.microsoft.com/office/drawing/2014/main" id="{677AFF7E-E702-4710-AA36-7ADF3E8E279A}"/>
                </a:ext>
              </a:extLst>
            </p:cNvPr>
            <p:cNvSpPr/>
            <p:nvPr/>
          </p:nvSpPr>
          <p:spPr>
            <a:xfrm>
              <a:off x="3727827" y="3533263"/>
              <a:ext cx="75575" cy="75576"/>
            </a:xfrm>
            <a:custGeom>
              <a:avLst/>
              <a:gdLst>
                <a:gd name="connsiteX0" fmla="*/ 69638 w 75576"/>
                <a:gd name="connsiteY0" fmla="*/ 38868 h 75576"/>
                <a:gd name="connsiteX1" fmla="*/ 38868 w 75576"/>
                <a:gd name="connsiteY1" fmla="*/ 69638 h 75576"/>
                <a:gd name="connsiteX2" fmla="*/ 8098 w 75576"/>
                <a:gd name="connsiteY2" fmla="*/ 38868 h 75576"/>
                <a:gd name="connsiteX3" fmla="*/ 38868 w 75576"/>
                <a:gd name="connsiteY3" fmla="*/ 8098 h 75576"/>
                <a:gd name="connsiteX4" fmla="*/ 69638 w 75576"/>
                <a:gd name="connsiteY4" fmla="*/ 38868 h 7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76" h="75576">
                  <a:moveTo>
                    <a:pt x="69638" y="38868"/>
                  </a:moveTo>
                  <a:cubicBezTo>
                    <a:pt x="69638" y="55862"/>
                    <a:pt x="55862" y="69638"/>
                    <a:pt x="38868" y="69638"/>
                  </a:cubicBezTo>
                  <a:cubicBezTo>
                    <a:pt x="21874" y="69638"/>
                    <a:pt x="8098" y="55862"/>
                    <a:pt x="8098" y="38868"/>
                  </a:cubicBezTo>
                  <a:cubicBezTo>
                    <a:pt x="8098" y="21874"/>
                    <a:pt x="21874" y="8098"/>
                    <a:pt x="38868" y="8098"/>
                  </a:cubicBezTo>
                  <a:cubicBezTo>
                    <a:pt x="55862" y="8098"/>
                    <a:pt x="69638" y="21874"/>
                    <a:pt x="69638" y="38868"/>
                  </a:cubicBezTo>
                  <a:close/>
                </a:path>
              </a:pathLst>
            </a:custGeom>
            <a:noFill/>
            <a:ln w="19050" cap="flat">
              <a:solidFill>
                <a:schemeClr val="tx1"/>
              </a:solidFill>
              <a:prstDash val="solid"/>
              <a:round/>
            </a:ln>
          </p:spPr>
          <p:txBody>
            <a:bodyPr rtlCol="0" anchor="ctr"/>
            <a:lstStyle/>
            <a:p>
              <a:endParaRPr lang="en-US" dirty="0"/>
            </a:p>
          </p:txBody>
        </p:sp>
        <p:sp>
          <p:nvSpPr>
            <p:cNvPr id="37" name="Freeform: Shape 36">
              <a:extLst>
                <a:ext uri="{FF2B5EF4-FFF2-40B4-BE49-F238E27FC236}">
                  <a16:creationId xmlns:a16="http://schemas.microsoft.com/office/drawing/2014/main" id="{42B1C7F9-3FBB-4F56-8D80-DCE57435EE60}"/>
                </a:ext>
              </a:extLst>
            </p:cNvPr>
            <p:cNvSpPr/>
            <p:nvPr/>
          </p:nvSpPr>
          <p:spPr>
            <a:xfrm>
              <a:off x="3609068" y="3220702"/>
              <a:ext cx="124160" cy="124161"/>
            </a:xfrm>
            <a:custGeom>
              <a:avLst/>
              <a:gdLst>
                <a:gd name="connsiteX0" fmla="*/ 119303 w 124161"/>
                <a:gd name="connsiteY0" fmla="*/ 63700 h 124161"/>
                <a:gd name="connsiteX1" fmla="*/ 63700 w 124161"/>
                <a:gd name="connsiteY1" fmla="*/ 119303 h 124161"/>
                <a:gd name="connsiteX2" fmla="*/ 8097 w 124161"/>
                <a:gd name="connsiteY2" fmla="*/ 63700 h 124161"/>
                <a:gd name="connsiteX3" fmla="*/ 63700 w 124161"/>
                <a:gd name="connsiteY3" fmla="*/ 8097 h 124161"/>
                <a:gd name="connsiteX4" fmla="*/ 119303 w 124161"/>
                <a:gd name="connsiteY4" fmla="*/ 63700 h 124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161" h="124161">
                  <a:moveTo>
                    <a:pt x="119303" y="63700"/>
                  </a:moveTo>
                  <a:cubicBezTo>
                    <a:pt x="119303" y="94409"/>
                    <a:pt x="94409" y="119303"/>
                    <a:pt x="63700" y="119303"/>
                  </a:cubicBezTo>
                  <a:cubicBezTo>
                    <a:pt x="32992" y="119303"/>
                    <a:pt x="8097" y="94409"/>
                    <a:pt x="8097" y="63700"/>
                  </a:cubicBezTo>
                  <a:cubicBezTo>
                    <a:pt x="8097" y="32992"/>
                    <a:pt x="32992" y="8097"/>
                    <a:pt x="63700" y="8097"/>
                  </a:cubicBezTo>
                  <a:cubicBezTo>
                    <a:pt x="94408" y="8097"/>
                    <a:pt x="119303" y="32992"/>
                    <a:pt x="119303" y="63700"/>
                  </a:cubicBezTo>
                  <a:close/>
                </a:path>
              </a:pathLst>
            </a:custGeom>
            <a:noFill/>
            <a:ln w="19050" cap="flat">
              <a:solidFill>
                <a:schemeClr val="tx1"/>
              </a:solidFill>
              <a:prstDash val="solid"/>
              <a:round/>
            </a:ln>
          </p:spPr>
          <p:txBody>
            <a:bodyPr rtlCol="0" anchor="ctr"/>
            <a:lstStyle/>
            <a:p>
              <a:endParaRPr lang="en-US" dirty="0"/>
            </a:p>
          </p:txBody>
        </p:sp>
        <p:sp>
          <p:nvSpPr>
            <p:cNvPr id="38" name="Freeform: Shape 37">
              <a:extLst>
                <a:ext uri="{FF2B5EF4-FFF2-40B4-BE49-F238E27FC236}">
                  <a16:creationId xmlns:a16="http://schemas.microsoft.com/office/drawing/2014/main" id="{8518413F-F160-4CDF-BF22-B81D5422C3A1}"/>
                </a:ext>
              </a:extLst>
            </p:cNvPr>
            <p:cNvSpPr/>
            <p:nvPr/>
          </p:nvSpPr>
          <p:spPr>
            <a:xfrm>
              <a:off x="3640377" y="3252012"/>
              <a:ext cx="64780" cy="64781"/>
            </a:xfrm>
            <a:custGeom>
              <a:avLst/>
              <a:gdLst>
                <a:gd name="connsiteX0" fmla="*/ 56682 w 64779"/>
                <a:gd name="connsiteY0" fmla="*/ 32390 h 64779"/>
                <a:gd name="connsiteX1" fmla="*/ 32390 w 64779"/>
                <a:gd name="connsiteY1" fmla="*/ 56682 h 64779"/>
                <a:gd name="connsiteX2" fmla="*/ 8097 w 64779"/>
                <a:gd name="connsiteY2" fmla="*/ 32390 h 64779"/>
                <a:gd name="connsiteX3" fmla="*/ 32390 w 64779"/>
                <a:gd name="connsiteY3" fmla="*/ 8097 h 64779"/>
                <a:gd name="connsiteX4" fmla="*/ 56682 w 64779"/>
                <a:gd name="connsiteY4" fmla="*/ 32390 h 64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9" h="64779">
                  <a:moveTo>
                    <a:pt x="56682" y="32390"/>
                  </a:moveTo>
                  <a:cubicBezTo>
                    <a:pt x="56682" y="45806"/>
                    <a:pt x="45806" y="56682"/>
                    <a:pt x="32390" y="56682"/>
                  </a:cubicBezTo>
                  <a:cubicBezTo>
                    <a:pt x="18974" y="56682"/>
                    <a:pt x="8097" y="45806"/>
                    <a:pt x="8097" y="32390"/>
                  </a:cubicBezTo>
                  <a:cubicBezTo>
                    <a:pt x="8097" y="18974"/>
                    <a:pt x="18974" y="8097"/>
                    <a:pt x="32390" y="8097"/>
                  </a:cubicBezTo>
                  <a:cubicBezTo>
                    <a:pt x="45806" y="8097"/>
                    <a:pt x="56682" y="18974"/>
                    <a:pt x="56682" y="32390"/>
                  </a:cubicBezTo>
                  <a:close/>
                </a:path>
              </a:pathLst>
            </a:custGeom>
            <a:noFill/>
            <a:ln w="19050" cap="flat">
              <a:solidFill>
                <a:schemeClr val="tx1"/>
              </a:solidFill>
              <a:prstDash val="solid"/>
              <a:round/>
            </a:ln>
          </p:spPr>
          <p:txBody>
            <a:bodyPr rtlCol="0" anchor="ctr"/>
            <a:lstStyle/>
            <a:p>
              <a:endParaRPr lang="en-US" dirty="0"/>
            </a:p>
          </p:txBody>
        </p:sp>
        <p:sp>
          <p:nvSpPr>
            <p:cNvPr id="39" name="Freeform: Shape 38">
              <a:extLst>
                <a:ext uri="{FF2B5EF4-FFF2-40B4-BE49-F238E27FC236}">
                  <a16:creationId xmlns:a16="http://schemas.microsoft.com/office/drawing/2014/main" id="{98A6B111-9B8D-4FF8-9C44-588C08B3AA6E}"/>
                </a:ext>
              </a:extLst>
            </p:cNvPr>
            <p:cNvSpPr/>
            <p:nvPr/>
          </p:nvSpPr>
          <p:spPr>
            <a:xfrm>
              <a:off x="3534529" y="3452313"/>
              <a:ext cx="53982" cy="70180"/>
            </a:xfrm>
            <a:custGeom>
              <a:avLst/>
              <a:gdLst>
                <a:gd name="connsiteX0" fmla="*/ 8097 w 53983"/>
                <a:gd name="connsiteY0" fmla="*/ 8097 h 70178"/>
                <a:gd name="connsiteX1" fmla="*/ 8097 w 53983"/>
                <a:gd name="connsiteY1" fmla="*/ 66399 h 70178"/>
                <a:gd name="connsiteX2" fmla="*/ 50204 w 53983"/>
                <a:gd name="connsiteY2" fmla="*/ 66399 h 70178"/>
                <a:gd name="connsiteX3" fmla="*/ 50204 w 53983"/>
                <a:gd name="connsiteY3" fmla="*/ 10797 h 70178"/>
              </a:gdLst>
              <a:ahLst/>
              <a:cxnLst>
                <a:cxn ang="0">
                  <a:pos x="connsiteX0" y="connsiteY0"/>
                </a:cxn>
                <a:cxn ang="0">
                  <a:pos x="connsiteX1" y="connsiteY1"/>
                </a:cxn>
                <a:cxn ang="0">
                  <a:pos x="connsiteX2" y="connsiteY2"/>
                </a:cxn>
                <a:cxn ang="0">
                  <a:pos x="connsiteX3" y="connsiteY3"/>
                </a:cxn>
              </a:cxnLst>
              <a:rect l="l" t="t" r="r" b="b"/>
              <a:pathLst>
                <a:path w="53983" h="70178">
                  <a:moveTo>
                    <a:pt x="8097" y="8097"/>
                  </a:moveTo>
                  <a:lnTo>
                    <a:pt x="8097" y="66399"/>
                  </a:lnTo>
                  <a:lnTo>
                    <a:pt x="50204" y="66399"/>
                  </a:lnTo>
                  <a:lnTo>
                    <a:pt x="50204" y="10797"/>
                  </a:lnTo>
                </a:path>
              </a:pathLst>
            </a:custGeom>
            <a:noFill/>
            <a:ln w="19050" cap="flat">
              <a:solidFill>
                <a:schemeClr val="accent2"/>
              </a:solidFill>
              <a:prstDash val="solid"/>
              <a:round/>
            </a:ln>
          </p:spPr>
          <p:txBody>
            <a:bodyPr rtlCol="0" anchor="ctr"/>
            <a:lstStyle/>
            <a:p>
              <a:endParaRPr lang="en-US" dirty="0"/>
            </a:p>
          </p:txBody>
        </p:sp>
        <p:sp>
          <p:nvSpPr>
            <p:cNvPr id="40" name="Freeform: Shape 39">
              <a:extLst>
                <a:ext uri="{FF2B5EF4-FFF2-40B4-BE49-F238E27FC236}">
                  <a16:creationId xmlns:a16="http://schemas.microsoft.com/office/drawing/2014/main" id="{D8F1635C-CF71-4CBF-BAFA-5A677C19837A}"/>
                </a:ext>
              </a:extLst>
            </p:cNvPr>
            <p:cNvSpPr/>
            <p:nvPr/>
          </p:nvSpPr>
          <p:spPr>
            <a:xfrm>
              <a:off x="3467076" y="3416107"/>
              <a:ext cx="70178" cy="75576"/>
            </a:xfrm>
            <a:custGeom>
              <a:avLst/>
              <a:gdLst>
                <a:gd name="connsiteX0" fmla="*/ 41027 w 70178"/>
                <a:gd name="connsiteY0" fmla="*/ 8097 h 75576"/>
                <a:gd name="connsiteX1" fmla="*/ 8097 w 70178"/>
                <a:gd name="connsiteY1" fmla="*/ 41027 h 75576"/>
                <a:gd name="connsiteX2" fmla="*/ 37788 w 70178"/>
                <a:gd name="connsiteY2" fmla="*/ 70718 h 75576"/>
                <a:gd name="connsiteX3" fmla="*/ 66399 w 70178"/>
                <a:gd name="connsiteY3" fmla="*/ 42107 h 75576"/>
              </a:gdLst>
              <a:ahLst/>
              <a:cxnLst>
                <a:cxn ang="0">
                  <a:pos x="connsiteX0" y="connsiteY0"/>
                </a:cxn>
                <a:cxn ang="0">
                  <a:pos x="connsiteX1" y="connsiteY1"/>
                </a:cxn>
                <a:cxn ang="0">
                  <a:pos x="connsiteX2" y="connsiteY2"/>
                </a:cxn>
                <a:cxn ang="0">
                  <a:pos x="connsiteX3" y="connsiteY3"/>
                </a:cxn>
              </a:cxnLst>
              <a:rect l="l" t="t" r="r" b="b"/>
              <a:pathLst>
                <a:path w="70178" h="75576">
                  <a:moveTo>
                    <a:pt x="41027" y="8097"/>
                  </a:moveTo>
                  <a:lnTo>
                    <a:pt x="8097" y="41027"/>
                  </a:lnTo>
                  <a:lnTo>
                    <a:pt x="37788" y="70718"/>
                  </a:lnTo>
                  <a:lnTo>
                    <a:pt x="66399" y="42107"/>
                  </a:lnTo>
                </a:path>
              </a:pathLst>
            </a:custGeom>
            <a:noFill/>
            <a:ln w="19050" cap="flat">
              <a:solidFill>
                <a:schemeClr val="accent2"/>
              </a:solidFill>
              <a:prstDash val="solid"/>
              <a:round/>
            </a:ln>
          </p:spPr>
          <p:txBody>
            <a:bodyPr rtlCol="0" anchor="ctr"/>
            <a:lstStyle/>
            <a:p>
              <a:endParaRPr lang="en-US" dirty="0"/>
            </a:p>
          </p:txBody>
        </p:sp>
      </p:grpSp>
      <p:sp>
        <p:nvSpPr>
          <p:cNvPr id="4" name="TextBox 3"/>
          <p:cNvSpPr txBox="1"/>
          <p:nvPr/>
        </p:nvSpPr>
        <p:spPr>
          <a:xfrm>
            <a:off x="864968" y="2923998"/>
            <a:ext cx="7371131" cy="707886"/>
          </a:xfrm>
          <a:prstGeom prst="rect">
            <a:avLst/>
          </a:prstGeom>
          <a:noFill/>
        </p:spPr>
        <p:txBody>
          <a:bodyPr wrap="square" rtlCol="0">
            <a:spAutoFit/>
          </a:bodyPr>
          <a:lstStyle/>
          <a:p>
            <a:pPr algn="ctr"/>
            <a:r>
              <a:rPr lang="en-US" sz="2000" dirty="0"/>
              <a:t>Generally data movement comes from a Raw Data environment into a Cleansed Data Environment. </a:t>
            </a:r>
          </a:p>
        </p:txBody>
      </p:sp>
      <p:grpSp>
        <p:nvGrpSpPr>
          <p:cNvPr id="61" name="Graphic 31">
            <a:extLst>
              <a:ext uri="{FF2B5EF4-FFF2-40B4-BE49-F238E27FC236}">
                <a16:creationId xmlns:a16="http://schemas.microsoft.com/office/drawing/2014/main" id="{55DFCDB1-82CB-9C43-9A08-9689D4CADD95}"/>
              </a:ext>
            </a:extLst>
          </p:cNvPr>
          <p:cNvGrpSpPr/>
          <p:nvPr/>
        </p:nvGrpSpPr>
        <p:grpSpPr>
          <a:xfrm>
            <a:off x="1332360" y="1600381"/>
            <a:ext cx="971226" cy="971226"/>
            <a:chOff x="6982603" y="4250234"/>
            <a:chExt cx="643689" cy="643689"/>
          </a:xfrm>
        </p:grpSpPr>
        <p:sp>
          <p:nvSpPr>
            <p:cNvPr id="62" name="Freeform: Shape 19">
              <a:extLst>
                <a:ext uri="{FF2B5EF4-FFF2-40B4-BE49-F238E27FC236}">
                  <a16:creationId xmlns:a16="http://schemas.microsoft.com/office/drawing/2014/main" id="{CE5FE37C-58C0-534F-B47D-025B38C1409E}"/>
                </a:ext>
              </a:extLst>
            </p:cNvPr>
            <p:cNvSpPr/>
            <p:nvPr/>
          </p:nvSpPr>
          <p:spPr>
            <a:xfrm>
              <a:off x="7008994" y="4466835"/>
              <a:ext cx="273568" cy="302534"/>
            </a:xfrm>
            <a:custGeom>
              <a:avLst/>
              <a:gdLst>
                <a:gd name="connsiteX0" fmla="*/ 254257 w 273567"/>
                <a:gd name="connsiteY0" fmla="*/ 91082 h 302533"/>
                <a:gd name="connsiteX1" fmla="*/ 264878 w 273567"/>
                <a:gd name="connsiteY1" fmla="*/ 75955 h 302533"/>
                <a:gd name="connsiteX2" fmla="*/ 271959 w 273567"/>
                <a:gd name="connsiteY2" fmla="*/ 65978 h 302533"/>
                <a:gd name="connsiteX3" fmla="*/ 265844 w 273567"/>
                <a:gd name="connsiteY3" fmla="*/ 59219 h 302533"/>
                <a:gd name="connsiteX4" fmla="*/ 259729 w 273567"/>
                <a:gd name="connsiteY4" fmla="*/ 52461 h 302533"/>
                <a:gd name="connsiteX5" fmla="*/ 253613 w 273567"/>
                <a:gd name="connsiteY5" fmla="*/ 45702 h 302533"/>
                <a:gd name="connsiteX6" fmla="*/ 212739 w 273567"/>
                <a:gd name="connsiteY6" fmla="*/ 66622 h 302533"/>
                <a:gd name="connsiteX7" fmla="*/ 183451 w 273567"/>
                <a:gd name="connsiteY7" fmla="*/ 52139 h 302533"/>
                <a:gd name="connsiteX8" fmla="*/ 175405 w 273567"/>
                <a:gd name="connsiteY8" fmla="*/ 7081 h 302533"/>
                <a:gd name="connsiteX9" fmla="*/ 166715 w 273567"/>
                <a:gd name="connsiteY9" fmla="*/ 6115 h 302533"/>
                <a:gd name="connsiteX10" fmla="*/ 157382 w 273567"/>
                <a:gd name="connsiteY10" fmla="*/ 5471 h 302533"/>
                <a:gd name="connsiteX11" fmla="*/ 148370 w 273567"/>
                <a:gd name="connsiteY11" fmla="*/ 4828 h 302533"/>
                <a:gd name="connsiteX12" fmla="*/ 134531 w 273567"/>
                <a:gd name="connsiteY12" fmla="*/ 48277 h 302533"/>
                <a:gd name="connsiteX13" fmla="*/ 103312 w 273567"/>
                <a:gd name="connsiteY13" fmla="*/ 58898 h 302533"/>
                <a:gd name="connsiteX14" fmla="*/ 65656 w 273567"/>
                <a:gd name="connsiteY14" fmla="*/ 32828 h 302533"/>
                <a:gd name="connsiteX15" fmla="*/ 58898 w 273567"/>
                <a:gd name="connsiteY15" fmla="*/ 38943 h 302533"/>
                <a:gd name="connsiteX16" fmla="*/ 52139 w 273567"/>
                <a:gd name="connsiteY16" fmla="*/ 45058 h 302533"/>
                <a:gd name="connsiteX17" fmla="*/ 45380 w 273567"/>
                <a:gd name="connsiteY17" fmla="*/ 51173 h 302533"/>
                <a:gd name="connsiteX18" fmla="*/ 66300 w 273567"/>
                <a:gd name="connsiteY18" fmla="*/ 91726 h 302533"/>
                <a:gd name="connsiteX19" fmla="*/ 51817 w 273567"/>
                <a:gd name="connsiteY19" fmla="*/ 121335 h 302533"/>
                <a:gd name="connsiteX20" fmla="*/ 6759 w 273567"/>
                <a:gd name="connsiteY20" fmla="*/ 129381 h 302533"/>
                <a:gd name="connsiteX21" fmla="*/ 6115 w 273567"/>
                <a:gd name="connsiteY21" fmla="*/ 138393 h 302533"/>
                <a:gd name="connsiteX22" fmla="*/ 5471 w 273567"/>
                <a:gd name="connsiteY22" fmla="*/ 147083 h 302533"/>
                <a:gd name="connsiteX23" fmla="*/ 4828 w 273567"/>
                <a:gd name="connsiteY23" fmla="*/ 156095 h 302533"/>
                <a:gd name="connsiteX24" fmla="*/ 48277 w 273567"/>
                <a:gd name="connsiteY24" fmla="*/ 170256 h 302533"/>
                <a:gd name="connsiteX25" fmla="*/ 58898 w 273567"/>
                <a:gd name="connsiteY25" fmla="*/ 201153 h 302533"/>
                <a:gd name="connsiteX26" fmla="*/ 32828 w 273567"/>
                <a:gd name="connsiteY26" fmla="*/ 238809 h 302533"/>
                <a:gd name="connsiteX27" fmla="*/ 38943 w 273567"/>
                <a:gd name="connsiteY27" fmla="*/ 245567 h 302533"/>
                <a:gd name="connsiteX28" fmla="*/ 45058 w 273567"/>
                <a:gd name="connsiteY28" fmla="*/ 252326 h 302533"/>
                <a:gd name="connsiteX29" fmla="*/ 51173 w 273567"/>
                <a:gd name="connsiteY29" fmla="*/ 259085 h 302533"/>
                <a:gd name="connsiteX30" fmla="*/ 92048 w 273567"/>
                <a:gd name="connsiteY30" fmla="*/ 238165 h 302533"/>
                <a:gd name="connsiteX31" fmla="*/ 121335 w 273567"/>
                <a:gd name="connsiteY31" fmla="*/ 252648 h 302533"/>
                <a:gd name="connsiteX32" fmla="*/ 129381 w 273567"/>
                <a:gd name="connsiteY32" fmla="*/ 297706 h 302533"/>
                <a:gd name="connsiteX33" fmla="*/ 138393 w 273567"/>
                <a:gd name="connsiteY33" fmla="*/ 298350 h 302533"/>
                <a:gd name="connsiteX34" fmla="*/ 147405 w 273567"/>
                <a:gd name="connsiteY34" fmla="*/ 298994 h 302533"/>
                <a:gd name="connsiteX35" fmla="*/ 156416 w 273567"/>
                <a:gd name="connsiteY35" fmla="*/ 299637 h 302533"/>
                <a:gd name="connsiteX36" fmla="*/ 170578 w 273567"/>
                <a:gd name="connsiteY36" fmla="*/ 255866 h 302533"/>
                <a:gd name="connsiteX37" fmla="*/ 201153 w 273567"/>
                <a:gd name="connsiteY37" fmla="*/ 245567 h 302533"/>
                <a:gd name="connsiteX38" fmla="*/ 239130 w 273567"/>
                <a:gd name="connsiteY38" fmla="*/ 271637 h 302533"/>
                <a:gd name="connsiteX39" fmla="*/ 245889 w 273567"/>
                <a:gd name="connsiteY39" fmla="*/ 265522 h 302533"/>
                <a:gd name="connsiteX40" fmla="*/ 252648 w 273567"/>
                <a:gd name="connsiteY40" fmla="*/ 259407 h 302533"/>
                <a:gd name="connsiteX41" fmla="*/ 259407 w 273567"/>
                <a:gd name="connsiteY41" fmla="*/ 253292 h 302533"/>
                <a:gd name="connsiteX42" fmla="*/ 250717 w 273567"/>
                <a:gd name="connsiteY42" fmla="*/ 236556 h 302533"/>
                <a:gd name="connsiteX43" fmla="*/ 243314 w 273567"/>
                <a:gd name="connsiteY43" fmla="*/ 222395 h 30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73567" h="302533">
                  <a:moveTo>
                    <a:pt x="254257" y="91082"/>
                  </a:moveTo>
                  <a:lnTo>
                    <a:pt x="264878" y="75955"/>
                  </a:lnTo>
                  <a:lnTo>
                    <a:pt x="271959" y="65978"/>
                  </a:lnTo>
                  <a:lnTo>
                    <a:pt x="265844" y="59219"/>
                  </a:lnTo>
                  <a:lnTo>
                    <a:pt x="259729" y="52461"/>
                  </a:lnTo>
                  <a:lnTo>
                    <a:pt x="253613" y="45702"/>
                  </a:lnTo>
                  <a:lnTo>
                    <a:pt x="212739" y="66622"/>
                  </a:lnTo>
                  <a:cubicBezTo>
                    <a:pt x="203728" y="60185"/>
                    <a:pt x="193750" y="55357"/>
                    <a:pt x="183451" y="52139"/>
                  </a:cubicBezTo>
                  <a:lnTo>
                    <a:pt x="175405" y="7081"/>
                  </a:lnTo>
                  <a:lnTo>
                    <a:pt x="166715" y="6115"/>
                  </a:lnTo>
                  <a:lnTo>
                    <a:pt x="157382" y="5471"/>
                  </a:lnTo>
                  <a:lnTo>
                    <a:pt x="148370" y="4828"/>
                  </a:lnTo>
                  <a:lnTo>
                    <a:pt x="134531" y="48277"/>
                  </a:lnTo>
                  <a:cubicBezTo>
                    <a:pt x="123910" y="50208"/>
                    <a:pt x="113289" y="53748"/>
                    <a:pt x="103312" y="58898"/>
                  </a:cubicBezTo>
                  <a:lnTo>
                    <a:pt x="65656" y="32828"/>
                  </a:lnTo>
                  <a:lnTo>
                    <a:pt x="58898" y="38943"/>
                  </a:lnTo>
                  <a:lnTo>
                    <a:pt x="52139" y="45058"/>
                  </a:lnTo>
                  <a:lnTo>
                    <a:pt x="45380" y="51173"/>
                  </a:lnTo>
                  <a:lnTo>
                    <a:pt x="66300" y="91726"/>
                  </a:lnTo>
                  <a:cubicBezTo>
                    <a:pt x="59863" y="100737"/>
                    <a:pt x="55035" y="110714"/>
                    <a:pt x="51817" y="121335"/>
                  </a:cubicBezTo>
                  <a:lnTo>
                    <a:pt x="6759" y="129381"/>
                  </a:lnTo>
                  <a:lnTo>
                    <a:pt x="6115" y="138393"/>
                  </a:lnTo>
                  <a:lnTo>
                    <a:pt x="5471" y="147083"/>
                  </a:lnTo>
                  <a:lnTo>
                    <a:pt x="4828" y="156095"/>
                  </a:lnTo>
                  <a:lnTo>
                    <a:pt x="48277" y="170256"/>
                  </a:lnTo>
                  <a:cubicBezTo>
                    <a:pt x="50208" y="180877"/>
                    <a:pt x="53748" y="191497"/>
                    <a:pt x="58898" y="201153"/>
                  </a:cubicBezTo>
                  <a:lnTo>
                    <a:pt x="32828" y="238809"/>
                  </a:lnTo>
                  <a:lnTo>
                    <a:pt x="38943" y="245567"/>
                  </a:lnTo>
                  <a:lnTo>
                    <a:pt x="45058" y="252326"/>
                  </a:lnTo>
                  <a:lnTo>
                    <a:pt x="51173" y="259085"/>
                  </a:lnTo>
                  <a:lnTo>
                    <a:pt x="92048" y="238165"/>
                  </a:lnTo>
                  <a:cubicBezTo>
                    <a:pt x="101059" y="244602"/>
                    <a:pt x="111036" y="249429"/>
                    <a:pt x="121335" y="252648"/>
                  </a:cubicBezTo>
                  <a:lnTo>
                    <a:pt x="129381" y="297706"/>
                  </a:lnTo>
                  <a:lnTo>
                    <a:pt x="138393" y="298350"/>
                  </a:lnTo>
                  <a:lnTo>
                    <a:pt x="147405" y="298994"/>
                  </a:lnTo>
                  <a:lnTo>
                    <a:pt x="156416" y="299637"/>
                  </a:lnTo>
                  <a:lnTo>
                    <a:pt x="170578" y="255866"/>
                  </a:lnTo>
                  <a:cubicBezTo>
                    <a:pt x="181198" y="253935"/>
                    <a:pt x="191497" y="250395"/>
                    <a:pt x="201153" y="245567"/>
                  </a:cubicBezTo>
                  <a:lnTo>
                    <a:pt x="239130" y="271637"/>
                  </a:lnTo>
                  <a:lnTo>
                    <a:pt x="245889" y="265522"/>
                  </a:lnTo>
                  <a:lnTo>
                    <a:pt x="252648" y="259407"/>
                  </a:lnTo>
                  <a:lnTo>
                    <a:pt x="259407" y="253292"/>
                  </a:lnTo>
                  <a:lnTo>
                    <a:pt x="250717" y="236556"/>
                  </a:lnTo>
                  <a:lnTo>
                    <a:pt x="243314" y="222395"/>
                  </a:lnTo>
                </a:path>
              </a:pathLst>
            </a:custGeom>
            <a:noFill/>
            <a:ln w="15875" cap="flat">
              <a:solidFill>
                <a:schemeClr val="tx1"/>
              </a:solidFill>
              <a:prstDash val="solid"/>
              <a:round/>
            </a:ln>
          </p:spPr>
          <p:txBody>
            <a:bodyPr rtlCol="0" anchor="ctr"/>
            <a:lstStyle/>
            <a:p>
              <a:endParaRPr lang="en-US" dirty="0"/>
            </a:p>
          </p:txBody>
        </p:sp>
        <p:sp>
          <p:nvSpPr>
            <p:cNvPr id="63" name="Freeform: Shape 20">
              <a:extLst>
                <a:ext uri="{FF2B5EF4-FFF2-40B4-BE49-F238E27FC236}">
                  <a16:creationId xmlns:a16="http://schemas.microsoft.com/office/drawing/2014/main" id="{BA8033EF-19F8-1649-BE92-8AE1CC784FD2}"/>
                </a:ext>
              </a:extLst>
            </p:cNvPr>
            <p:cNvSpPr/>
            <p:nvPr/>
          </p:nvSpPr>
          <p:spPr>
            <a:xfrm>
              <a:off x="7097501" y="4555664"/>
              <a:ext cx="106209" cy="125519"/>
            </a:xfrm>
            <a:custGeom>
              <a:avLst/>
              <a:gdLst>
                <a:gd name="connsiteX0" fmla="*/ 101703 w 106208"/>
                <a:gd name="connsiteY0" fmla="*/ 108462 h 125519"/>
                <a:gd name="connsiteX1" fmla="*/ 76921 w 106208"/>
                <a:gd name="connsiteY1" fmla="*/ 121014 h 125519"/>
                <a:gd name="connsiteX2" fmla="*/ 63725 w 106208"/>
                <a:gd name="connsiteY2" fmla="*/ 122623 h 125519"/>
                <a:gd name="connsiteX3" fmla="*/ 4828 w 106208"/>
                <a:gd name="connsiteY3" fmla="*/ 63725 h 125519"/>
                <a:gd name="connsiteX4" fmla="*/ 63725 w 106208"/>
                <a:gd name="connsiteY4" fmla="*/ 4828 h 125519"/>
                <a:gd name="connsiteX5" fmla="*/ 84001 w 106208"/>
                <a:gd name="connsiteY5" fmla="*/ 8368 h 125519"/>
                <a:gd name="connsiteX6" fmla="*/ 104278 w 106208"/>
                <a:gd name="connsiteY6" fmla="*/ 20920 h 12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08" h="125519">
                  <a:moveTo>
                    <a:pt x="101703" y="108462"/>
                  </a:moveTo>
                  <a:cubicBezTo>
                    <a:pt x="94622" y="114577"/>
                    <a:pt x="86254" y="118761"/>
                    <a:pt x="76921" y="121014"/>
                  </a:cubicBezTo>
                  <a:cubicBezTo>
                    <a:pt x="72737" y="121979"/>
                    <a:pt x="68231" y="122623"/>
                    <a:pt x="63725" y="122623"/>
                  </a:cubicBezTo>
                  <a:cubicBezTo>
                    <a:pt x="31219" y="122623"/>
                    <a:pt x="4828" y="96232"/>
                    <a:pt x="4828" y="63725"/>
                  </a:cubicBezTo>
                  <a:cubicBezTo>
                    <a:pt x="4828" y="31219"/>
                    <a:pt x="31219" y="4828"/>
                    <a:pt x="63725" y="4828"/>
                  </a:cubicBezTo>
                  <a:cubicBezTo>
                    <a:pt x="70806" y="4828"/>
                    <a:pt x="77886" y="6115"/>
                    <a:pt x="84001" y="8368"/>
                  </a:cubicBezTo>
                  <a:cubicBezTo>
                    <a:pt x="91726" y="11265"/>
                    <a:pt x="98484" y="15449"/>
                    <a:pt x="104278" y="20920"/>
                  </a:cubicBezTo>
                </a:path>
              </a:pathLst>
            </a:custGeom>
            <a:noFill/>
            <a:ln w="15875" cap="flat">
              <a:solidFill>
                <a:schemeClr val="accent2"/>
              </a:solidFill>
              <a:prstDash val="solid"/>
              <a:round/>
            </a:ln>
          </p:spPr>
          <p:txBody>
            <a:bodyPr rtlCol="0" anchor="ctr"/>
            <a:lstStyle/>
            <a:p>
              <a:endParaRPr lang="en-US" dirty="0"/>
            </a:p>
          </p:txBody>
        </p:sp>
        <p:sp>
          <p:nvSpPr>
            <p:cNvPr id="64" name="Freeform: Shape 22">
              <a:extLst>
                <a:ext uri="{FF2B5EF4-FFF2-40B4-BE49-F238E27FC236}">
                  <a16:creationId xmlns:a16="http://schemas.microsoft.com/office/drawing/2014/main" id="{1AB96A80-76ED-7748-B431-3549BC398F2B}"/>
                </a:ext>
              </a:extLst>
            </p:cNvPr>
            <p:cNvSpPr/>
            <p:nvPr/>
          </p:nvSpPr>
          <p:spPr>
            <a:xfrm>
              <a:off x="7289321" y="4372213"/>
              <a:ext cx="196325" cy="196325"/>
            </a:xfrm>
            <a:custGeom>
              <a:avLst/>
              <a:gdLst>
                <a:gd name="connsiteX0" fmla="*/ 22529 w 196325"/>
                <a:gd name="connsiteY0" fmla="*/ 154807 h 196325"/>
                <a:gd name="connsiteX1" fmla="*/ 26391 w 196325"/>
                <a:gd name="connsiteY1" fmla="*/ 159313 h 196325"/>
                <a:gd name="connsiteX2" fmla="*/ 30253 w 196325"/>
                <a:gd name="connsiteY2" fmla="*/ 163819 h 196325"/>
                <a:gd name="connsiteX3" fmla="*/ 34116 w 196325"/>
                <a:gd name="connsiteY3" fmla="*/ 168325 h 196325"/>
                <a:gd name="connsiteX4" fmla="*/ 60185 w 196325"/>
                <a:gd name="connsiteY4" fmla="*/ 154807 h 196325"/>
                <a:gd name="connsiteX5" fmla="*/ 78852 w 196325"/>
                <a:gd name="connsiteY5" fmla="*/ 164141 h 196325"/>
                <a:gd name="connsiteX6" fmla="*/ 84001 w 196325"/>
                <a:gd name="connsiteY6" fmla="*/ 193107 h 196325"/>
                <a:gd name="connsiteX7" fmla="*/ 89795 w 196325"/>
                <a:gd name="connsiteY7" fmla="*/ 193429 h 196325"/>
                <a:gd name="connsiteX8" fmla="*/ 95588 w 196325"/>
                <a:gd name="connsiteY8" fmla="*/ 193429 h 196325"/>
                <a:gd name="connsiteX9" fmla="*/ 101381 w 196325"/>
                <a:gd name="connsiteY9" fmla="*/ 193750 h 196325"/>
                <a:gd name="connsiteX10" fmla="*/ 110393 w 196325"/>
                <a:gd name="connsiteY10" fmla="*/ 165750 h 196325"/>
                <a:gd name="connsiteX11" fmla="*/ 130025 w 196325"/>
                <a:gd name="connsiteY11" fmla="*/ 158991 h 196325"/>
                <a:gd name="connsiteX12" fmla="*/ 154164 w 196325"/>
                <a:gd name="connsiteY12" fmla="*/ 175727 h 196325"/>
                <a:gd name="connsiteX13" fmla="*/ 158669 w 196325"/>
                <a:gd name="connsiteY13" fmla="*/ 171865 h 196325"/>
                <a:gd name="connsiteX14" fmla="*/ 163175 w 196325"/>
                <a:gd name="connsiteY14" fmla="*/ 168003 h 196325"/>
                <a:gd name="connsiteX15" fmla="*/ 167681 w 196325"/>
                <a:gd name="connsiteY15" fmla="*/ 164141 h 196325"/>
                <a:gd name="connsiteX16" fmla="*/ 154164 w 196325"/>
                <a:gd name="connsiteY16" fmla="*/ 138071 h 196325"/>
                <a:gd name="connsiteX17" fmla="*/ 163497 w 196325"/>
                <a:gd name="connsiteY17" fmla="*/ 119404 h 196325"/>
                <a:gd name="connsiteX18" fmla="*/ 192463 w 196325"/>
                <a:gd name="connsiteY18" fmla="*/ 114255 h 196325"/>
                <a:gd name="connsiteX19" fmla="*/ 192785 w 196325"/>
                <a:gd name="connsiteY19" fmla="*/ 108462 h 196325"/>
                <a:gd name="connsiteX20" fmla="*/ 193107 w 196325"/>
                <a:gd name="connsiteY20" fmla="*/ 102668 h 196325"/>
                <a:gd name="connsiteX21" fmla="*/ 193429 w 196325"/>
                <a:gd name="connsiteY21" fmla="*/ 96875 h 196325"/>
                <a:gd name="connsiteX22" fmla="*/ 165428 w 196325"/>
                <a:gd name="connsiteY22" fmla="*/ 87864 h 196325"/>
                <a:gd name="connsiteX23" fmla="*/ 158669 w 196325"/>
                <a:gd name="connsiteY23" fmla="*/ 68231 h 196325"/>
                <a:gd name="connsiteX24" fmla="*/ 175405 w 196325"/>
                <a:gd name="connsiteY24" fmla="*/ 44093 h 196325"/>
                <a:gd name="connsiteX25" fmla="*/ 171543 w 196325"/>
                <a:gd name="connsiteY25" fmla="*/ 39587 h 196325"/>
                <a:gd name="connsiteX26" fmla="*/ 167681 w 196325"/>
                <a:gd name="connsiteY26" fmla="*/ 35081 h 196325"/>
                <a:gd name="connsiteX27" fmla="*/ 163819 w 196325"/>
                <a:gd name="connsiteY27" fmla="*/ 30575 h 196325"/>
                <a:gd name="connsiteX28" fmla="*/ 137749 w 196325"/>
                <a:gd name="connsiteY28" fmla="*/ 43771 h 196325"/>
                <a:gd name="connsiteX29" fmla="*/ 119082 w 196325"/>
                <a:gd name="connsiteY29" fmla="*/ 34437 h 196325"/>
                <a:gd name="connsiteX30" fmla="*/ 113933 w 196325"/>
                <a:gd name="connsiteY30" fmla="*/ 5793 h 196325"/>
                <a:gd name="connsiteX31" fmla="*/ 108140 w 196325"/>
                <a:gd name="connsiteY31" fmla="*/ 5471 h 196325"/>
                <a:gd name="connsiteX32" fmla="*/ 102347 w 196325"/>
                <a:gd name="connsiteY32" fmla="*/ 5150 h 196325"/>
                <a:gd name="connsiteX33" fmla="*/ 96553 w 196325"/>
                <a:gd name="connsiteY33" fmla="*/ 4828 h 196325"/>
                <a:gd name="connsiteX34" fmla="*/ 87542 w 196325"/>
                <a:gd name="connsiteY34" fmla="*/ 32506 h 196325"/>
                <a:gd name="connsiteX35" fmla="*/ 67587 w 196325"/>
                <a:gd name="connsiteY35" fmla="*/ 39265 h 196325"/>
                <a:gd name="connsiteX36" fmla="*/ 43771 w 196325"/>
                <a:gd name="connsiteY36" fmla="*/ 22529 h 196325"/>
                <a:gd name="connsiteX37" fmla="*/ 39265 w 196325"/>
                <a:gd name="connsiteY37" fmla="*/ 26391 h 196325"/>
                <a:gd name="connsiteX38" fmla="*/ 34759 w 196325"/>
                <a:gd name="connsiteY38" fmla="*/ 30253 h 196325"/>
                <a:gd name="connsiteX39" fmla="*/ 30253 w 196325"/>
                <a:gd name="connsiteY39" fmla="*/ 34116 h 196325"/>
                <a:gd name="connsiteX40" fmla="*/ 43449 w 196325"/>
                <a:gd name="connsiteY40" fmla="*/ 60185 h 196325"/>
                <a:gd name="connsiteX41" fmla="*/ 34116 w 196325"/>
                <a:gd name="connsiteY41" fmla="*/ 78852 h 196325"/>
                <a:gd name="connsiteX42" fmla="*/ 5471 w 196325"/>
                <a:gd name="connsiteY42" fmla="*/ 84001 h 196325"/>
                <a:gd name="connsiteX43" fmla="*/ 5471 w 196325"/>
                <a:gd name="connsiteY43" fmla="*/ 90438 h 196325"/>
                <a:gd name="connsiteX44" fmla="*/ 5150 w 196325"/>
                <a:gd name="connsiteY44" fmla="*/ 96232 h 196325"/>
                <a:gd name="connsiteX45" fmla="*/ 4828 w 196325"/>
                <a:gd name="connsiteY45" fmla="*/ 102025 h 196325"/>
                <a:gd name="connsiteX46" fmla="*/ 32506 w 196325"/>
                <a:gd name="connsiteY46" fmla="*/ 111036 h 196325"/>
                <a:gd name="connsiteX47" fmla="*/ 39265 w 196325"/>
                <a:gd name="connsiteY47" fmla="*/ 130669 h 196325"/>
                <a:gd name="connsiteX48" fmla="*/ 22529 w 196325"/>
                <a:gd name="connsiteY48" fmla="*/ 154807 h 19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6325" h="196325">
                  <a:moveTo>
                    <a:pt x="22529" y="154807"/>
                  </a:moveTo>
                  <a:lnTo>
                    <a:pt x="26391" y="159313"/>
                  </a:lnTo>
                  <a:lnTo>
                    <a:pt x="30253" y="163819"/>
                  </a:lnTo>
                  <a:lnTo>
                    <a:pt x="34116" y="168325"/>
                  </a:lnTo>
                  <a:lnTo>
                    <a:pt x="60185" y="154807"/>
                  </a:lnTo>
                  <a:cubicBezTo>
                    <a:pt x="65978" y="158991"/>
                    <a:pt x="72415" y="161888"/>
                    <a:pt x="78852" y="164141"/>
                  </a:cubicBezTo>
                  <a:lnTo>
                    <a:pt x="84001" y="193107"/>
                  </a:lnTo>
                  <a:lnTo>
                    <a:pt x="89795" y="193429"/>
                  </a:lnTo>
                  <a:lnTo>
                    <a:pt x="95588" y="193429"/>
                  </a:lnTo>
                  <a:lnTo>
                    <a:pt x="101381" y="193750"/>
                  </a:lnTo>
                  <a:lnTo>
                    <a:pt x="110393" y="165750"/>
                  </a:lnTo>
                  <a:cubicBezTo>
                    <a:pt x="117151" y="164463"/>
                    <a:pt x="123910" y="162210"/>
                    <a:pt x="130025" y="158991"/>
                  </a:cubicBezTo>
                  <a:lnTo>
                    <a:pt x="154164" y="175727"/>
                  </a:lnTo>
                  <a:lnTo>
                    <a:pt x="158669" y="171865"/>
                  </a:lnTo>
                  <a:lnTo>
                    <a:pt x="163175" y="168003"/>
                  </a:lnTo>
                  <a:lnTo>
                    <a:pt x="167681" y="164141"/>
                  </a:lnTo>
                  <a:lnTo>
                    <a:pt x="154164" y="138071"/>
                  </a:lnTo>
                  <a:cubicBezTo>
                    <a:pt x="158347" y="132278"/>
                    <a:pt x="161244" y="126163"/>
                    <a:pt x="163497" y="119404"/>
                  </a:cubicBezTo>
                  <a:lnTo>
                    <a:pt x="192463" y="114255"/>
                  </a:lnTo>
                  <a:lnTo>
                    <a:pt x="192785" y="108462"/>
                  </a:lnTo>
                  <a:lnTo>
                    <a:pt x="193107" y="102668"/>
                  </a:lnTo>
                  <a:lnTo>
                    <a:pt x="193429" y="96875"/>
                  </a:lnTo>
                  <a:lnTo>
                    <a:pt x="165428" y="87864"/>
                  </a:lnTo>
                  <a:cubicBezTo>
                    <a:pt x="164141" y="81105"/>
                    <a:pt x="162210" y="74346"/>
                    <a:pt x="158669" y="68231"/>
                  </a:cubicBezTo>
                  <a:lnTo>
                    <a:pt x="175405" y="44093"/>
                  </a:lnTo>
                  <a:lnTo>
                    <a:pt x="171543" y="39587"/>
                  </a:lnTo>
                  <a:lnTo>
                    <a:pt x="167681" y="35081"/>
                  </a:lnTo>
                  <a:lnTo>
                    <a:pt x="163819" y="30575"/>
                  </a:lnTo>
                  <a:lnTo>
                    <a:pt x="137749" y="43771"/>
                  </a:lnTo>
                  <a:cubicBezTo>
                    <a:pt x="131956" y="39587"/>
                    <a:pt x="125519" y="36690"/>
                    <a:pt x="119082" y="34437"/>
                  </a:cubicBezTo>
                  <a:lnTo>
                    <a:pt x="113933" y="5793"/>
                  </a:lnTo>
                  <a:lnTo>
                    <a:pt x="108140" y="5471"/>
                  </a:lnTo>
                  <a:lnTo>
                    <a:pt x="102347" y="5150"/>
                  </a:lnTo>
                  <a:lnTo>
                    <a:pt x="96553" y="4828"/>
                  </a:lnTo>
                  <a:lnTo>
                    <a:pt x="87542" y="32506"/>
                  </a:lnTo>
                  <a:cubicBezTo>
                    <a:pt x="80783" y="33794"/>
                    <a:pt x="74024" y="36047"/>
                    <a:pt x="67587" y="39265"/>
                  </a:cubicBezTo>
                  <a:lnTo>
                    <a:pt x="43771" y="22529"/>
                  </a:lnTo>
                  <a:lnTo>
                    <a:pt x="39265" y="26391"/>
                  </a:lnTo>
                  <a:lnTo>
                    <a:pt x="34759" y="30253"/>
                  </a:lnTo>
                  <a:lnTo>
                    <a:pt x="30253" y="34116"/>
                  </a:lnTo>
                  <a:lnTo>
                    <a:pt x="43449" y="60185"/>
                  </a:lnTo>
                  <a:cubicBezTo>
                    <a:pt x="39265" y="65978"/>
                    <a:pt x="36368" y="72415"/>
                    <a:pt x="34116" y="78852"/>
                  </a:cubicBezTo>
                  <a:lnTo>
                    <a:pt x="5471" y="84001"/>
                  </a:lnTo>
                  <a:lnTo>
                    <a:pt x="5471" y="90438"/>
                  </a:lnTo>
                  <a:lnTo>
                    <a:pt x="5150" y="96232"/>
                  </a:lnTo>
                  <a:lnTo>
                    <a:pt x="4828" y="102025"/>
                  </a:lnTo>
                  <a:lnTo>
                    <a:pt x="32506" y="111036"/>
                  </a:lnTo>
                  <a:cubicBezTo>
                    <a:pt x="33794" y="117795"/>
                    <a:pt x="36047" y="124554"/>
                    <a:pt x="39265" y="130669"/>
                  </a:cubicBezTo>
                  <a:lnTo>
                    <a:pt x="22529" y="154807"/>
                  </a:lnTo>
                  <a:close/>
                </a:path>
              </a:pathLst>
            </a:custGeom>
            <a:noFill/>
            <a:ln w="15875" cap="flat">
              <a:solidFill>
                <a:schemeClr val="tx1"/>
              </a:solidFill>
              <a:prstDash val="solid"/>
              <a:round/>
            </a:ln>
          </p:spPr>
          <p:txBody>
            <a:bodyPr rtlCol="0" anchor="ctr"/>
            <a:lstStyle/>
            <a:p>
              <a:endParaRPr lang="en-US" dirty="0"/>
            </a:p>
          </p:txBody>
        </p:sp>
        <p:sp>
          <p:nvSpPr>
            <p:cNvPr id="65" name="Freeform: Shape 26">
              <a:extLst>
                <a:ext uri="{FF2B5EF4-FFF2-40B4-BE49-F238E27FC236}">
                  <a16:creationId xmlns:a16="http://schemas.microsoft.com/office/drawing/2014/main" id="{794E3C6F-276A-9E42-B99A-BE31F5F3DFE9}"/>
                </a:ext>
              </a:extLst>
            </p:cNvPr>
            <p:cNvSpPr/>
            <p:nvPr/>
          </p:nvSpPr>
          <p:spPr>
            <a:xfrm>
              <a:off x="7345644" y="4429180"/>
              <a:ext cx="83680" cy="83680"/>
            </a:xfrm>
            <a:custGeom>
              <a:avLst/>
              <a:gdLst>
                <a:gd name="connsiteX0" fmla="*/ 80139 w 83679"/>
                <a:gd name="connsiteY0" fmla="*/ 42483 h 83679"/>
                <a:gd name="connsiteX1" fmla="*/ 42483 w 83679"/>
                <a:gd name="connsiteY1" fmla="*/ 80139 h 83679"/>
                <a:gd name="connsiteX2" fmla="*/ 4828 w 83679"/>
                <a:gd name="connsiteY2" fmla="*/ 42483 h 83679"/>
                <a:gd name="connsiteX3" fmla="*/ 42483 w 83679"/>
                <a:gd name="connsiteY3" fmla="*/ 4828 h 83679"/>
                <a:gd name="connsiteX4" fmla="*/ 80139 w 83679"/>
                <a:gd name="connsiteY4" fmla="*/ 42483 h 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679" h="83679">
                  <a:moveTo>
                    <a:pt x="80139" y="42483"/>
                  </a:moveTo>
                  <a:cubicBezTo>
                    <a:pt x="80139" y="63280"/>
                    <a:pt x="63280" y="80139"/>
                    <a:pt x="42483" y="80139"/>
                  </a:cubicBezTo>
                  <a:cubicBezTo>
                    <a:pt x="21687" y="80139"/>
                    <a:pt x="4828" y="63280"/>
                    <a:pt x="4828" y="42483"/>
                  </a:cubicBezTo>
                  <a:cubicBezTo>
                    <a:pt x="4828" y="21687"/>
                    <a:pt x="21687" y="4828"/>
                    <a:pt x="42483" y="4828"/>
                  </a:cubicBezTo>
                  <a:cubicBezTo>
                    <a:pt x="63280" y="4828"/>
                    <a:pt x="80139" y="21687"/>
                    <a:pt x="80139" y="42483"/>
                  </a:cubicBezTo>
                  <a:close/>
                </a:path>
              </a:pathLst>
            </a:custGeom>
            <a:noFill/>
            <a:ln w="15875" cap="flat">
              <a:solidFill>
                <a:schemeClr val="accent2"/>
              </a:solidFill>
              <a:prstDash val="solid"/>
              <a:round/>
            </a:ln>
          </p:spPr>
          <p:txBody>
            <a:bodyPr rtlCol="0" anchor="ctr"/>
            <a:lstStyle/>
            <a:p>
              <a:endParaRPr lang="en-US" dirty="0"/>
            </a:p>
          </p:txBody>
        </p:sp>
        <p:sp>
          <p:nvSpPr>
            <p:cNvPr id="66" name="Freeform: Shape 27">
              <a:extLst>
                <a:ext uri="{FF2B5EF4-FFF2-40B4-BE49-F238E27FC236}">
                  <a16:creationId xmlns:a16="http://schemas.microsoft.com/office/drawing/2014/main" id="{FC9F13AE-8E77-BA4D-9A09-791D0597A13A}"/>
                </a:ext>
              </a:extLst>
            </p:cNvPr>
            <p:cNvSpPr/>
            <p:nvPr/>
          </p:nvSpPr>
          <p:spPr>
            <a:xfrm>
              <a:off x="7188905" y="4565958"/>
              <a:ext cx="399087" cy="109427"/>
            </a:xfrm>
            <a:custGeom>
              <a:avLst/>
              <a:gdLst>
                <a:gd name="connsiteX0" fmla="*/ 53426 w 399087"/>
                <a:gd name="connsiteY0" fmla="*/ 4833 h 109427"/>
                <a:gd name="connsiteX1" fmla="*/ 99450 w 399087"/>
                <a:gd name="connsiteY1" fmla="*/ 33477 h 109427"/>
                <a:gd name="connsiteX2" fmla="*/ 302534 w 399087"/>
                <a:gd name="connsiteY2" fmla="*/ 33477 h 109427"/>
                <a:gd name="connsiteX3" fmla="*/ 348558 w 399087"/>
                <a:gd name="connsiteY3" fmla="*/ 4833 h 109427"/>
                <a:gd name="connsiteX4" fmla="*/ 397156 w 399087"/>
                <a:gd name="connsiteY4" fmla="*/ 39592 h 109427"/>
                <a:gd name="connsiteX5" fmla="*/ 355316 w 399087"/>
                <a:gd name="connsiteY5" fmla="*/ 39592 h 109427"/>
                <a:gd name="connsiteX6" fmla="*/ 355316 w 399087"/>
                <a:gd name="connsiteY6" fmla="*/ 72742 h 109427"/>
                <a:gd name="connsiteX7" fmla="*/ 397156 w 399087"/>
                <a:gd name="connsiteY7" fmla="*/ 72742 h 109427"/>
                <a:gd name="connsiteX8" fmla="*/ 348558 w 399087"/>
                <a:gd name="connsiteY8" fmla="*/ 107501 h 109427"/>
                <a:gd name="connsiteX9" fmla="*/ 302534 w 399087"/>
                <a:gd name="connsiteY9" fmla="*/ 78857 h 109427"/>
                <a:gd name="connsiteX10" fmla="*/ 99450 w 399087"/>
                <a:gd name="connsiteY10" fmla="*/ 78857 h 109427"/>
                <a:gd name="connsiteX11" fmla="*/ 53426 w 399087"/>
                <a:gd name="connsiteY11" fmla="*/ 107501 h 109427"/>
                <a:gd name="connsiteX12" fmla="*/ 4828 w 399087"/>
                <a:gd name="connsiteY12" fmla="*/ 72742 h 109427"/>
                <a:gd name="connsiteX13" fmla="*/ 46667 w 399087"/>
                <a:gd name="connsiteY13" fmla="*/ 72742 h 109427"/>
                <a:gd name="connsiteX14" fmla="*/ 46667 w 399087"/>
                <a:gd name="connsiteY14" fmla="*/ 39592 h 109427"/>
                <a:gd name="connsiteX15" fmla="*/ 4828 w 399087"/>
                <a:gd name="connsiteY15" fmla="*/ 39592 h 109427"/>
                <a:gd name="connsiteX16" fmla="*/ 53426 w 399087"/>
                <a:gd name="connsiteY16" fmla="*/ 4833 h 109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9087" h="109427">
                  <a:moveTo>
                    <a:pt x="53426" y="4833"/>
                  </a:moveTo>
                  <a:cubicBezTo>
                    <a:pt x="73702" y="4833"/>
                    <a:pt x="91404" y="16419"/>
                    <a:pt x="99450" y="33477"/>
                  </a:cubicBezTo>
                  <a:lnTo>
                    <a:pt x="302534" y="33477"/>
                  </a:lnTo>
                  <a:cubicBezTo>
                    <a:pt x="310902" y="16419"/>
                    <a:pt x="328281" y="4833"/>
                    <a:pt x="348558" y="4833"/>
                  </a:cubicBezTo>
                  <a:cubicBezTo>
                    <a:pt x="371087" y="4833"/>
                    <a:pt x="390076" y="19316"/>
                    <a:pt x="397156" y="39592"/>
                  </a:cubicBezTo>
                  <a:lnTo>
                    <a:pt x="355316" y="39592"/>
                  </a:lnTo>
                  <a:lnTo>
                    <a:pt x="355316" y="72742"/>
                  </a:lnTo>
                  <a:lnTo>
                    <a:pt x="397156" y="72742"/>
                  </a:lnTo>
                  <a:cubicBezTo>
                    <a:pt x="390076" y="93018"/>
                    <a:pt x="371087" y="107501"/>
                    <a:pt x="348558" y="107501"/>
                  </a:cubicBezTo>
                  <a:cubicBezTo>
                    <a:pt x="328281" y="107501"/>
                    <a:pt x="310902" y="95593"/>
                    <a:pt x="302534" y="78857"/>
                  </a:cubicBezTo>
                  <a:lnTo>
                    <a:pt x="99450" y="78857"/>
                  </a:lnTo>
                  <a:cubicBezTo>
                    <a:pt x="91082" y="95915"/>
                    <a:pt x="73702" y="107501"/>
                    <a:pt x="53426" y="107501"/>
                  </a:cubicBezTo>
                  <a:cubicBezTo>
                    <a:pt x="30897" y="107501"/>
                    <a:pt x="11908" y="93018"/>
                    <a:pt x="4828" y="72742"/>
                  </a:cubicBezTo>
                  <a:lnTo>
                    <a:pt x="46667" y="72742"/>
                  </a:lnTo>
                  <a:lnTo>
                    <a:pt x="46667" y="39592"/>
                  </a:lnTo>
                  <a:lnTo>
                    <a:pt x="4828" y="39592"/>
                  </a:lnTo>
                  <a:cubicBezTo>
                    <a:pt x="11908" y="19316"/>
                    <a:pt x="30897" y="4511"/>
                    <a:pt x="53426" y="4833"/>
                  </a:cubicBezTo>
                  <a:close/>
                </a:path>
              </a:pathLst>
            </a:custGeom>
            <a:noFill/>
            <a:ln w="15875" cap="flat">
              <a:solidFill>
                <a:schemeClr val="tx1"/>
              </a:solidFill>
              <a:prstDash val="solid"/>
              <a:round/>
            </a:ln>
          </p:spPr>
          <p:txBody>
            <a:bodyPr rtlCol="0" anchor="ctr"/>
            <a:lstStyle/>
            <a:p>
              <a:endParaRPr lang="en-US" dirty="0"/>
            </a:p>
          </p:txBody>
        </p:sp>
        <p:sp>
          <p:nvSpPr>
            <p:cNvPr id="67" name="Freeform: Shape 28">
              <a:extLst>
                <a:ext uri="{FF2B5EF4-FFF2-40B4-BE49-F238E27FC236}">
                  <a16:creationId xmlns:a16="http://schemas.microsoft.com/office/drawing/2014/main" id="{D7DD2F67-06DE-5E41-B12A-FAFFD2062FB0}"/>
                </a:ext>
              </a:extLst>
            </p:cNvPr>
            <p:cNvSpPr/>
            <p:nvPr/>
          </p:nvSpPr>
          <p:spPr>
            <a:xfrm>
              <a:off x="7137410" y="4598792"/>
              <a:ext cx="41840" cy="41840"/>
            </a:xfrm>
            <a:custGeom>
              <a:avLst/>
              <a:gdLst>
                <a:gd name="connsiteX0" fmla="*/ 37012 w 41839"/>
                <a:gd name="connsiteY0" fmla="*/ 20920 h 41839"/>
                <a:gd name="connsiteX1" fmla="*/ 20920 w 41839"/>
                <a:gd name="connsiteY1" fmla="*/ 37012 h 41839"/>
                <a:gd name="connsiteX2" fmla="*/ 4828 w 41839"/>
                <a:gd name="connsiteY2" fmla="*/ 20920 h 41839"/>
                <a:gd name="connsiteX3" fmla="*/ 20920 w 41839"/>
                <a:gd name="connsiteY3" fmla="*/ 4828 h 41839"/>
                <a:gd name="connsiteX4" fmla="*/ 37012 w 41839"/>
                <a:gd name="connsiteY4" fmla="*/ 20920 h 41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39" h="41839">
                  <a:moveTo>
                    <a:pt x="37012" y="20920"/>
                  </a:moveTo>
                  <a:cubicBezTo>
                    <a:pt x="37012" y="29807"/>
                    <a:pt x="29807" y="37012"/>
                    <a:pt x="20920" y="37012"/>
                  </a:cubicBezTo>
                  <a:cubicBezTo>
                    <a:pt x="12032" y="37012"/>
                    <a:pt x="4828" y="29807"/>
                    <a:pt x="4828" y="20920"/>
                  </a:cubicBezTo>
                  <a:cubicBezTo>
                    <a:pt x="4828" y="12032"/>
                    <a:pt x="12032" y="4828"/>
                    <a:pt x="20920" y="4828"/>
                  </a:cubicBezTo>
                  <a:cubicBezTo>
                    <a:pt x="29807" y="4828"/>
                    <a:pt x="37012" y="12032"/>
                    <a:pt x="37012" y="20920"/>
                  </a:cubicBezTo>
                  <a:close/>
                </a:path>
              </a:pathLst>
            </a:custGeom>
            <a:noFill/>
            <a:ln w="15875" cap="flat">
              <a:solidFill>
                <a:schemeClr val="tx1"/>
              </a:solidFill>
              <a:prstDash val="solid"/>
              <a:round/>
            </a:ln>
          </p:spPr>
          <p:txBody>
            <a:bodyPr rtlCol="0" anchor="ctr"/>
            <a:lstStyle/>
            <a:p>
              <a:endParaRPr lang="en-US" dirty="0"/>
            </a:p>
          </p:txBody>
        </p:sp>
        <p:sp>
          <p:nvSpPr>
            <p:cNvPr id="68" name="Freeform: Shape 29">
              <a:extLst>
                <a:ext uri="{FF2B5EF4-FFF2-40B4-BE49-F238E27FC236}">
                  <a16:creationId xmlns:a16="http://schemas.microsoft.com/office/drawing/2014/main" id="{F020A8AD-AC90-7944-9CF9-933609F0E33C}"/>
                </a:ext>
              </a:extLst>
            </p:cNvPr>
            <p:cNvSpPr/>
            <p:nvPr/>
          </p:nvSpPr>
          <p:spPr>
            <a:xfrm>
              <a:off x="7371713" y="4455249"/>
              <a:ext cx="32184" cy="32184"/>
            </a:xfrm>
            <a:custGeom>
              <a:avLst/>
              <a:gdLst>
                <a:gd name="connsiteX0" fmla="*/ 28000 w 32184"/>
                <a:gd name="connsiteY0" fmla="*/ 16414 h 32184"/>
                <a:gd name="connsiteX1" fmla="*/ 16414 w 32184"/>
                <a:gd name="connsiteY1" fmla="*/ 28000 h 32184"/>
                <a:gd name="connsiteX2" fmla="*/ 4828 w 32184"/>
                <a:gd name="connsiteY2" fmla="*/ 16414 h 32184"/>
                <a:gd name="connsiteX3" fmla="*/ 16414 w 32184"/>
                <a:gd name="connsiteY3" fmla="*/ 4828 h 32184"/>
                <a:gd name="connsiteX4" fmla="*/ 28000 w 32184"/>
                <a:gd name="connsiteY4" fmla="*/ 16414 h 32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84" h="32184">
                  <a:moveTo>
                    <a:pt x="28000" y="16414"/>
                  </a:moveTo>
                  <a:cubicBezTo>
                    <a:pt x="28000" y="22813"/>
                    <a:pt x="22813" y="28000"/>
                    <a:pt x="16414" y="28000"/>
                  </a:cubicBezTo>
                  <a:cubicBezTo>
                    <a:pt x="10015" y="28000"/>
                    <a:pt x="4828" y="22813"/>
                    <a:pt x="4828" y="16414"/>
                  </a:cubicBezTo>
                  <a:cubicBezTo>
                    <a:pt x="4828" y="10015"/>
                    <a:pt x="10015" y="4828"/>
                    <a:pt x="16414" y="4828"/>
                  </a:cubicBezTo>
                  <a:cubicBezTo>
                    <a:pt x="22813" y="4828"/>
                    <a:pt x="28000" y="10015"/>
                    <a:pt x="28000" y="16414"/>
                  </a:cubicBezTo>
                  <a:close/>
                </a:path>
              </a:pathLst>
            </a:custGeom>
            <a:noFill/>
            <a:ln w="15875" cap="flat">
              <a:solidFill>
                <a:schemeClr val="tx1"/>
              </a:solidFill>
              <a:prstDash val="solid"/>
              <a:round/>
            </a:ln>
          </p:spPr>
          <p:txBody>
            <a:bodyPr rtlCol="0" anchor="ctr"/>
            <a:lstStyle/>
            <a:p>
              <a:endParaRPr lang="en-US" dirty="0"/>
            </a:p>
          </p:txBody>
        </p:sp>
      </p:grpSp>
      <p:sp>
        <p:nvSpPr>
          <p:cNvPr id="69" name="TextBox 68">
            <a:extLst>
              <a:ext uri="{FF2B5EF4-FFF2-40B4-BE49-F238E27FC236}">
                <a16:creationId xmlns:a16="http://schemas.microsoft.com/office/drawing/2014/main" id="{CB261CB8-14BA-0B45-B405-609BE3B23DD2}"/>
              </a:ext>
            </a:extLst>
          </p:cNvPr>
          <p:cNvSpPr txBox="1"/>
          <p:nvPr/>
        </p:nvSpPr>
        <p:spPr>
          <a:xfrm>
            <a:off x="2264533" y="3739761"/>
            <a:ext cx="4572000" cy="707886"/>
          </a:xfrm>
          <a:prstGeom prst="rect">
            <a:avLst/>
          </a:prstGeom>
          <a:noFill/>
        </p:spPr>
        <p:txBody>
          <a:bodyPr wrap="square">
            <a:spAutoFit/>
          </a:bodyPr>
          <a:lstStyle/>
          <a:p>
            <a:r>
              <a:rPr lang="en-US" sz="2000" dirty="0"/>
              <a:t>Let us look into these respective Data Environments</a:t>
            </a:r>
          </a:p>
        </p:txBody>
      </p:sp>
      <p:grpSp>
        <p:nvGrpSpPr>
          <p:cNvPr id="70" name="Group 69">
            <a:extLst>
              <a:ext uri="{FF2B5EF4-FFF2-40B4-BE49-F238E27FC236}">
                <a16:creationId xmlns:a16="http://schemas.microsoft.com/office/drawing/2014/main" id="{31497A53-77E2-454B-B9FC-46B40814CFC0}"/>
              </a:ext>
            </a:extLst>
          </p:cNvPr>
          <p:cNvGrpSpPr/>
          <p:nvPr/>
        </p:nvGrpSpPr>
        <p:grpSpPr>
          <a:xfrm>
            <a:off x="3751832" y="1290478"/>
            <a:ext cx="1640336" cy="1489847"/>
            <a:chOff x="286017" y="1197451"/>
            <a:chExt cx="3322976" cy="3018116"/>
          </a:xfrm>
        </p:grpSpPr>
        <p:sp>
          <p:nvSpPr>
            <p:cNvPr id="71" name="Freeform: Shape 20">
              <a:extLst>
                <a:ext uri="{FF2B5EF4-FFF2-40B4-BE49-F238E27FC236}">
                  <a16:creationId xmlns:a16="http://schemas.microsoft.com/office/drawing/2014/main" id="{08B6D932-B5E0-CA4C-94FA-9EA3DB2468F0}"/>
                </a:ext>
              </a:extLst>
            </p:cNvPr>
            <p:cNvSpPr/>
            <p:nvPr/>
          </p:nvSpPr>
          <p:spPr>
            <a:xfrm>
              <a:off x="1674367" y="2508350"/>
              <a:ext cx="354297" cy="24718"/>
            </a:xfrm>
            <a:custGeom>
              <a:avLst/>
              <a:gdLst>
                <a:gd name="connsiteX0" fmla="*/ 0 w 354296"/>
                <a:gd name="connsiteY0" fmla="*/ 27190 h 24718"/>
                <a:gd name="connsiteX1" fmla="*/ 355945 w 354296"/>
                <a:gd name="connsiteY1" fmla="*/ 0 h 24718"/>
              </a:gdLst>
              <a:ahLst/>
              <a:cxnLst>
                <a:cxn ang="0">
                  <a:pos x="connsiteX0" y="connsiteY0"/>
                </a:cxn>
                <a:cxn ang="0">
                  <a:pos x="connsiteX1" y="connsiteY1"/>
                </a:cxn>
              </a:cxnLst>
              <a:rect l="l" t="t" r="r" b="b"/>
              <a:pathLst>
                <a:path w="354296" h="24718">
                  <a:moveTo>
                    <a:pt x="0" y="27190"/>
                  </a:moveTo>
                  <a:cubicBezTo>
                    <a:pt x="113705" y="10711"/>
                    <a:pt x="233177" y="1648"/>
                    <a:pt x="355945" y="0"/>
                  </a:cubicBezTo>
                </a:path>
              </a:pathLst>
            </a:custGeom>
            <a:noFill/>
            <a:ln w="16454" cap="flat">
              <a:solidFill>
                <a:schemeClr val="tx1"/>
              </a:solidFill>
              <a:prstDash val="solid"/>
              <a:miter/>
            </a:ln>
          </p:spPr>
          <p:txBody>
            <a:bodyPr rtlCol="0" anchor="ctr"/>
            <a:lstStyle/>
            <a:p>
              <a:endParaRPr lang="en-US" dirty="0"/>
            </a:p>
          </p:txBody>
        </p:sp>
        <p:sp>
          <p:nvSpPr>
            <p:cNvPr id="72" name="Freeform: Shape 21">
              <a:extLst>
                <a:ext uri="{FF2B5EF4-FFF2-40B4-BE49-F238E27FC236}">
                  <a16:creationId xmlns:a16="http://schemas.microsoft.com/office/drawing/2014/main" id="{81A264B9-CB57-844A-B2D7-876014C039CD}"/>
                </a:ext>
              </a:extLst>
            </p:cNvPr>
            <p:cNvSpPr/>
            <p:nvPr/>
          </p:nvSpPr>
          <p:spPr>
            <a:xfrm>
              <a:off x="1144569" y="2562730"/>
              <a:ext cx="370776" cy="107113"/>
            </a:xfrm>
            <a:custGeom>
              <a:avLst/>
              <a:gdLst>
                <a:gd name="connsiteX0" fmla="*/ 374896 w 370775"/>
                <a:gd name="connsiteY0" fmla="*/ 0 h 107113"/>
                <a:gd name="connsiteX1" fmla="*/ 0 w 370775"/>
                <a:gd name="connsiteY1" fmla="*/ 114529 h 107113"/>
              </a:gdLst>
              <a:ahLst/>
              <a:cxnLst>
                <a:cxn ang="0">
                  <a:pos x="connsiteX0" y="connsiteY0"/>
                </a:cxn>
                <a:cxn ang="0">
                  <a:pos x="connsiteX1" y="connsiteY1"/>
                </a:cxn>
              </a:cxnLst>
              <a:rect l="l" t="t" r="r" b="b"/>
              <a:pathLst>
                <a:path w="370775" h="107113">
                  <a:moveTo>
                    <a:pt x="374896" y="0"/>
                  </a:moveTo>
                  <a:cubicBezTo>
                    <a:pt x="238121" y="28838"/>
                    <a:pt x="112057" y="67564"/>
                    <a:pt x="0" y="114529"/>
                  </a:cubicBezTo>
                </a:path>
              </a:pathLst>
            </a:custGeom>
            <a:noFill/>
            <a:ln w="16454" cap="flat">
              <a:solidFill>
                <a:schemeClr val="tx1"/>
              </a:solidFill>
              <a:prstDash val="solid"/>
              <a:miter/>
            </a:ln>
          </p:spPr>
          <p:txBody>
            <a:bodyPr rtlCol="0" anchor="ctr"/>
            <a:lstStyle/>
            <a:p>
              <a:endParaRPr lang="en-US" dirty="0"/>
            </a:p>
          </p:txBody>
        </p:sp>
        <p:sp>
          <p:nvSpPr>
            <p:cNvPr id="73" name="Freeform: Shape 22">
              <a:extLst>
                <a:ext uri="{FF2B5EF4-FFF2-40B4-BE49-F238E27FC236}">
                  <a16:creationId xmlns:a16="http://schemas.microsoft.com/office/drawing/2014/main" id="{9F819DE2-7274-4647-9CF1-BA0B4D0B4D05}"/>
                </a:ext>
              </a:extLst>
            </p:cNvPr>
            <p:cNvSpPr/>
            <p:nvPr/>
          </p:nvSpPr>
          <p:spPr>
            <a:xfrm>
              <a:off x="3361809" y="2926914"/>
              <a:ext cx="8239" cy="8239"/>
            </a:xfrm>
            <a:custGeom>
              <a:avLst/>
              <a:gdLst>
                <a:gd name="connsiteX0" fmla="*/ 5768 w 0"/>
                <a:gd name="connsiteY0" fmla="*/ 5768 h 0"/>
                <a:gd name="connsiteX1" fmla="*/ 0 w 0"/>
                <a:gd name="connsiteY1" fmla="*/ 0 h 0"/>
              </a:gdLst>
              <a:ahLst/>
              <a:cxnLst>
                <a:cxn ang="0">
                  <a:pos x="connsiteX0" y="connsiteY0"/>
                </a:cxn>
                <a:cxn ang="0">
                  <a:pos x="connsiteX1" y="connsiteY1"/>
                </a:cxn>
              </a:cxnLst>
              <a:rect l="l" t="t" r="r" b="b"/>
              <a:pathLst>
                <a:path>
                  <a:moveTo>
                    <a:pt x="5768" y="5768"/>
                  </a:moveTo>
                  <a:cubicBezTo>
                    <a:pt x="4120" y="4120"/>
                    <a:pt x="1648" y="1648"/>
                    <a:pt x="0" y="0"/>
                  </a:cubicBezTo>
                </a:path>
              </a:pathLst>
            </a:custGeom>
            <a:noFill/>
            <a:ln w="16454" cap="flat">
              <a:solidFill>
                <a:schemeClr val="tx1"/>
              </a:solidFill>
              <a:prstDash val="solid"/>
              <a:miter/>
            </a:ln>
          </p:spPr>
          <p:txBody>
            <a:bodyPr rtlCol="0" anchor="ctr"/>
            <a:lstStyle/>
            <a:p>
              <a:endParaRPr lang="en-US" dirty="0"/>
            </a:p>
          </p:txBody>
        </p:sp>
        <p:sp>
          <p:nvSpPr>
            <p:cNvPr id="74" name="Freeform: Shape 23">
              <a:extLst>
                <a:ext uri="{FF2B5EF4-FFF2-40B4-BE49-F238E27FC236}">
                  <a16:creationId xmlns:a16="http://schemas.microsoft.com/office/drawing/2014/main" id="{595E975B-1B01-5B4F-8252-2B2E40B1BF62}"/>
                </a:ext>
              </a:extLst>
            </p:cNvPr>
            <p:cNvSpPr/>
            <p:nvPr/>
          </p:nvSpPr>
          <p:spPr>
            <a:xfrm>
              <a:off x="3353569" y="2918675"/>
              <a:ext cx="8239" cy="8239"/>
            </a:xfrm>
            <a:custGeom>
              <a:avLst/>
              <a:gdLst>
                <a:gd name="connsiteX0" fmla="*/ 0 w 8239"/>
                <a:gd name="connsiteY0" fmla="*/ 0 h 8239"/>
                <a:gd name="connsiteX1" fmla="*/ 8239 w 8239"/>
                <a:gd name="connsiteY1" fmla="*/ 8239 h 8239"/>
              </a:gdLst>
              <a:ahLst/>
              <a:cxnLst>
                <a:cxn ang="0">
                  <a:pos x="connsiteX0" y="connsiteY0"/>
                </a:cxn>
                <a:cxn ang="0">
                  <a:pos x="connsiteX1" y="connsiteY1"/>
                </a:cxn>
              </a:cxnLst>
              <a:rect l="l" t="t" r="r" b="b"/>
              <a:pathLst>
                <a:path w="8239" h="8239">
                  <a:moveTo>
                    <a:pt x="0" y="0"/>
                  </a:moveTo>
                  <a:cubicBezTo>
                    <a:pt x="2472" y="2472"/>
                    <a:pt x="5768" y="5768"/>
                    <a:pt x="8239" y="8239"/>
                  </a:cubicBezTo>
                </a:path>
              </a:pathLst>
            </a:custGeom>
            <a:noFill/>
            <a:ln w="16454" cap="flat">
              <a:solidFill>
                <a:schemeClr val="tx1"/>
              </a:solidFill>
              <a:prstDash val="solid"/>
              <a:miter/>
            </a:ln>
          </p:spPr>
          <p:txBody>
            <a:bodyPr rtlCol="0" anchor="ctr"/>
            <a:lstStyle/>
            <a:p>
              <a:endParaRPr lang="en-US" dirty="0"/>
            </a:p>
          </p:txBody>
        </p:sp>
        <p:sp>
          <p:nvSpPr>
            <p:cNvPr id="75" name="Freeform: Shape 24">
              <a:extLst>
                <a:ext uri="{FF2B5EF4-FFF2-40B4-BE49-F238E27FC236}">
                  <a16:creationId xmlns:a16="http://schemas.microsoft.com/office/drawing/2014/main" id="{BAEF0C9D-D8AA-F141-9D94-F6F9E14CE437}"/>
                </a:ext>
              </a:extLst>
            </p:cNvPr>
            <p:cNvSpPr/>
            <p:nvPr/>
          </p:nvSpPr>
          <p:spPr>
            <a:xfrm>
              <a:off x="2602954" y="2563554"/>
              <a:ext cx="370776" cy="107113"/>
            </a:xfrm>
            <a:custGeom>
              <a:avLst/>
              <a:gdLst>
                <a:gd name="connsiteX0" fmla="*/ 371600 w 370775"/>
                <a:gd name="connsiteY0" fmla="*/ 113705 h 107113"/>
                <a:gd name="connsiteX1" fmla="*/ 0 w 370775"/>
                <a:gd name="connsiteY1" fmla="*/ 0 h 107113"/>
              </a:gdLst>
              <a:ahLst/>
              <a:cxnLst>
                <a:cxn ang="0">
                  <a:pos x="connsiteX0" y="connsiteY0"/>
                </a:cxn>
                <a:cxn ang="0">
                  <a:pos x="connsiteX1" y="connsiteY1"/>
                </a:cxn>
              </a:cxnLst>
              <a:rect l="l" t="t" r="r" b="b"/>
              <a:pathLst>
                <a:path w="370775" h="107113">
                  <a:moveTo>
                    <a:pt x="371600" y="113705"/>
                  </a:moveTo>
                  <a:cubicBezTo>
                    <a:pt x="260367" y="66740"/>
                    <a:pt x="135127" y="28014"/>
                    <a:pt x="0" y="0"/>
                  </a:cubicBezTo>
                </a:path>
              </a:pathLst>
            </a:custGeom>
            <a:noFill/>
            <a:ln w="16454" cap="flat">
              <a:solidFill>
                <a:schemeClr val="tx1"/>
              </a:solidFill>
              <a:prstDash val="solid"/>
              <a:miter/>
            </a:ln>
          </p:spPr>
          <p:txBody>
            <a:bodyPr rtlCol="0" anchor="ctr"/>
            <a:lstStyle/>
            <a:p>
              <a:endParaRPr lang="en-US" dirty="0"/>
            </a:p>
          </p:txBody>
        </p:sp>
        <p:sp>
          <p:nvSpPr>
            <p:cNvPr id="76" name="Freeform: Shape 25">
              <a:extLst>
                <a:ext uri="{FF2B5EF4-FFF2-40B4-BE49-F238E27FC236}">
                  <a16:creationId xmlns:a16="http://schemas.microsoft.com/office/drawing/2014/main" id="{E92BBC65-99EA-4A40-AD0B-C5722B41D708}"/>
                </a:ext>
              </a:extLst>
            </p:cNvPr>
            <p:cNvSpPr/>
            <p:nvPr/>
          </p:nvSpPr>
          <p:spPr>
            <a:xfrm>
              <a:off x="2974554" y="2677259"/>
              <a:ext cx="379015" cy="238944"/>
            </a:xfrm>
            <a:custGeom>
              <a:avLst/>
              <a:gdLst>
                <a:gd name="connsiteX0" fmla="*/ 0 w 379015"/>
                <a:gd name="connsiteY0" fmla="*/ 0 h 238944"/>
                <a:gd name="connsiteX1" fmla="*/ 379015 w 379015"/>
                <a:gd name="connsiteY1" fmla="*/ 241416 h 238944"/>
              </a:gdLst>
              <a:ahLst/>
              <a:cxnLst>
                <a:cxn ang="0">
                  <a:pos x="connsiteX0" y="connsiteY0"/>
                </a:cxn>
                <a:cxn ang="0">
                  <a:pos x="connsiteX1" y="connsiteY1"/>
                </a:cxn>
              </a:cxnLst>
              <a:rect l="l" t="t" r="r" b="b"/>
              <a:pathLst>
                <a:path w="379015" h="238944">
                  <a:moveTo>
                    <a:pt x="0" y="0"/>
                  </a:moveTo>
                  <a:cubicBezTo>
                    <a:pt x="156550" y="65916"/>
                    <a:pt x="285910" y="148310"/>
                    <a:pt x="379015" y="241416"/>
                  </a:cubicBezTo>
                </a:path>
              </a:pathLst>
            </a:custGeom>
            <a:noFill/>
            <a:ln w="16454" cap="flat">
              <a:solidFill>
                <a:schemeClr val="tx1"/>
              </a:solidFill>
              <a:prstDash val="solid"/>
              <a:miter/>
            </a:ln>
          </p:spPr>
          <p:txBody>
            <a:bodyPr rtlCol="0" anchor="ctr"/>
            <a:lstStyle/>
            <a:p>
              <a:endParaRPr lang="en-US" dirty="0"/>
            </a:p>
          </p:txBody>
        </p:sp>
        <p:sp>
          <p:nvSpPr>
            <p:cNvPr id="77" name="Freeform: Shape 26">
              <a:extLst>
                <a:ext uri="{FF2B5EF4-FFF2-40B4-BE49-F238E27FC236}">
                  <a16:creationId xmlns:a16="http://schemas.microsoft.com/office/drawing/2014/main" id="{EF1E7E59-7E60-1748-9F44-63807A58BF88}"/>
                </a:ext>
              </a:extLst>
            </p:cNvPr>
            <p:cNvSpPr/>
            <p:nvPr/>
          </p:nvSpPr>
          <p:spPr>
            <a:xfrm>
              <a:off x="2030312" y="2509174"/>
              <a:ext cx="428452" cy="24718"/>
            </a:xfrm>
            <a:custGeom>
              <a:avLst/>
              <a:gdLst>
                <a:gd name="connsiteX0" fmla="*/ 0 w 428452"/>
                <a:gd name="connsiteY0" fmla="*/ 0 h 24718"/>
                <a:gd name="connsiteX1" fmla="*/ 30486 w 428452"/>
                <a:gd name="connsiteY1" fmla="*/ 0 h 24718"/>
                <a:gd name="connsiteX2" fmla="*/ 434220 w 428452"/>
                <a:gd name="connsiteY2" fmla="*/ 29662 h 24718"/>
              </a:gdLst>
              <a:ahLst/>
              <a:cxnLst>
                <a:cxn ang="0">
                  <a:pos x="connsiteX0" y="connsiteY0"/>
                </a:cxn>
                <a:cxn ang="0">
                  <a:pos x="connsiteX1" y="connsiteY1"/>
                </a:cxn>
                <a:cxn ang="0">
                  <a:pos x="connsiteX2" y="connsiteY2"/>
                </a:cxn>
              </a:cxnLst>
              <a:rect l="l" t="t" r="r" b="b"/>
              <a:pathLst>
                <a:path w="428452" h="24718">
                  <a:moveTo>
                    <a:pt x="0" y="0"/>
                  </a:moveTo>
                  <a:cubicBezTo>
                    <a:pt x="9887" y="0"/>
                    <a:pt x="20599" y="0"/>
                    <a:pt x="30486" y="0"/>
                  </a:cubicBezTo>
                  <a:cubicBezTo>
                    <a:pt x="170557" y="0"/>
                    <a:pt x="306508" y="10711"/>
                    <a:pt x="434220" y="29662"/>
                  </a:cubicBezTo>
                </a:path>
              </a:pathLst>
            </a:custGeom>
            <a:noFill/>
            <a:ln w="16454" cap="flat">
              <a:solidFill>
                <a:schemeClr val="tx1"/>
              </a:solidFill>
              <a:prstDash val="solid"/>
              <a:miter/>
            </a:ln>
          </p:spPr>
          <p:txBody>
            <a:bodyPr rtlCol="0" anchor="ctr"/>
            <a:lstStyle/>
            <a:p>
              <a:endParaRPr lang="en-US" dirty="0"/>
            </a:p>
          </p:txBody>
        </p:sp>
        <p:sp>
          <p:nvSpPr>
            <p:cNvPr id="78" name="Freeform: Shape 27">
              <a:extLst>
                <a:ext uri="{FF2B5EF4-FFF2-40B4-BE49-F238E27FC236}">
                  <a16:creationId xmlns:a16="http://schemas.microsoft.com/office/drawing/2014/main" id="{368E8A40-6ABE-1845-AAC1-BE69207805FA}"/>
                </a:ext>
              </a:extLst>
            </p:cNvPr>
            <p:cNvSpPr/>
            <p:nvPr/>
          </p:nvSpPr>
          <p:spPr>
            <a:xfrm>
              <a:off x="758138" y="2917851"/>
              <a:ext cx="8239" cy="8239"/>
            </a:xfrm>
            <a:custGeom>
              <a:avLst/>
              <a:gdLst>
                <a:gd name="connsiteX0" fmla="*/ 10711 w 8239"/>
                <a:gd name="connsiteY0" fmla="*/ 0 h 8239"/>
                <a:gd name="connsiteX1" fmla="*/ 0 w 8239"/>
                <a:gd name="connsiteY1" fmla="*/ 10711 h 8239"/>
              </a:gdLst>
              <a:ahLst/>
              <a:cxnLst>
                <a:cxn ang="0">
                  <a:pos x="connsiteX0" y="connsiteY0"/>
                </a:cxn>
                <a:cxn ang="0">
                  <a:pos x="connsiteX1" y="connsiteY1"/>
                </a:cxn>
              </a:cxnLst>
              <a:rect l="l" t="t" r="r" b="b"/>
              <a:pathLst>
                <a:path w="8239" h="8239">
                  <a:moveTo>
                    <a:pt x="10711" y="0"/>
                  </a:moveTo>
                  <a:cubicBezTo>
                    <a:pt x="7416" y="3296"/>
                    <a:pt x="3296" y="7415"/>
                    <a:pt x="0" y="10711"/>
                  </a:cubicBezTo>
                </a:path>
              </a:pathLst>
            </a:custGeom>
            <a:noFill/>
            <a:ln w="16454" cap="flat">
              <a:solidFill>
                <a:schemeClr val="tx1"/>
              </a:solidFill>
              <a:prstDash val="solid"/>
              <a:miter/>
            </a:ln>
          </p:spPr>
          <p:txBody>
            <a:bodyPr rtlCol="0" anchor="ctr"/>
            <a:lstStyle/>
            <a:p>
              <a:endParaRPr lang="en-US" dirty="0"/>
            </a:p>
          </p:txBody>
        </p:sp>
        <p:sp>
          <p:nvSpPr>
            <p:cNvPr id="79" name="Freeform: Shape 28">
              <a:extLst>
                <a:ext uri="{FF2B5EF4-FFF2-40B4-BE49-F238E27FC236}">
                  <a16:creationId xmlns:a16="http://schemas.microsoft.com/office/drawing/2014/main" id="{D6CEC49E-72A6-CA4E-8BC1-5CEAF2576315}"/>
                </a:ext>
              </a:extLst>
            </p:cNvPr>
            <p:cNvSpPr/>
            <p:nvPr/>
          </p:nvSpPr>
          <p:spPr>
            <a:xfrm>
              <a:off x="768850" y="2678083"/>
              <a:ext cx="370776" cy="238944"/>
            </a:xfrm>
            <a:custGeom>
              <a:avLst/>
              <a:gdLst>
                <a:gd name="connsiteX0" fmla="*/ 0 w 370775"/>
                <a:gd name="connsiteY0" fmla="*/ 239768 h 238944"/>
                <a:gd name="connsiteX1" fmla="*/ 376544 w 370775"/>
                <a:gd name="connsiteY1" fmla="*/ 0 h 238944"/>
              </a:gdLst>
              <a:ahLst/>
              <a:cxnLst>
                <a:cxn ang="0">
                  <a:pos x="connsiteX0" y="connsiteY0"/>
                </a:cxn>
                <a:cxn ang="0">
                  <a:pos x="connsiteX1" y="connsiteY1"/>
                </a:cxn>
              </a:cxnLst>
              <a:rect l="l" t="t" r="r" b="b"/>
              <a:pathLst>
                <a:path w="370775" h="238944">
                  <a:moveTo>
                    <a:pt x="0" y="239768"/>
                  </a:moveTo>
                  <a:cubicBezTo>
                    <a:pt x="93106" y="146662"/>
                    <a:pt x="221642" y="65092"/>
                    <a:pt x="376544" y="0"/>
                  </a:cubicBezTo>
                </a:path>
              </a:pathLst>
            </a:custGeom>
            <a:noFill/>
            <a:ln w="16454" cap="flat">
              <a:solidFill>
                <a:schemeClr val="tx1"/>
              </a:solidFill>
              <a:prstDash val="solid"/>
              <a:miter/>
            </a:ln>
          </p:spPr>
          <p:txBody>
            <a:bodyPr rtlCol="0" anchor="ctr"/>
            <a:lstStyle/>
            <a:p>
              <a:endParaRPr lang="en-US" dirty="0"/>
            </a:p>
          </p:txBody>
        </p:sp>
        <p:sp>
          <p:nvSpPr>
            <p:cNvPr id="80" name="Freeform: Shape 29">
              <a:extLst>
                <a:ext uri="{FF2B5EF4-FFF2-40B4-BE49-F238E27FC236}">
                  <a16:creationId xmlns:a16="http://schemas.microsoft.com/office/drawing/2014/main" id="{32073107-894E-CF47-B314-41834AB50B57}"/>
                </a:ext>
              </a:extLst>
            </p:cNvPr>
            <p:cNvSpPr/>
            <p:nvPr/>
          </p:nvSpPr>
          <p:spPr>
            <a:xfrm>
              <a:off x="754019" y="2929386"/>
              <a:ext cx="8239" cy="8239"/>
            </a:xfrm>
            <a:custGeom>
              <a:avLst/>
              <a:gdLst>
                <a:gd name="connsiteX0" fmla="*/ 0 w 0"/>
                <a:gd name="connsiteY0" fmla="*/ 3296 h 0"/>
                <a:gd name="connsiteX1" fmla="*/ 3296 w 0"/>
                <a:gd name="connsiteY1" fmla="*/ 0 h 0"/>
              </a:gdLst>
              <a:ahLst/>
              <a:cxnLst>
                <a:cxn ang="0">
                  <a:pos x="connsiteX0" y="connsiteY0"/>
                </a:cxn>
                <a:cxn ang="0">
                  <a:pos x="connsiteX1" y="connsiteY1"/>
                </a:cxn>
              </a:cxnLst>
              <a:rect l="l" t="t" r="r" b="b"/>
              <a:pathLst>
                <a:path>
                  <a:moveTo>
                    <a:pt x="0" y="3296"/>
                  </a:moveTo>
                  <a:cubicBezTo>
                    <a:pt x="824" y="2472"/>
                    <a:pt x="2472" y="824"/>
                    <a:pt x="3296" y="0"/>
                  </a:cubicBezTo>
                </a:path>
              </a:pathLst>
            </a:custGeom>
            <a:noFill/>
            <a:ln w="16454" cap="flat">
              <a:solidFill>
                <a:schemeClr val="tx1"/>
              </a:solidFill>
              <a:prstDash val="solid"/>
              <a:miter/>
            </a:ln>
          </p:spPr>
          <p:txBody>
            <a:bodyPr rtlCol="0" anchor="ctr"/>
            <a:lstStyle/>
            <a:p>
              <a:endParaRPr lang="en-US" dirty="0"/>
            </a:p>
          </p:txBody>
        </p:sp>
        <p:sp>
          <p:nvSpPr>
            <p:cNvPr id="81" name="Freeform: Shape 30">
              <a:extLst>
                <a:ext uri="{FF2B5EF4-FFF2-40B4-BE49-F238E27FC236}">
                  <a16:creationId xmlns:a16="http://schemas.microsoft.com/office/drawing/2014/main" id="{74EF53C4-049E-544C-A554-12C27FF6C545}"/>
                </a:ext>
              </a:extLst>
            </p:cNvPr>
            <p:cNvSpPr/>
            <p:nvPr/>
          </p:nvSpPr>
          <p:spPr>
            <a:xfrm>
              <a:off x="2756208" y="2356743"/>
              <a:ext cx="214226" cy="131831"/>
            </a:xfrm>
            <a:custGeom>
              <a:avLst/>
              <a:gdLst>
                <a:gd name="connsiteX0" fmla="*/ 0 w 214226"/>
                <a:gd name="connsiteY0" fmla="*/ 0 h 131831"/>
                <a:gd name="connsiteX1" fmla="*/ 218346 w 214226"/>
                <a:gd name="connsiteY1" fmla="*/ 133479 h 131831"/>
              </a:gdLst>
              <a:ahLst/>
              <a:cxnLst>
                <a:cxn ang="0">
                  <a:pos x="connsiteX0" y="connsiteY0"/>
                </a:cxn>
                <a:cxn ang="0">
                  <a:pos x="connsiteX1" y="connsiteY1"/>
                </a:cxn>
              </a:cxnLst>
              <a:rect l="l" t="t" r="r" b="b"/>
              <a:pathLst>
                <a:path w="214226" h="131831">
                  <a:moveTo>
                    <a:pt x="0" y="0"/>
                  </a:moveTo>
                  <a:cubicBezTo>
                    <a:pt x="77451" y="38725"/>
                    <a:pt x="149958" y="83219"/>
                    <a:pt x="218346" y="133479"/>
                  </a:cubicBezTo>
                </a:path>
              </a:pathLst>
            </a:custGeom>
            <a:noFill/>
            <a:ln w="16454" cap="flat">
              <a:solidFill>
                <a:schemeClr val="tx1"/>
              </a:solidFill>
              <a:prstDash val="solid"/>
              <a:miter/>
            </a:ln>
          </p:spPr>
          <p:txBody>
            <a:bodyPr rtlCol="0" anchor="ctr"/>
            <a:lstStyle/>
            <a:p>
              <a:endParaRPr lang="en-US" dirty="0"/>
            </a:p>
          </p:txBody>
        </p:sp>
        <p:sp>
          <p:nvSpPr>
            <p:cNvPr id="82" name="Freeform: Shape 31">
              <a:extLst>
                <a:ext uri="{FF2B5EF4-FFF2-40B4-BE49-F238E27FC236}">
                  <a16:creationId xmlns:a16="http://schemas.microsoft.com/office/drawing/2014/main" id="{FE730858-B213-7A47-BE5B-92D06F4CC9E4}"/>
                </a:ext>
              </a:extLst>
            </p:cNvPr>
            <p:cNvSpPr/>
            <p:nvPr/>
          </p:nvSpPr>
          <p:spPr>
            <a:xfrm>
              <a:off x="2974554" y="2490223"/>
              <a:ext cx="379015" cy="428452"/>
            </a:xfrm>
            <a:custGeom>
              <a:avLst/>
              <a:gdLst>
                <a:gd name="connsiteX0" fmla="*/ 0 w 379015"/>
                <a:gd name="connsiteY0" fmla="*/ 0 h 428452"/>
                <a:gd name="connsiteX1" fmla="*/ 379015 w 379015"/>
                <a:gd name="connsiteY1" fmla="*/ 428452 h 428452"/>
              </a:gdLst>
              <a:ahLst/>
              <a:cxnLst>
                <a:cxn ang="0">
                  <a:pos x="connsiteX0" y="connsiteY0"/>
                </a:cxn>
                <a:cxn ang="0">
                  <a:pos x="connsiteX1" y="connsiteY1"/>
                </a:cxn>
              </a:cxnLst>
              <a:rect l="l" t="t" r="r" b="b"/>
              <a:pathLst>
                <a:path w="379015" h="428452">
                  <a:moveTo>
                    <a:pt x="0" y="0"/>
                  </a:moveTo>
                  <a:cubicBezTo>
                    <a:pt x="157374" y="116176"/>
                    <a:pt x="286734" y="262015"/>
                    <a:pt x="379015" y="428452"/>
                  </a:cubicBezTo>
                </a:path>
              </a:pathLst>
            </a:custGeom>
            <a:noFill/>
            <a:ln w="16454" cap="flat">
              <a:solidFill>
                <a:schemeClr val="tx1"/>
              </a:solidFill>
              <a:prstDash val="solid"/>
              <a:miter/>
            </a:ln>
          </p:spPr>
          <p:txBody>
            <a:bodyPr rtlCol="0" anchor="ctr"/>
            <a:lstStyle/>
            <a:p>
              <a:endParaRPr lang="en-US" dirty="0"/>
            </a:p>
          </p:txBody>
        </p:sp>
        <p:sp>
          <p:nvSpPr>
            <p:cNvPr id="83" name="Freeform: Shape 32">
              <a:extLst>
                <a:ext uri="{FF2B5EF4-FFF2-40B4-BE49-F238E27FC236}">
                  <a16:creationId xmlns:a16="http://schemas.microsoft.com/office/drawing/2014/main" id="{7D162EFD-6B08-8543-9662-EF7F87FAA835}"/>
                </a:ext>
              </a:extLst>
            </p:cNvPr>
            <p:cNvSpPr/>
            <p:nvPr/>
          </p:nvSpPr>
          <p:spPr>
            <a:xfrm>
              <a:off x="760610" y="2917851"/>
              <a:ext cx="8239" cy="8239"/>
            </a:xfrm>
            <a:custGeom>
              <a:avLst/>
              <a:gdLst>
                <a:gd name="connsiteX0" fmla="*/ 8239 w 8239"/>
                <a:gd name="connsiteY0" fmla="*/ 0 h 8239"/>
                <a:gd name="connsiteX1" fmla="*/ 0 w 8239"/>
                <a:gd name="connsiteY1" fmla="*/ 14007 h 8239"/>
              </a:gdLst>
              <a:ahLst/>
              <a:cxnLst>
                <a:cxn ang="0">
                  <a:pos x="connsiteX0" y="connsiteY0"/>
                </a:cxn>
                <a:cxn ang="0">
                  <a:pos x="connsiteX1" y="connsiteY1"/>
                </a:cxn>
              </a:cxnLst>
              <a:rect l="l" t="t" r="r" b="b"/>
              <a:pathLst>
                <a:path w="8239" h="8239">
                  <a:moveTo>
                    <a:pt x="8239" y="0"/>
                  </a:moveTo>
                  <a:cubicBezTo>
                    <a:pt x="5768" y="4944"/>
                    <a:pt x="2472" y="9887"/>
                    <a:pt x="0" y="14007"/>
                  </a:cubicBezTo>
                </a:path>
              </a:pathLst>
            </a:custGeom>
            <a:noFill/>
            <a:ln w="16454" cap="flat">
              <a:solidFill>
                <a:schemeClr val="tx1"/>
              </a:solidFill>
              <a:prstDash val="solid"/>
              <a:miter/>
            </a:ln>
          </p:spPr>
          <p:txBody>
            <a:bodyPr rtlCol="0" anchor="ctr"/>
            <a:lstStyle/>
            <a:p>
              <a:endParaRPr lang="en-US" dirty="0"/>
            </a:p>
          </p:txBody>
        </p:sp>
        <p:sp>
          <p:nvSpPr>
            <p:cNvPr id="84" name="Freeform: Shape 33">
              <a:extLst>
                <a:ext uri="{FF2B5EF4-FFF2-40B4-BE49-F238E27FC236}">
                  <a16:creationId xmlns:a16="http://schemas.microsoft.com/office/drawing/2014/main" id="{12429EFB-F4AB-B844-BE6B-B71F93057B59}"/>
                </a:ext>
              </a:extLst>
            </p:cNvPr>
            <p:cNvSpPr/>
            <p:nvPr/>
          </p:nvSpPr>
          <p:spPr>
            <a:xfrm>
              <a:off x="768850" y="2536364"/>
              <a:ext cx="321339" cy="379015"/>
            </a:xfrm>
            <a:custGeom>
              <a:avLst/>
              <a:gdLst>
                <a:gd name="connsiteX0" fmla="*/ 0 w 321339"/>
                <a:gd name="connsiteY0" fmla="*/ 381487 h 379015"/>
                <a:gd name="connsiteX1" fmla="*/ 324635 w 321339"/>
                <a:gd name="connsiteY1" fmla="*/ 0 h 379015"/>
              </a:gdLst>
              <a:ahLst/>
              <a:cxnLst>
                <a:cxn ang="0">
                  <a:pos x="connsiteX0" y="connsiteY0"/>
                </a:cxn>
                <a:cxn ang="0">
                  <a:pos x="connsiteX1" y="connsiteY1"/>
                </a:cxn>
              </a:cxnLst>
              <a:rect l="l" t="t" r="r" b="b"/>
              <a:pathLst>
                <a:path w="321339" h="379015">
                  <a:moveTo>
                    <a:pt x="0" y="381487"/>
                  </a:moveTo>
                  <a:cubicBezTo>
                    <a:pt x="82395" y="236473"/>
                    <a:pt x="191980" y="107113"/>
                    <a:pt x="324635" y="0"/>
                  </a:cubicBezTo>
                </a:path>
              </a:pathLst>
            </a:custGeom>
            <a:noFill/>
            <a:ln w="16454" cap="flat">
              <a:solidFill>
                <a:schemeClr val="tx1"/>
              </a:solidFill>
              <a:prstDash val="solid"/>
              <a:miter/>
            </a:ln>
          </p:spPr>
          <p:txBody>
            <a:bodyPr rtlCol="0" anchor="ctr"/>
            <a:lstStyle/>
            <a:p>
              <a:endParaRPr lang="en-US" dirty="0"/>
            </a:p>
          </p:txBody>
        </p:sp>
        <p:sp>
          <p:nvSpPr>
            <p:cNvPr id="85" name="Freeform: Shape 34">
              <a:extLst>
                <a:ext uri="{FF2B5EF4-FFF2-40B4-BE49-F238E27FC236}">
                  <a16:creationId xmlns:a16="http://schemas.microsoft.com/office/drawing/2014/main" id="{1A60A623-223F-D343-B5E3-40A538E4DB51}"/>
                </a:ext>
              </a:extLst>
            </p:cNvPr>
            <p:cNvSpPr/>
            <p:nvPr/>
          </p:nvSpPr>
          <p:spPr>
            <a:xfrm>
              <a:off x="3353569" y="2918675"/>
              <a:ext cx="8239" cy="8239"/>
            </a:xfrm>
            <a:custGeom>
              <a:avLst/>
              <a:gdLst>
                <a:gd name="connsiteX0" fmla="*/ 7416 w 0"/>
                <a:gd name="connsiteY0" fmla="*/ 14007 h 8239"/>
                <a:gd name="connsiteX1" fmla="*/ 0 w 0"/>
                <a:gd name="connsiteY1" fmla="*/ 0 h 8239"/>
              </a:gdLst>
              <a:ahLst/>
              <a:cxnLst>
                <a:cxn ang="0">
                  <a:pos x="connsiteX0" y="connsiteY0"/>
                </a:cxn>
                <a:cxn ang="0">
                  <a:pos x="connsiteX1" y="connsiteY1"/>
                </a:cxn>
              </a:cxnLst>
              <a:rect l="l" t="t" r="r" b="b"/>
              <a:pathLst>
                <a:path h="8239">
                  <a:moveTo>
                    <a:pt x="7416" y="14007"/>
                  </a:moveTo>
                  <a:cubicBezTo>
                    <a:pt x="4944" y="9063"/>
                    <a:pt x="2472" y="4944"/>
                    <a:pt x="0" y="0"/>
                  </a:cubicBezTo>
                </a:path>
              </a:pathLst>
            </a:custGeom>
            <a:noFill/>
            <a:ln w="16454" cap="flat">
              <a:solidFill>
                <a:schemeClr val="tx1"/>
              </a:solidFill>
              <a:prstDash val="solid"/>
              <a:miter/>
            </a:ln>
          </p:spPr>
          <p:txBody>
            <a:bodyPr rtlCol="0" anchor="ctr"/>
            <a:lstStyle/>
            <a:p>
              <a:endParaRPr lang="en-US" dirty="0"/>
            </a:p>
          </p:txBody>
        </p:sp>
        <p:sp>
          <p:nvSpPr>
            <p:cNvPr id="86" name="Freeform: Shape 35">
              <a:extLst>
                <a:ext uri="{FF2B5EF4-FFF2-40B4-BE49-F238E27FC236}">
                  <a16:creationId xmlns:a16="http://schemas.microsoft.com/office/drawing/2014/main" id="{F5A10CFC-4D96-9549-8A93-008A5A273DC1}"/>
                </a:ext>
              </a:extLst>
            </p:cNvPr>
            <p:cNvSpPr/>
            <p:nvPr/>
          </p:nvSpPr>
          <p:spPr>
            <a:xfrm>
              <a:off x="2541982" y="2270229"/>
              <a:ext cx="214226" cy="82395"/>
            </a:xfrm>
            <a:custGeom>
              <a:avLst/>
              <a:gdLst>
                <a:gd name="connsiteX0" fmla="*/ 0 w 214226"/>
                <a:gd name="connsiteY0" fmla="*/ 0 h 82394"/>
                <a:gd name="connsiteX1" fmla="*/ 215050 w 214226"/>
                <a:gd name="connsiteY1" fmla="*/ 86514 h 82394"/>
              </a:gdLst>
              <a:ahLst/>
              <a:cxnLst>
                <a:cxn ang="0">
                  <a:pos x="connsiteX0" y="connsiteY0"/>
                </a:cxn>
                <a:cxn ang="0">
                  <a:pos x="connsiteX1" y="connsiteY1"/>
                </a:cxn>
              </a:cxnLst>
              <a:rect l="l" t="t" r="r" b="b"/>
              <a:pathLst>
                <a:path w="214226" h="82394">
                  <a:moveTo>
                    <a:pt x="0" y="0"/>
                  </a:moveTo>
                  <a:cubicBezTo>
                    <a:pt x="74979" y="23895"/>
                    <a:pt x="146663" y="52733"/>
                    <a:pt x="215050" y="86514"/>
                  </a:cubicBezTo>
                </a:path>
              </a:pathLst>
            </a:custGeom>
            <a:noFill/>
            <a:ln w="16454" cap="flat">
              <a:solidFill>
                <a:schemeClr val="tx1"/>
              </a:solidFill>
              <a:prstDash val="solid"/>
              <a:miter/>
            </a:ln>
          </p:spPr>
          <p:txBody>
            <a:bodyPr rtlCol="0" anchor="ctr"/>
            <a:lstStyle/>
            <a:p>
              <a:endParaRPr lang="en-US" dirty="0"/>
            </a:p>
          </p:txBody>
        </p:sp>
        <p:sp>
          <p:nvSpPr>
            <p:cNvPr id="87" name="Freeform: Shape 36">
              <a:extLst>
                <a:ext uri="{FF2B5EF4-FFF2-40B4-BE49-F238E27FC236}">
                  <a16:creationId xmlns:a16="http://schemas.microsoft.com/office/drawing/2014/main" id="{77847B39-25C8-A542-A9DA-D967D3F23057}"/>
                </a:ext>
              </a:extLst>
            </p:cNvPr>
            <p:cNvSpPr/>
            <p:nvPr/>
          </p:nvSpPr>
          <p:spPr>
            <a:xfrm>
              <a:off x="2103643" y="2197722"/>
              <a:ext cx="436692" cy="65916"/>
            </a:xfrm>
            <a:custGeom>
              <a:avLst/>
              <a:gdLst>
                <a:gd name="connsiteX0" fmla="*/ 438339 w 436691"/>
                <a:gd name="connsiteY0" fmla="*/ 72507 h 65915"/>
                <a:gd name="connsiteX1" fmla="*/ 0 w 436691"/>
                <a:gd name="connsiteY1" fmla="*/ 0 h 65915"/>
              </a:gdLst>
              <a:ahLst/>
              <a:cxnLst>
                <a:cxn ang="0">
                  <a:pos x="connsiteX0" y="connsiteY0"/>
                </a:cxn>
                <a:cxn ang="0">
                  <a:pos x="connsiteX1" y="connsiteY1"/>
                </a:cxn>
              </a:cxnLst>
              <a:rect l="l" t="t" r="r" b="b"/>
              <a:pathLst>
                <a:path w="436691" h="65915">
                  <a:moveTo>
                    <a:pt x="438339" y="72507"/>
                  </a:moveTo>
                  <a:cubicBezTo>
                    <a:pt x="300740" y="28838"/>
                    <a:pt x="153254" y="4120"/>
                    <a:pt x="0" y="0"/>
                  </a:cubicBezTo>
                </a:path>
              </a:pathLst>
            </a:custGeom>
            <a:noFill/>
            <a:ln w="16454" cap="flat">
              <a:solidFill>
                <a:schemeClr val="tx1"/>
              </a:solidFill>
              <a:prstDash val="solid"/>
              <a:miter/>
            </a:ln>
          </p:spPr>
          <p:txBody>
            <a:bodyPr rtlCol="0" anchor="ctr"/>
            <a:lstStyle/>
            <a:p>
              <a:endParaRPr lang="en-US" dirty="0"/>
            </a:p>
          </p:txBody>
        </p:sp>
        <p:sp>
          <p:nvSpPr>
            <p:cNvPr id="88" name="Freeform: Shape 37">
              <a:extLst>
                <a:ext uri="{FF2B5EF4-FFF2-40B4-BE49-F238E27FC236}">
                  <a16:creationId xmlns:a16="http://schemas.microsoft.com/office/drawing/2014/main" id="{80772FA2-ADEB-4B43-BBFD-0EE7330F6794}"/>
                </a:ext>
              </a:extLst>
            </p:cNvPr>
            <p:cNvSpPr/>
            <p:nvPr/>
          </p:nvSpPr>
          <p:spPr>
            <a:xfrm>
              <a:off x="1206365" y="2294947"/>
              <a:ext cx="304860" cy="156550"/>
            </a:xfrm>
            <a:custGeom>
              <a:avLst/>
              <a:gdLst>
                <a:gd name="connsiteX0" fmla="*/ 310628 w 304860"/>
                <a:gd name="connsiteY0" fmla="*/ 0 h 156549"/>
                <a:gd name="connsiteX1" fmla="*/ 0 w 304860"/>
                <a:gd name="connsiteY1" fmla="*/ 157374 h 156549"/>
              </a:gdLst>
              <a:ahLst/>
              <a:cxnLst>
                <a:cxn ang="0">
                  <a:pos x="connsiteX0" y="connsiteY0"/>
                </a:cxn>
                <a:cxn ang="0">
                  <a:pos x="connsiteX1" y="connsiteY1"/>
                </a:cxn>
              </a:cxnLst>
              <a:rect l="l" t="t" r="r" b="b"/>
              <a:pathLst>
                <a:path w="304860" h="156549">
                  <a:moveTo>
                    <a:pt x="310628" y="0"/>
                  </a:moveTo>
                  <a:cubicBezTo>
                    <a:pt x="199395" y="41197"/>
                    <a:pt x="95578" y="93930"/>
                    <a:pt x="0" y="157374"/>
                  </a:cubicBezTo>
                </a:path>
              </a:pathLst>
            </a:custGeom>
            <a:noFill/>
            <a:ln w="16454" cap="flat">
              <a:solidFill>
                <a:schemeClr val="tx1"/>
              </a:solidFill>
              <a:prstDash val="solid"/>
              <a:miter/>
            </a:ln>
          </p:spPr>
          <p:txBody>
            <a:bodyPr rtlCol="0" anchor="ctr"/>
            <a:lstStyle/>
            <a:p>
              <a:endParaRPr lang="en-US" dirty="0"/>
            </a:p>
          </p:txBody>
        </p:sp>
        <p:sp>
          <p:nvSpPr>
            <p:cNvPr id="89" name="Freeform: Shape 38">
              <a:extLst>
                <a:ext uri="{FF2B5EF4-FFF2-40B4-BE49-F238E27FC236}">
                  <a16:creationId xmlns:a16="http://schemas.microsoft.com/office/drawing/2014/main" id="{2ECF5C2B-4D4D-DB43-91D5-25EA68DFC6E2}"/>
                </a:ext>
              </a:extLst>
            </p:cNvPr>
            <p:cNvSpPr/>
            <p:nvPr/>
          </p:nvSpPr>
          <p:spPr>
            <a:xfrm>
              <a:off x="1650472" y="2200194"/>
              <a:ext cx="313100" cy="49437"/>
            </a:xfrm>
            <a:custGeom>
              <a:avLst/>
              <a:gdLst>
                <a:gd name="connsiteX0" fmla="*/ 313100 w 313099"/>
                <a:gd name="connsiteY0" fmla="*/ 0 h 49436"/>
                <a:gd name="connsiteX1" fmla="*/ 0 w 313099"/>
                <a:gd name="connsiteY1" fmla="*/ 51909 h 49436"/>
              </a:gdLst>
              <a:ahLst/>
              <a:cxnLst>
                <a:cxn ang="0">
                  <a:pos x="connsiteX0" y="connsiteY0"/>
                </a:cxn>
                <a:cxn ang="0">
                  <a:pos x="connsiteX1" y="connsiteY1"/>
                </a:cxn>
              </a:cxnLst>
              <a:rect l="l" t="t" r="r" b="b"/>
              <a:pathLst>
                <a:path w="313099" h="49436">
                  <a:moveTo>
                    <a:pt x="313100" y="0"/>
                  </a:moveTo>
                  <a:cubicBezTo>
                    <a:pt x="205163" y="6592"/>
                    <a:pt x="100521" y="24718"/>
                    <a:pt x="0" y="51909"/>
                  </a:cubicBezTo>
                </a:path>
              </a:pathLst>
            </a:custGeom>
            <a:noFill/>
            <a:ln w="16454" cap="flat">
              <a:solidFill>
                <a:schemeClr val="tx1"/>
              </a:solidFill>
              <a:prstDash val="solid"/>
              <a:miter/>
            </a:ln>
          </p:spPr>
          <p:txBody>
            <a:bodyPr rtlCol="0" anchor="ctr"/>
            <a:lstStyle/>
            <a:p>
              <a:endParaRPr lang="en-US" dirty="0"/>
            </a:p>
          </p:txBody>
        </p:sp>
        <p:sp>
          <p:nvSpPr>
            <p:cNvPr id="90" name="Freeform: Shape 39">
              <a:extLst>
                <a:ext uri="{FF2B5EF4-FFF2-40B4-BE49-F238E27FC236}">
                  <a16:creationId xmlns:a16="http://schemas.microsoft.com/office/drawing/2014/main" id="{DC0A7EDC-2B38-FE46-8FCE-91BBDB74D433}"/>
                </a:ext>
              </a:extLst>
            </p:cNvPr>
            <p:cNvSpPr/>
            <p:nvPr/>
          </p:nvSpPr>
          <p:spPr>
            <a:xfrm>
              <a:off x="2974554" y="2939274"/>
              <a:ext cx="387255" cy="8239"/>
            </a:xfrm>
            <a:custGeom>
              <a:avLst/>
              <a:gdLst>
                <a:gd name="connsiteX0" fmla="*/ 387255 w 387254"/>
                <a:gd name="connsiteY0" fmla="*/ 0 h 0"/>
                <a:gd name="connsiteX1" fmla="*/ 0 w 387254"/>
                <a:gd name="connsiteY1" fmla="*/ 0 h 0"/>
              </a:gdLst>
              <a:ahLst/>
              <a:cxnLst>
                <a:cxn ang="0">
                  <a:pos x="connsiteX0" y="connsiteY0"/>
                </a:cxn>
                <a:cxn ang="0">
                  <a:pos x="connsiteX1" y="connsiteY1"/>
                </a:cxn>
              </a:cxnLst>
              <a:rect l="l" t="t" r="r" b="b"/>
              <a:pathLst>
                <a:path w="387254">
                  <a:moveTo>
                    <a:pt x="387255" y="0"/>
                  </a:moveTo>
                  <a:lnTo>
                    <a:pt x="0" y="0"/>
                  </a:lnTo>
                </a:path>
              </a:pathLst>
            </a:custGeom>
            <a:ln w="16454" cap="flat">
              <a:solidFill>
                <a:schemeClr val="tx1"/>
              </a:solidFill>
              <a:prstDash val="solid"/>
              <a:miter/>
            </a:ln>
          </p:spPr>
          <p:txBody>
            <a:bodyPr rtlCol="0" anchor="ctr"/>
            <a:lstStyle/>
            <a:p>
              <a:endParaRPr lang="en-US" dirty="0"/>
            </a:p>
          </p:txBody>
        </p:sp>
        <p:sp>
          <p:nvSpPr>
            <p:cNvPr id="91" name="Freeform: Shape 40">
              <a:extLst>
                <a:ext uri="{FF2B5EF4-FFF2-40B4-BE49-F238E27FC236}">
                  <a16:creationId xmlns:a16="http://schemas.microsoft.com/office/drawing/2014/main" id="{CF932101-5EB7-974C-894A-C84D8C370916}"/>
                </a:ext>
              </a:extLst>
            </p:cNvPr>
            <p:cNvSpPr/>
            <p:nvPr/>
          </p:nvSpPr>
          <p:spPr>
            <a:xfrm>
              <a:off x="506835" y="2939274"/>
              <a:ext cx="247184" cy="8239"/>
            </a:xfrm>
            <a:custGeom>
              <a:avLst/>
              <a:gdLst>
                <a:gd name="connsiteX0" fmla="*/ 251304 w 247183"/>
                <a:gd name="connsiteY0" fmla="*/ 0 h 0"/>
                <a:gd name="connsiteX1" fmla="*/ 0 w 247183"/>
                <a:gd name="connsiteY1" fmla="*/ 0 h 0"/>
              </a:gdLst>
              <a:ahLst/>
              <a:cxnLst>
                <a:cxn ang="0">
                  <a:pos x="connsiteX0" y="connsiteY0"/>
                </a:cxn>
                <a:cxn ang="0">
                  <a:pos x="connsiteX1" y="connsiteY1"/>
                </a:cxn>
              </a:cxnLst>
              <a:rect l="l" t="t" r="r" b="b"/>
              <a:pathLst>
                <a:path w="247183">
                  <a:moveTo>
                    <a:pt x="251304" y="0"/>
                  </a:moveTo>
                  <a:lnTo>
                    <a:pt x="0" y="0"/>
                  </a:lnTo>
                </a:path>
              </a:pathLst>
            </a:custGeom>
            <a:ln w="16454" cap="flat">
              <a:solidFill>
                <a:schemeClr val="tx1"/>
              </a:solidFill>
              <a:prstDash val="solid"/>
              <a:miter/>
            </a:ln>
          </p:spPr>
          <p:txBody>
            <a:bodyPr rtlCol="0" anchor="ctr"/>
            <a:lstStyle/>
            <a:p>
              <a:endParaRPr lang="en-US" dirty="0"/>
            </a:p>
          </p:txBody>
        </p:sp>
        <p:sp>
          <p:nvSpPr>
            <p:cNvPr id="92" name="Freeform: Shape 41">
              <a:extLst>
                <a:ext uri="{FF2B5EF4-FFF2-40B4-BE49-F238E27FC236}">
                  <a16:creationId xmlns:a16="http://schemas.microsoft.com/office/drawing/2014/main" id="{092BF0C4-F213-DF4A-86C8-73E318EE5EB4}"/>
                </a:ext>
              </a:extLst>
            </p:cNvPr>
            <p:cNvSpPr/>
            <p:nvPr/>
          </p:nvSpPr>
          <p:spPr>
            <a:xfrm>
              <a:off x="3361809" y="2939274"/>
              <a:ext cx="247184" cy="8239"/>
            </a:xfrm>
            <a:custGeom>
              <a:avLst/>
              <a:gdLst>
                <a:gd name="connsiteX0" fmla="*/ 253776 w 247183"/>
                <a:gd name="connsiteY0" fmla="*/ 0 h 0"/>
                <a:gd name="connsiteX1" fmla="*/ 0 w 247183"/>
                <a:gd name="connsiteY1" fmla="*/ 0 h 0"/>
              </a:gdLst>
              <a:ahLst/>
              <a:cxnLst>
                <a:cxn ang="0">
                  <a:pos x="connsiteX0" y="connsiteY0"/>
                </a:cxn>
                <a:cxn ang="0">
                  <a:pos x="connsiteX1" y="connsiteY1"/>
                </a:cxn>
              </a:cxnLst>
              <a:rect l="l" t="t" r="r" b="b"/>
              <a:pathLst>
                <a:path w="247183">
                  <a:moveTo>
                    <a:pt x="253776" y="0"/>
                  </a:moveTo>
                  <a:lnTo>
                    <a:pt x="0" y="0"/>
                  </a:lnTo>
                </a:path>
              </a:pathLst>
            </a:custGeom>
            <a:ln w="16454" cap="flat">
              <a:solidFill>
                <a:schemeClr val="tx1"/>
              </a:solidFill>
              <a:prstDash val="solid"/>
              <a:miter/>
            </a:ln>
          </p:spPr>
          <p:txBody>
            <a:bodyPr rtlCol="0" anchor="ctr"/>
            <a:lstStyle/>
            <a:p>
              <a:endParaRPr lang="en-US" dirty="0"/>
            </a:p>
          </p:txBody>
        </p:sp>
        <p:sp>
          <p:nvSpPr>
            <p:cNvPr id="93" name="Freeform: Shape 42">
              <a:extLst>
                <a:ext uri="{FF2B5EF4-FFF2-40B4-BE49-F238E27FC236}">
                  <a16:creationId xmlns:a16="http://schemas.microsoft.com/office/drawing/2014/main" id="{CB000047-B981-8C4D-B3F1-C991517C9636}"/>
                </a:ext>
              </a:extLst>
            </p:cNvPr>
            <p:cNvSpPr/>
            <p:nvPr/>
          </p:nvSpPr>
          <p:spPr>
            <a:xfrm>
              <a:off x="758138" y="2939274"/>
              <a:ext cx="379015" cy="8239"/>
            </a:xfrm>
            <a:custGeom>
              <a:avLst/>
              <a:gdLst>
                <a:gd name="connsiteX0" fmla="*/ 386431 w 379015"/>
                <a:gd name="connsiteY0" fmla="*/ 0 h 0"/>
                <a:gd name="connsiteX1" fmla="*/ 0 w 379015"/>
                <a:gd name="connsiteY1" fmla="*/ 0 h 0"/>
              </a:gdLst>
              <a:ahLst/>
              <a:cxnLst>
                <a:cxn ang="0">
                  <a:pos x="connsiteX0" y="connsiteY0"/>
                </a:cxn>
                <a:cxn ang="0">
                  <a:pos x="connsiteX1" y="connsiteY1"/>
                </a:cxn>
              </a:cxnLst>
              <a:rect l="l" t="t" r="r" b="b"/>
              <a:pathLst>
                <a:path w="379015">
                  <a:moveTo>
                    <a:pt x="386431" y="0"/>
                  </a:moveTo>
                  <a:lnTo>
                    <a:pt x="0" y="0"/>
                  </a:lnTo>
                </a:path>
              </a:pathLst>
            </a:custGeom>
            <a:ln w="16454" cap="flat">
              <a:solidFill>
                <a:schemeClr val="tx1"/>
              </a:solidFill>
              <a:prstDash val="solid"/>
              <a:miter/>
            </a:ln>
          </p:spPr>
          <p:txBody>
            <a:bodyPr rtlCol="0" anchor="ctr"/>
            <a:lstStyle/>
            <a:p>
              <a:endParaRPr lang="en-US" dirty="0"/>
            </a:p>
          </p:txBody>
        </p:sp>
        <p:sp>
          <p:nvSpPr>
            <p:cNvPr id="94" name="Freeform: Shape 43">
              <a:extLst>
                <a:ext uri="{FF2B5EF4-FFF2-40B4-BE49-F238E27FC236}">
                  <a16:creationId xmlns:a16="http://schemas.microsoft.com/office/drawing/2014/main" id="{1E2D70F1-9D35-7D4D-B0EF-71AB5F748BF7}"/>
                </a:ext>
              </a:extLst>
            </p:cNvPr>
            <p:cNvSpPr/>
            <p:nvPr/>
          </p:nvSpPr>
          <p:spPr>
            <a:xfrm>
              <a:off x="2030312" y="2260342"/>
              <a:ext cx="8239" cy="247184"/>
            </a:xfrm>
            <a:custGeom>
              <a:avLst/>
              <a:gdLst>
                <a:gd name="connsiteX0" fmla="*/ 0 w 0"/>
                <a:gd name="connsiteY0" fmla="*/ 248832 h 247183"/>
                <a:gd name="connsiteX1" fmla="*/ 0 w 0"/>
                <a:gd name="connsiteY1" fmla="*/ 0 h 247183"/>
              </a:gdLst>
              <a:ahLst/>
              <a:cxnLst>
                <a:cxn ang="0">
                  <a:pos x="connsiteX0" y="connsiteY0"/>
                </a:cxn>
                <a:cxn ang="0">
                  <a:pos x="connsiteX1" y="connsiteY1"/>
                </a:cxn>
              </a:cxnLst>
              <a:rect l="l" t="t" r="r" b="b"/>
              <a:pathLst>
                <a:path h="247183">
                  <a:moveTo>
                    <a:pt x="0" y="248832"/>
                  </a:moveTo>
                  <a:lnTo>
                    <a:pt x="0" y="0"/>
                  </a:lnTo>
                </a:path>
              </a:pathLst>
            </a:custGeom>
            <a:ln w="16454" cap="flat">
              <a:solidFill>
                <a:schemeClr val="tx1"/>
              </a:solidFill>
              <a:prstDash val="solid"/>
              <a:miter/>
            </a:ln>
          </p:spPr>
          <p:txBody>
            <a:bodyPr rtlCol="0" anchor="ctr"/>
            <a:lstStyle/>
            <a:p>
              <a:endParaRPr lang="en-US" dirty="0"/>
            </a:p>
          </p:txBody>
        </p:sp>
        <p:sp>
          <p:nvSpPr>
            <p:cNvPr id="95" name="Freeform: Shape 44">
              <a:extLst>
                <a:ext uri="{FF2B5EF4-FFF2-40B4-BE49-F238E27FC236}">
                  <a16:creationId xmlns:a16="http://schemas.microsoft.com/office/drawing/2014/main" id="{5B112D5F-0A13-1B44-9385-E15E2188C347}"/>
                </a:ext>
              </a:extLst>
            </p:cNvPr>
            <p:cNvSpPr/>
            <p:nvPr/>
          </p:nvSpPr>
          <p:spPr>
            <a:xfrm>
              <a:off x="2030312" y="1331754"/>
              <a:ext cx="8239" cy="782749"/>
            </a:xfrm>
            <a:custGeom>
              <a:avLst/>
              <a:gdLst>
                <a:gd name="connsiteX0" fmla="*/ 0 w 0"/>
                <a:gd name="connsiteY0" fmla="*/ 0 h 782749"/>
                <a:gd name="connsiteX1" fmla="*/ 0 w 0"/>
                <a:gd name="connsiteY1" fmla="*/ 787693 h 782749"/>
              </a:gdLst>
              <a:ahLst/>
              <a:cxnLst>
                <a:cxn ang="0">
                  <a:pos x="connsiteX0" y="connsiteY0"/>
                </a:cxn>
                <a:cxn ang="0">
                  <a:pos x="connsiteX1" y="connsiteY1"/>
                </a:cxn>
              </a:cxnLst>
              <a:rect l="l" t="t" r="r" b="b"/>
              <a:pathLst>
                <a:path h="782749">
                  <a:moveTo>
                    <a:pt x="0" y="0"/>
                  </a:moveTo>
                  <a:lnTo>
                    <a:pt x="0" y="787693"/>
                  </a:lnTo>
                </a:path>
              </a:pathLst>
            </a:custGeom>
            <a:ln w="16454" cap="flat">
              <a:solidFill>
                <a:schemeClr val="tx1"/>
              </a:solidFill>
              <a:prstDash val="solid"/>
              <a:miter/>
            </a:ln>
          </p:spPr>
          <p:txBody>
            <a:bodyPr rtlCol="0" anchor="ctr"/>
            <a:lstStyle/>
            <a:p>
              <a:endParaRPr lang="en-US" dirty="0"/>
            </a:p>
          </p:txBody>
        </p:sp>
        <p:sp>
          <p:nvSpPr>
            <p:cNvPr id="96" name="Freeform: Shape 45">
              <a:extLst>
                <a:ext uri="{FF2B5EF4-FFF2-40B4-BE49-F238E27FC236}">
                  <a16:creationId xmlns:a16="http://schemas.microsoft.com/office/drawing/2014/main" id="{E19B3A66-F955-994E-9781-F3DE9587565D}"/>
                </a:ext>
              </a:extLst>
            </p:cNvPr>
            <p:cNvSpPr/>
            <p:nvPr/>
          </p:nvSpPr>
          <p:spPr>
            <a:xfrm>
              <a:off x="758138" y="1975256"/>
              <a:ext cx="8239" cy="947538"/>
            </a:xfrm>
            <a:custGeom>
              <a:avLst/>
              <a:gdLst>
                <a:gd name="connsiteX0" fmla="*/ 0 w 0"/>
                <a:gd name="connsiteY0" fmla="*/ 0 h 947538"/>
                <a:gd name="connsiteX1" fmla="*/ 0 w 0"/>
                <a:gd name="connsiteY1" fmla="*/ 953306 h 947538"/>
              </a:gdLst>
              <a:ahLst/>
              <a:cxnLst>
                <a:cxn ang="0">
                  <a:pos x="connsiteX0" y="connsiteY0"/>
                </a:cxn>
                <a:cxn ang="0">
                  <a:pos x="connsiteX1" y="connsiteY1"/>
                </a:cxn>
              </a:cxnLst>
              <a:rect l="l" t="t" r="r" b="b"/>
              <a:pathLst>
                <a:path h="947538">
                  <a:moveTo>
                    <a:pt x="0" y="0"/>
                  </a:moveTo>
                  <a:lnTo>
                    <a:pt x="0" y="953306"/>
                  </a:lnTo>
                </a:path>
              </a:pathLst>
            </a:custGeom>
            <a:ln w="16454" cap="flat">
              <a:solidFill>
                <a:schemeClr val="tx1"/>
              </a:solidFill>
              <a:prstDash val="solid"/>
              <a:miter/>
            </a:ln>
          </p:spPr>
          <p:txBody>
            <a:bodyPr rtlCol="0" anchor="ctr"/>
            <a:lstStyle/>
            <a:p>
              <a:endParaRPr lang="en-US" dirty="0"/>
            </a:p>
          </p:txBody>
        </p:sp>
        <p:sp>
          <p:nvSpPr>
            <p:cNvPr id="97" name="Freeform: Shape 46">
              <a:extLst>
                <a:ext uri="{FF2B5EF4-FFF2-40B4-BE49-F238E27FC236}">
                  <a16:creationId xmlns:a16="http://schemas.microsoft.com/office/drawing/2014/main" id="{5655009E-173D-CF46-AB2C-219B4961206B}"/>
                </a:ext>
              </a:extLst>
            </p:cNvPr>
            <p:cNvSpPr/>
            <p:nvPr/>
          </p:nvSpPr>
          <p:spPr>
            <a:xfrm>
              <a:off x="758138" y="2939274"/>
              <a:ext cx="8239" cy="8239"/>
            </a:xfrm>
            <a:custGeom>
              <a:avLst/>
              <a:gdLst>
                <a:gd name="connsiteX0" fmla="*/ 0 w 0"/>
                <a:gd name="connsiteY0" fmla="*/ 0 h 0"/>
                <a:gd name="connsiteX1" fmla="*/ 0 w 0"/>
                <a:gd name="connsiteY1" fmla="*/ 6592 h 0"/>
              </a:gdLst>
              <a:ahLst/>
              <a:cxnLst>
                <a:cxn ang="0">
                  <a:pos x="connsiteX0" y="connsiteY0"/>
                </a:cxn>
                <a:cxn ang="0">
                  <a:pos x="connsiteX1" y="connsiteY1"/>
                </a:cxn>
              </a:cxnLst>
              <a:rect l="l" t="t" r="r" b="b"/>
              <a:pathLst>
                <a:path>
                  <a:moveTo>
                    <a:pt x="0" y="0"/>
                  </a:moveTo>
                  <a:lnTo>
                    <a:pt x="0" y="6592"/>
                  </a:lnTo>
                </a:path>
              </a:pathLst>
            </a:custGeom>
            <a:ln w="16454" cap="flat">
              <a:solidFill>
                <a:schemeClr val="tx1"/>
              </a:solidFill>
              <a:prstDash val="solid"/>
              <a:miter/>
            </a:ln>
          </p:spPr>
          <p:txBody>
            <a:bodyPr rtlCol="0" anchor="ctr"/>
            <a:lstStyle/>
            <a:p>
              <a:endParaRPr lang="en-US" dirty="0"/>
            </a:p>
          </p:txBody>
        </p:sp>
        <p:sp>
          <p:nvSpPr>
            <p:cNvPr id="98" name="Freeform: Shape 47">
              <a:extLst>
                <a:ext uri="{FF2B5EF4-FFF2-40B4-BE49-F238E27FC236}">
                  <a16:creationId xmlns:a16="http://schemas.microsoft.com/office/drawing/2014/main" id="{8FDD7180-80DC-9246-B543-4559556E947F}"/>
                </a:ext>
              </a:extLst>
            </p:cNvPr>
            <p:cNvSpPr/>
            <p:nvPr/>
          </p:nvSpPr>
          <p:spPr>
            <a:xfrm>
              <a:off x="758138" y="2928562"/>
              <a:ext cx="8239" cy="8239"/>
            </a:xfrm>
            <a:custGeom>
              <a:avLst/>
              <a:gdLst>
                <a:gd name="connsiteX0" fmla="*/ 0 w 0"/>
                <a:gd name="connsiteY0" fmla="*/ 0 h 8239"/>
                <a:gd name="connsiteX1" fmla="*/ 0 w 0"/>
                <a:gd name="connsiteY1" fmla="*/ 10711 h 8239"/>
              </a:gdLst>
              <a:ahLst/>
              <a:cxnLst>
                <a:cxn ang="0">
                  <a:pos x="connsiteX0" y="connsiteY0"/>
                </a:cxn>
                <a:cxn ang="0">
                  <a:pos x="connsiteX1" y="connsiteY1"/>
                </a:cxn>
              </a:cxnLst>
              <a:rect l="l" t="t" r="r" b="b"/>
              <a:pathLst>
                <a:path h="8239">
                  <a:moveTo>
                    <a:pt x="0" y="0"/>
                  </a:moveTo>
                  <a:lnTo>
                    <a:pt x="0" y="10711"/>
                  </a:lnTo>
                </a:path>
              </a:pathLst>
            </a:custGeom>
            <a:ln w="16454" cap="flat">
              <a:solidFill>
                <a:schemeClr val="tx1"/>
              </a:solidFill>
              <a:prstDash val="solid"/>
              <a:miter/>
            </a:ln>
          </p:spPr>
          <p:txBody>
            <a:bodyPr rtlCol="0" anchor="ctr"/>
            <a:lstStyle/>
            <a:p>
              <a:endParaRPr lang="en-US" dirty="0"/>
            </a:p>
          </p:txBody>
        </p:sp>
        <p:sp>
          <p:nvSpPr>
            <p:cNvPr id="99" name="Freeform: Shape 48">
              <a:extLst>
                <a:ext uri="{FF2B5EF4-FFF2-40B4-BE49-F238E27FC236}">
                  <a16:creationId xmlns:a16="http://schemas.microsoft.com/office/drawing/2014/main" id="{1D4D2867-9519-8246-98A3-03CB49171B70}"/>
                </a:ext>
              </a:extLst>
            </p:cNvPr>
            <p:cNvSpPr/>
            <p:nvPr/>
          </p:nvSpPr>
          <p:spPr>
            <a:xfrm>
              <a:off x="1144569" y="2678083"/>
              <a:ext cx="8239" cy="164789"/>
            </a:xfrm>
            <a:custGeom>
              <a:avLst/>
              <a:gdLst>
                <a:gd name="connsiteX0" fmla="*/ 0 w 0"/>
                <a:gd name="connsiteY0" fmla="*/ 172205 h 164789"/>
                <a:gd name="connsiteX1" fmla="*/ 0 w 0"/>
                <a:gd name="connsiteY1" fmla="*/ 0 h 164789"/>
              </a:gdLst>
              <a:ahLst/>
              <a:cxnLst>
                <a:cxn ang="0">
                  <a:pos x="connsiteX0" y="connsiteY0"/>
                </a:cxn>
                <a:cxn ang="0">
                  <a:pos x="connsiteX1" y="connsiteY1"/>
                </a:cxn>
              </a:cxnLst>
              <a:rect l="l" t="t" r="r" b="b"/>
              <a:pathLst>
                <a:path h="164789">
                  <a:moveTo>
                    <a:pt x="0" y="172205"/>
                  </a:moveTo>
                  <a:lnTo>
                    <a:pt x="0" y="0"/>
                  </a:lnTo>
                </a:path>
              </a:pathLst>
            </a:custGeom>
            <a:ln w="16454" cap="flat">
              <a:solidFill>
                <a:schemeClr val="tx1"/>
              </a:solidFill>
              <a:prstDash val="solid"/>
              <a:miter/>
            </a:ln>
          </p:spPr>
          <p:txBody>
            <a:bodyPr rtlCol="0" anchor="ctr"/>
            <a:lstStyle/>
            <a:p>
              <a:endParaRPr lang="en-US" dirty="0"/>
            </a:p>
          </p:txBody>
        </p:sp>
        <p:sp>
          <p:nvSpPr>
            <p:cNvPr id="100" name="Freeform: Shape 50">
              <a:extLst>
                <a:ext uri="{FF2B5EF4-FFF2-40B4-BE49-F238E27FC236}">
                  <a16:creationId xmlns:a16="http://schemas.microsoft.com/office/drawing/2014/main" id="{AE3A272A-20F5-D049-86B0-BAF00B916E6C}"/>
                </a:ext>
              </a:extLst>
            </p:cNvPr>
            <p:cNvSpPr/>
            <p:nvPr/>
          </p:nvSpPr>
          <p:spPr>
            <a:xfrm>
              <a:off x="1144569" y="2939274"/>
              <a:ext cx="8239" cy="8239"/>
            </a:xfrm>
            <a:custGeom>
              <a:avLst/>
              <a:gdLst>
                <a:gd name="connsiteX0" fmla="*/ 0 w 0"/>
                <a:gd name="connsiteY0" fmla="*/ 0 h 0"/>
                <a:gd name="connsiteX1" fmla="*/ 0 w 0"/>
                <a:gd name="connsiteY1" fmla="*/ 6592 h 0"/>
              </a:gdLst>
              <a:ahLst/>
              <a:cxnLst>
                <a:cxn ang="0">
                  <a:pos x="connsiteX0" y="connsiteY0"/>
                </a:cxn>
                <a:cxn ang="0">
                  <a:pos x="connsiteX1" y="connsiteY1"/>
                </a:cxn>
              </a:cxnLst>
              <a:rect l="l" t="t" r="r" b="b"/>
              <a:pathLst>
                <a:path>
                  <a:moveTo>
                    <a:pt x="0" y="0"/>
                  </a:moveTo>
                  <a:lnTo>
                    <a:pt x="0" y="6592"/>
                  </a:lnTo>
                </a:path>
              </a:pathLst>
            </a:custGeom>
            <a:ln w="16454" cap="flat">
              <a:solidFill>
                <a:schemeClr val="tx1"/>
              </a:solidFill>
              <a:prstDash val="solid"/>
              <a:miter/>
            </a:ln>
          </p:spPr>
          <p:txBody>
            <a:bodyPr rtlCol="0" anchor="ctr"/>
            <a:lstStyle/>
            <a:p>
              <a:endParaRPr lang="en-US" dirty="0"/>
            </a:p>
          </p:txBody>
        </p:sp>
        <p:sp>
          <p:nvSpPr>
            <p:cNvPr id="101" name="Freeform: Shape 51">
              <a:extLst>
                <a:ext uri="{FF2B5EF4-FFF2-40B4-BE49-F238E27FC236}">
                  <a16:creationId xmlns:a16="http://schemas.microsoft.com/office/drawing/2014/main" id="{47ED9912-7404-684D-B81E-A53E54A14C9F}"/>
                </a:ext>
              </a:extLst>
            </p:cNvPr>
            <p:cNvSpPr/>
            <p:nvPr/>
          </p:nvSpPr>
          <p:spPr>
            <a:xfrm>
              <a:off x="1144569" y="1679460"/>
              <a:ext cx="8239" cy="741552"/>
            </a:xfrm>
            <a:custGeom>
              <a:avLst/>
              <a:gdLst>
                <a:gd name="connsiteX0" fmla="*/ 0 w 0"/>
                <a:gd name="connsiteY0" fmla="*/ 0 h 741551"/>
                <a:gd name="connsiteX1" fmla="*/ 0 w 0"/>
                <a:gd name="connsiteY1" fmla="*/ 741552 h 741551"/>
              </a:gdLst>
              <a:ahLst/>
              <a:cxnLst>
                <a:cxn ang="0">
                  <a:pos x="connsiteX0" y="connsiteY0"/>
                </a:cxn>
                <a:cxn ang="0">
                  <a:pos x="connsiteX1" y="connsiteY1"/>
                </a:cxn>
              </a:cxnLst>
              <a:rect l="l" t="t" r="r" b="b"/>
              <a:pathLst>
                <a:path h="741551">
                  <a:moveTo>
                    <a:pt x="0" y="0"/>
                  </a:moveTo>
                  <a:lnTo>
                    <a:pt x="0" y="741552"/>
                  </a:lnTo>
                </a:path>
              </a:pathLst>
            </a:custGeom>
            <a:ln w="16454" cap="flat">
              <a:solidFill>
                <a:schemeClr val="tx1"/>
              </a:solidFill>
              <a:prstDash val="solid"/>
              <a:miter/>
            </a:ln>
          </p:spPr>
          <p:txBody>
            <a:bodyPr rtlCol="0" anchor="ctr"/>
            <a:lstStyle/>
            <a:p>
              <a:endParaRPr lang="en-US" dirty="0"/>
            </a:p>
          </p:txBody>
        </p:sp>
        <p:sp>
          <p:nvSpPr>
            <p:cNvPr id="102" name="Freeform: Shape 52">
              <a:extLst>
                <a:ext uri="{FF2B5EF4-FFF2-40B4-BE49-F238E27FC236}">
                  <a16:creationId xmlns:a16="http://schemas.microsoft.com/office/drawing/2014/main" id="{D9D632EE-C228-1740-8DB3-71FC624EB70A}"/>
                </a:ext>
              </a:extLst>
            </p:cNvPr>
            <p:cNvSpPr/>
            <p:nvPr/>
          </p:nvSpPr>
          <p:spPr>
            <a:xfrm>
              <a:off x="1144569" y="2561906"/>
              <a:ext cx="8239" cy="115352"/>
            </a:xfrm>
            <a:custGeom>
              <a:avLst/>
              <a:gdLst>
                <a:gd name="connsiteX0" fmla="*/ 0 w 0"/>
                <a:gd name="connsiteY0" fmla="*/ 0 h 115352"/>
                <a:gd name="connsiteX1" fmla="*/ 0 w 0"/>
                <a:gd name="connsiteY1" fmla="*/ 116176 h 115352"/>
              </a:gdLst>
              <a:ahLst/>
              <a:cxnLst>
                <a:cxn ang="0">
                  <a:pos x="connsiteX0" y="connsiteY0"/>
                </a:cxn>
                <a:cxn ang="0">
                  <a:pos x="connsiteX1" y="connsiteY1"/>
                </a:cxn>
              </a:cxnLst>
              <a:rect l="l" t="t" r="r" b="b"/>
              <a:pathLst>
                <a:path h="115352">
                  <a:moveTo>
                    <a:pt x="0" y="0"/>
                  </a:moveTo>
                  <a:lnTo>
                    <a:pt x="0" y="116176"/>
                  </a:lnTo>
                </a:path>
              </a:pathLst>
            </a:custGeom>
            <a:ln w="16454" cap="flat">
              <a:solidFill>
                <a:schemeClr val="tx1"/>
              </a:solidFill>
              <a:prstDash val="solid"/>
              <a:miter/>
            </a:ln>
          </p:spPr>
          <p:txBody>
            <a:bodyPr rtlCol="0" anchor="ctr"/>
            <a:lstStyle/>
            <a:p>
              <a:endParaRPr lang="en-US" dirty="0"/>
            </a:p>
          </p:txBody>
        </p:sp>
        <p:sp>
          <p:nvSpPr>
            <p:cNvPr id="103" name="Freeform: Shape 53">
              <a:extLst>
                <a:ext uri="{FF2B5EF4-FFF2-40B4-BE49-F238E27FC236}">
                  <a16:creationId xmlns:a16="http://schemas.microsoft.com/office/drawing/2014/main" id="{9EAE542E-2B28-AE4F-8C44-CD26E1D25104}"/>
                </a:ext>
              </a:extLst>
            </p:cNvPr>
            <p:cNvSpPr/>
            <p:nvPr/>
          </p:nvSpPr>
          <p:spPr>
            <a:xfrm>
              <a:off x="1144569" y="2850287"/>
              <a:ext cx="8239" cy="82395"/>
            </a:xfrm>
            <a:custGeom>
              <a:avLst/>
              <a:gdLst>
                <a:gd name="connsiteX0" fmla="*/ 0 w 0"/>
                <a:gd name="connsiteY0" fmla="*/ 0 h 82394"/>
                <a:gd name="connsiteX1" fmla="*/ 0 w 0"/>
                <a:gd name="connsiteY1" fmla="*/ 88986 h 82394"/>
              </a:gdLst>
              <a:ahLst/>
              <a:cxnLst>
                <a:cxn ang="0">
                  <a:pos x="connsiteX0" y="connsiteY0"/>
                </a:cxn>
                <a:cxn ang="0">
                  <a:pos x="connsiteX1" y="connsiteY1"/>
                </a:cxn>
              </a:cxnLst>
              <a:rect l="l" t="t" r="r" b="b"/>
              <a:pathLst>
                <a:path h="82394">
                  <a:moveTo>
                    <a:pt x="0" y="0"/>
                  </a:moveTo>
                  <a:lnTo>
                    <a:pt x="0" y="88986"/>
                  </a:lnTo>
                </a:path>
              </a:pathLst>
            </a:custGeom>
            <a:ln w="16454" cap="flat">
              <a:solidFill>
                <a:schemeClr val="tx1"/>
              </a:solidFill>
              <a:prstDash val="solid"/>
              <a:miter/>
            </a:ln>
          </p:spPr>
          <p:txBody>
            <a:bodyPr rtlCol="0" anchor="ctr"/>
            <a:lstStyle/>
            <a:p>
              <a:endParaRPr lang="en-US" dirty="0"/>
            </a:p>
          </p:txBody>
        </p:sp>
        <p:sp>
          <p:nvSpPr>
            <p:cNvPr id="104" name="Freeform: Shape 54">
              <a:extLst>
                <a:ext uri="{FF2B5EF4-FFF2-40B4-BE49-F238E27FC236}">
                  <a16:creationId xmlns:a16="http://schemas.microsoft.com/office/drawing/2014/main" id="{092EEBEA-8F47-4840-89D2-89307546EB53}"/>
                </a:ext>
              </a:extLst>
            </p:cNvPr>
            <p:cNvSpPr/>
            <p:nvPr/>
          </p:nvSpPr>
          <p:spPr>
            <a:xfrm>
              <a:off x="1577965" y="1483360"/>
              <a:ext cx="8239" cy="708594"/>
            </a:xfrm>
            <a:custGeom>
              <a:avLst/>
              <a:gdLst>
                <a:gd name="connsiteX0" fmla="*/ 0 w 0"/>
                <a:gd name="connsiteY0" fmla="*/ 0 h 708593"/>
                <a:gd name="connsiteX1" fmla="*/ 0 w 0"/>
                <a:gd name="connsiteY1" fmla="*/ 711890 h 708593"/>
              </a:gdLst>
              <a:ahLst/>
              <a:cxnLst>
                <a:cxn ang="0">
                  <a:pos x="connsiteX0" y="connsiteY0"/>
                </a:cxn>
                <a:cxn ang="0">
                  <a:pos x="connsiteX1" y="connsiteY1"/>
                </a:cxn>
              </a:cxnLst>
              <a:rect l="l" t="t" r="r" b="b"/>
              <a:pathLst>
                <a:path h="708593">
                  <a:moveTo>
                    <a:pt x="0" y="0"/>
                  </a:moveTo>
                  <a:lnTo>
                    <a:pt x="0" y="711890"/>
                  </a:lnTo>
                </a:path>
              </a:pathLst>
            </a:custGeom>
            <a:ln w="16454" cap="flat">
              <a:solidFill>
                <a:schemeClr val="tx1"/>
              </a:solidFill>
              <a:prstDash val="solid"/>
              <a:miter/>
            </a:ln>
          </p:spPr>
          <p:txBody>
            <a:bodyPr rtlCol="0" anchor="ctr"/>
            <a:lstStyle/>
            <a:p>
              <a:endParaRPr lang="en-US" dirty="0"/>
            </a:p>
          </p:txBody>
        </p:sp>
        <p:sp>
          <p:nvSpPr>
            <p:cNvPr id="105" name="Freeform: Shape 55">
              <a:extLst>
                <a:ext uri="{FF2B5EF4-FFF2-40B4-BE49-F238E27FC236}">
                  <a16:creationId xmlns:a16="http://schemas.microsoft.com/office/drawing/2014/main" id="{2DE3C78C-5427-2C46-B000-6FD8029FBC6D}"/>
                </a:ext>
              </a:extLst>
            </p:cNvPr>
            <p:cNvSpPr/>
            <p:nvPr/>
          </p:nvSpPr>
          <p:spPr>
            <a:xfrm>
              <a:off x="1577965" y="2336145"/>
              <a:ext cx="8239" cy="189508"/>
            </a:xfrm>
            <a:custGeom>
              <a:avLst/>
              <a:gdLst>
                <a:gd name="connsiteX0" fmla="*/ 0 w 0"/>
                <a:gd name="connsiteY0" fmla="*/ 191156 h 189507"/>
                <a:gd name="connsiteX1" fmla="*/ 0 w 0"/>
                <a:gd name="connsiteY1" fmla="*/ 0 h 189507"/>
              </a:gdLst>
              <a:ahLst/>
              <a:cxnLst>
                <a:cxn ang="0">
                  <a:pos x="connsiteX0" y="connsiteY0"/>
                </a:cxn>
                <a:cxn ang="0">
                  <a:pos x="connsiteX1" y="connsiteY1"/>
                </a:cxn>
              </a:cxnLst>
              <a:rect l="l" t="t" r="r" b="b"/>
              <a:pathLst>
                <a:path h="189507">
                  <a:moveTo>
                    <a:pt x="0" y="191156"/>
                  </a:moveTo>
                  <a:lnTo>
                    <a:pt x="0" y="0"/>
                  </a:lnTo>
                </a:path>
              </a:pathLst>
            </a:custGeom>
            <a:ln w="16454" cap="flat">
              <a:solidFill>
                <a:schemeClr val="tx1"/>
              </a:solidFill>
              <a:prstDash val="solid"/>
              <a:miter/>
            </a:ln>
          </p:spPr>
          <p:txBody>
            <a:bodyPr rtlCol="0" anchor="ctr"/>
            <a:lstStyle/>
            <a:p>
              <a:endParaRPr lang="en-US" dirty="0"/>
            </a:p>
          </p:txBody>
        </p:sp>
        <p:sp>
          <p:nvSpPr>
            <p:cNvPr id="106" name="Freeform: Shape 56">
              <a:extLst>
                <a:ext uri="{FF2B5EF4-FFF2-40B4-BE49-F238E27FC236}">
                  <a16:creationId xmlns:a16="http://schemas.microsoft.com/office/drawing/2014/main" id="{FE45663A-69D0-8446-A4CB-3A9759D66B35}"/>
                </a:ext>
              </a:extLst>
            </p:cNvPr>
            <p:cNvSpPr/>
            <p:nvPr/>
          </p:nvSpPr>
          <p:spPr>
            <a:xfrm>
              <a:off x="3361809" y="2926914"/>
              <a:ext cx="8239" cy="8239"/>
            </a:xfrm>
            <a:custGeom>
              <a:avLst/>
              <a:gdLst>
                <a:gd name="connsiteX0" fmla="*/ 0 w 0"/>
                <a:gd name="connsiteY0" fmla="*/ 0 h 8239"/>
                <a:gd name="connsiteX1" fmla="*/ 0 w 0"/>
                <a:gd name="connsiteY1" fmla="*/ 12359 h 8239"/>
              </a:gdLst>
              <a:ahLst/>
              <a:cxnLst>
                <a:cxn ang="0">
                  <a:pos x="connsiteX0" y="connsiteY0"/>
                </a:cxn>
                <a:cxn ang="0">
                  <a:pos x="connsiteX1" y="connsiteY1"/>
                </a:cxn>
              </a:cxnLst>
              <a:rect l="l" t="t" r="r" b="b"/>
              <a:pathLst>
                <a:path h="8239">
                  <a:moveTo>
                    <a:pt x="0" y="0"/>
                  </a:moveTo>
                  <a:lnTo>
                    <a:pt x="0" y="12359"/>
                  </a:lnTo>
                </a:path>
              </a:pathLst>
            </a:custGeom>
            <a:ln w="16454" cap="flat">
              <a:solidFill>
                <a:schemeClr val="tx1"/>
              </a:solidFill>
              <a:prstDash val="solid"/>
              <a:miter/>
            </a:ln>
          </p:spPr>
          <p:txBody>
            <a:bodyPr rtlCol="0" anchor="ctr"/>
            <a:lstStyle/>
            <a:p>
              <a:endParaRPr lang="en-US" dirty="0"/>
            </a:p>
          </p:txBody>
        </p:sp>
        <p:sp>
          <p:nvSpPr>
            <p:cNvPr id="107" name="Freeform: Shape 57">
              <a:extLst>
                <a:ext uri="{FF2B5EF4-FFF2-40B4-BE49-F238E27FC236}">
                  <a16:creationId xmlns:a16="http://schemas.microsoft.com/office/drawing/2014/main" id="{4501E4B6-3562-BE4C-B65B-CCE63C33DC40}"/>
                </a:ext>
              </a:extLst>
            </p:cNvPr>
            <p:cNvSpPr/>
            <p:nvPr/>
          </p:nvSpPr>
          <p:spPr>
            <a:xfrm>
              <a:off x="3361809" y="1975256"/>
              <a:ext cx="8239" cy="947538"/>
            </a:xfrm>
            <a:custGeom>
              <a:avLst/>
              <a:gdLst>
                <a:gd name="connsiteX0" fmla="*/ 0 w 0"/>
                <a:gd name="connsiteY0" fmla="*/ 0 h 947538"/>
                <a:gd name="connsiteX1" fmla="*/ 0 w 0"/>
                <a:gd name="connsiteY1" fmla="*/ 951658 h 947538"/>
              </a:gdLst>
              <a:ahLst/>
              <a:cxnLst>
                <a:cxn ang="0">
                  <a:pos x="connsiteX0" y="connsiteY0"/>
                </a:cxn>
                <a:cxn ang="0">
                  <a:pos x="connsiteX1" y="connsiteY1"/>
                </a:cxn>
              </a:cxnLst>
              <a:rect l="l" t="t" r="r" b="b"/>
              <a:pathLst>
                <a:path h="947538">
                  <a:moveTo>
                    <a:pt x="0" y="0"/>
                  </a:moveTo>
                  <a:lnTo>
                    <a:pt x="0" y="951658"/>
                  </a:lnTo>
                </a:path>
              </a:pathLst>
            </a:custGeom>
            <a:ln w="16454" cap="flat">
              <a:solidFill>
                <a:schemeClr val="tx1"/>
              </a:solidFill>
              <a:prstDash val="solid"/>
              <a:miter/>
            </a:ln>
          </p:spPr>
          <p:txBody>
            <a:bodyPr rtlCol="0" anchor="ctr"/>
            <a:lstStyle/>
            <a:p>
              <a:endParaRPr lang="en-US" dirty="0"/>
            </a:p>
          </p:txBody>
        </p:sp>
        <p:sp>
          <p:nvSpPr>
            <p:cNvPr id="108" name="Freeform: Shape 58">
              <a:extLst>
                <a:ext uri="{FF2B5EF4-FFF2-40B4-BE49-F238E27FC236}">
                  <a16:creationId xmlns:a16="http://schemas.microsoft.com/office/drawing/2014/main" id="{52621C6B-FC3C-A443-B907-34C107BA0D57}"/>
                </a:ext>
              </a:extLst>
            </p:cNvPr>
            <p:cNvSpPr/>
            <p:nvPr/>
          </p:nvSpPr>
          <p:spPr>
            <a:xfrm>
              <a:off x="3361809" y="2939274"/>
              <a:ext cx="8239" cy="8239"/>
            </a:xfrm>
            <a:custGeom>
              <a:avLst/>
              <a:gdLst>
                <a:gd name="connsiteX0" fmla="*/ 0 w 0"/>
                <a:gd name="connsiteY0" fmla="*/ 0 h 0"/>
                <a:gd name="connsiteX1" fmla="*/ 0 w 0"/>
                <a:gd name="connsiteY1" fmla="*/ 6592 h 0"/>
              </a:gdLst>
              <a:ahLst/>
              <a:cxnLst>
                <a:cxn ang="0">
                  <a:pos x="connsiteX0" y="connsiteY0"/>
                </a:cxn>
                <a:cxn ang="0">
                  <a:pos x="connsiteX1" y="connsiteY1"/>
                </a:cxn>
              </a:cxnLst>
              <a:rect l="l" t="t" r="r" b="b"/>
              <a:pathLst>
                <a:path>
                  <a:moveTo>
                    <a:pt x="0" y="0"/>
                  </a:moveTo>
                  <a:lnTo>
                    <a:pt x="0" y="6592"/>
                  </a:lnTo>
                </a:path>
              </a:pathLst>
            </a:custGeom>
            <a:ln w="16454" cap="flat">
              <a:solidFill>
                <a:schemeClr val="tx1"/>
              </a:solidFill>
              <a:prstDash val="solid"/>
              <a:miter/>
            </a:ln>
          </p:spPr>
          <p:txBody>
            <a:bodyPr rtlCol="0" anchor="ctr"/>
            <a:lstStyle/>
            <a:p>
              <a:endParaRPr lang="en-US" dirty="0"/>
            </a:p>
          </p:txBody>
        </p:sp>
        <p:sp>
          <p:nvSpPr>
            <p:cNvPr id="109" name="Freeform: Shape 59">
              <a:extLst>
                <a:ext uri="{FF2B5EF4-FFF2-40B4-BE49-F238E27FC236}">
                  <a16:creationId xmlns:a16="http://schemas.microsoft.com/office/drawing/2014/main" id="{1D08FE10-B445-1C45-8645-588AEE9F58A1}"/>
                </a:ext>
              </a:extLst>
            </p:cNvPr>
            <p:cNvSpPr/>
            <p:nvPr/>
          </p:nvSpPr>
          <p:spPr>
            <a:xfrm>
              <a:off x="2974554" y="2490223"/>
              <a:ext cx="8239" cy="181268"/>
            </a:xfrm>
            <a:custGeom>
              <a:avLst/>
              <a:gdLst>
                <a:gd name="connsiteX0" fmla="*/ 0 w 0"/>
                <a:gd name="connsiteY0" fmla="*/ 187036 h 181268"/>
                <a:gd name="connsiteX1" fmla="*/ 0 w 0"/>
                <a:gd name="connsiteY1" fmla="*/ 0 h 181268"/>
              </a:gdLst>
              <a:ahLst/>
              <a:cxnLst>
                <a:cxn ang="0">
                  <a:pos x="connsiteX0" y="connsiteY0"/>
                </a:cxn>
                <a:cxn ang="0">
                  <a:pos x="connsiteX1" y="connsiteY1"/>
                </a:cxn>
              </a:cxnLst>
              <a:rect l="l" t="t" r="r" b="b"/>
              <a:pathLst>
                <a:path h="181268">
                  <a:moveTo>
                    <a:pt x="0" y="187036"/>
                  </a:moveTo>
                  <a:lnTo>
                    <a:pt x="0" y="0"/>
                  </a:lnTo>
                </a:path>
              </a:pathLst>
            </a:custGeom>
            <a:ln w="16454" cap="flat">
              <a:solidFill>
                <a:schemeClr val="tx1"/>
              </a:solidFill>
              <a:prstDash val="solid"/>
              <a:miter/>
            </a:ln>
          </p:spPr>
          <p:txBody>
            <a:bodyPr rtlCol="0" anchor="ctr"/>
            <a:lstStyle/>
            <a:p>
              <a:endParaRPr lang="en-US" dirty="0"/>
            </a:p>
          </p:txBody>
        </p:sp>
        <p:sp>
          <p:nvSpPr>
            <p:cNvPr id="110" name="Freeform: Shape 60">
              <a:extLst>
                <a:ext uri="{FF2B5EF4-FFF2-40B4-BE49-F238E27FC236}">
                  <a16:creationId xmlns:a16="http://schemas.microsoft.com/office/drawing/2014/main" id="{A92DB44B-CA71-D148-91CD-C3DB5D4593A4}"/>
                </a:ext>
              </a:extLst>
            </p:cNvPr>
            <p:cNvSpPr/>
            <p:nvPr/>
          </p:nvSpPr>
          <p:spPr>
            <a:xfrm>
              <a:off x="2974554" y="2677259"/>
              <a:ext cx="8239" cy="255423"/>
            </a:xfrm>
            <a:custGeom>
              <a:avLst/>
              <a:gdLst>
                <a:gd name="connsiteX0" fmla="*/ 0 w 0"/>
                <a:gd name="connsiteY0" fmla="*/ 0 h 255423"/>
                <a:gd name="connsiteX1" fmla="*/ 0 w 0"/>
                <a:gd name="connsiteY1" fmla="*/ 262015 h 255423"/>
              </a:gdLst>
              <a:ahLst/>
              <a:cxnLst>
                <a:cxn ang="0">
                  <a:pos x="connsiteX0" y="connsiteY0"/>
                </a:cxn>
                <a:cxn ang="0">
                  <a:pos x="connsiteX1" y="connsiteY1"/>
                </a:cxn>
              </a:cxnLst>
              <a:rect l="l" t="t" r="r" b="b"/>
              <a:pathLst>
                <a:path h="255423">
                  <a:moveTo>
                    <a:pt x="0" y="0"/>
                  </a:moveTo>
                  <a:lnTo>
                    <a:pt x="0" y="262015"/>
                  </a:lnTo>
                </a:path>
              </a:pathLst>
            </a:custGeom>
            <a:ln w="16454" cap="flat">
              <a:solidFill>
                <a:schemeClr val="tx1"/>
              </a:solidFill>
              <a:prstDash val="solid"/>
              <a:miter/>
            </a:ln>
          </p:spPr>
          <p:txBody>
            <a:bodyPr rtlCol="0" anchor="ctr"/>
            <a:lstStyle/>
            <a:p>
              <a:endParaRPr lang="en-US" dirty="0"/>
            </a:p>
          </p:txBody>
        </p:sp>
        <p:sp>
          <p:nvSpPr>
            <p:cNvPr id="111" name="Freeform: Shape 61">
              <a:extLst>
                <a:ext uri="{FF2B5EF4-FFF2-40B4-BE49-F238E27FC236}">
                  <a16:creationId xmlns:a16="http://schemas.microsoft.com/office/drawing/2014/main" id="{62B00666-18D9-3B48-8346-F87A99F7B119}"/>
                </a:ext>
              </a:extLst>
            </p:cNvPr>
            <p:cNvSpPr/>
            <p:nvPr/>
          </p:nvSpPr>
          <p:spPr>
            <a:xfrm>
              <a:off x="2974554" y="1679460"/>
              <a:ext cx="8239" cy="346057"/>
            </a:xfrm>
            <a:custGeom>
              <a:avLst/>
              <a:gdLst>
                <a:gd name="connsiteX0" fmla="*/ 0 w 0"/>
                <a:gd name="connsiteY0" fmla="*/ 0 h 346057"/>
                <a:gd name="connsiteX1" fmla="*/ 0 w 0"/>
                <a:gd name="connsiteY1" fmla="*/ 346057 h 346057"/>
              </a:gdLst>
              <a:ahLst/>
              <a:cxnLst>
                <a:cxn ang="0">
                  <a:pos x="connsiteX0" y="connsiteY0"/>
                </a:cxn>
                <a:cxn ang="0">
                  <a:pos x="connsiteX1" y="connsiteY1"/>
                </a:cxn>
              </a:cxnLst>
              <a:rect l="l" t="t" r="r" b="b"/>
              <a:pathLst>
                <a:path h="346057">
                  <a:moveTo>
                    <a:pt x="0" y="0"/>
                  </a:moveTo>
                  <a:lnTo>
                    <a:pt x="0" y="346057"/>
                  </a:lnTo>
                </a:path>
              </a:pathLst>
            </a:custGeom>
            <a:ln w="16454" cap="flat">
              <a:solidFill>
                <a:schemeClr val="tx1"/>
              </a:solidFill>
              <a:prstDash val="solid"/>
              <a:miter/>
            </a:ln>
          </p:spPr>
          <p:txBody>
            <a:bodyPr rtlCol="0" anchor="ctr"/>
            <a:lstStyle/>
            <a:p>
              <a:endParaRPr lang="en-US" dirty="0"/>
            </a:p>
          </p:txBody>
        </p:sp>
        <p:sp>
          <p:nvSpPr>
            <p:cNvPr id="112" name="Freeform: Shape 62">
              <a:extLst>
                <a:ext uri="{FF2B5EF4-FFF2-40B4-BE49-F238E27FC236}">
                  <a16:creationId xmlns:a16="http://schemas.microsoft.com/office/drawing/2014/main" id="{15719CA8-4E6F-094C-B802-CD75DA5FDFA8}"/>
                </a:ext>
              </a:extLst>
            </p:cNvPr>
            <p:cNvSpPr/>
            <p:nvPr/>
          </p:nvSpPr>
          <p:spPr>
            <a:xfrm>
              <a:off x="2974554" y="2939274"/>
              <a:ext cx="8239" cy="8239"/>
            </a:xfrm>
            <a:custGeom>
              <a:avLst/>
              <a:gdLst>
                <a:gd name="connsiteX0" fmla="*/ 0 w 0"/>
                <a:gd name="connsiteY0" fmla="*/ 0 h 0"/>
                <a:gd name="connsiteX1" fmla="*/ 0 w 0"/>
                <a:gd name="connsiteY1" fmla="*/ 6592 h 0"/>
              </a:gdLst>
              <a:ahLst/>
              <a:cxnLst>
                <a:cxn ang="0">
                  <a:pos x="connsiteX0" y="connsiteY0"/>
                </a:cxn>
                <a:cxn ang="0">
                  <a:pos x="connsiteX1" y="connsiteY1"/>
                </a:cxn>
              </a:cxnLst>
              <a:rect l="l" t="t" r="r" b="b"/>
              <a:pathLst>
                <a:path>
                  <a:moveTo>
                    <a:pt x="0" y="0"/>
                  </a:moveTo>
                  <a:lnTo>
                    <a:pt x="0" y="6592"/>
                  </a:lnTo>
                </a:path>
              </a:pathLst>
            </a:custGeom>
            <a:ln w="16454" cap="flat">
              <a:solidFill>
                <a:schemeClr val="tx1"/>
              </a:solidFill>
              <a:prstDash val="solid"/>
              <a:miter/>
            </a:ln>
          </p:spPr>
          <p:txBody>
            <a:bodyPr rtlCol="0" anchor="ctr"/>
            <a:lstStyle/>
            <a:p>
              <a:endParaRPr lang="en-US" dirty="0"/>
            </a:p>
          </p:txBody>
        </p:sp>
        <p:sp>
          <p:nvSpPr>
            <p:cNvPr id="113" name="Freeform: Shape 63">
              <a:extLst>
                <a:ext uri="{FF2B5EF4-FFF2-40B4-BE49-F238E27FC236}">
                  <a16:creationId xmlns:a16="http://schemas.microsoft.com/office/drawing/2014/main" id="{616CBE70-A27D-774F-B4FF-679D356AB4C1}"/>
                </a:ext>
              </a:extLst>
            </p:cNvPr>
            <p:cNvSpPr/>
            <p:nvPr/>
          </p:nvSpPr>
          <p:spPr>
            <a:xfrm>
              <a:off x="2974554" y="2166412"/>
              <a:ext cx="8239" cy="321339"/>
            </a:xfrm>
            <a:custGeom>
              <a:avLst/>
              <a:gdLst>
                <a:gd name="connsiteX0" fmla="*/ 0 w 0"/>
                <a:gd name="connsiteY0" fmla="*/ 323811 h 321339"/>
                <a:gd name="connsiteX1" fmla="*/ 0 w 0"/>
                <a:gd name="connsiteY1" fmla="*/ 0 h 321339"/>
              </a:gdLst>
              <a:ahLst/>
              <a:cxnLst>
                <a:cxn ang="0">
                  <a:pos x="connsiteX0" y="connsiteY0"/>
                </a:cxn>
                <a:cxn ang="0">
                  <a:pos x="connsiteX1" y="connsiteY1"/>
                </a:cxn>
              </a:cxnLst>
              <a:rect l="l" t="t" r="r" b="b"/>
              <a:pathLst>
                <a:path h="321339">
                  <a:moveTo>
                    <a:pt x="0" y="323811"/>
                  </a:moveTo>
                  <a:lnTo>
                    <a:pt x="0" y="0"/>
                  </a:lnTo>
                </a:path>
              </a:pathLst>
            </a:custGeom>
            <a:ln w="16454" cap="flat">
              <a:solidFill>
                <a:schemeClr val="tx1"/>
              </a:solidFill>
              <a:prstDash val="solid"/>
              <a:miter/>
            </a:ln>
          </p:spPr>
          <p:txBody>
            <a:bodyPr rtlCol="0" anchor="ctr"/>
            <a:lstStyle/>
            <a:p>
              <a:endParaRPr lang="en-US" dirty="0"/>
            </a:p>
          </p:txBody>
        </p:sp>
        <p:sp>
          <p:nvSpPr>
            <p:cNvPr id="114" name="Freeform: Shape 64">
              <a:extLst>
                <a:ext uri="{FF2B5EF4-FFF2-40B4-BE49-F238E27FC236}">
                  <a16:creationId xmlns:a16="http://schemas.microsoft.com/office/drawing/2014/main" id="{E055E31C-98EF-CF4B-8A80-E7D2A276A983}"/>
                </a:ext>
              </a:extLst>
            </p:cNvPr>
            <p:cNvSpPr/>
            <p:nvPr/>
          </p:nvSpPr>
          <p:spPr>
            <a:xfrm>
              <a:off x="2541982" y="1483360"/>
              <a:ext cx="8239" cy="782749"/>
            </a:xfrm>
            <a:custGeom>
              <a:avLst/>
              <a:gdLst>
                <a:gd name="connsiteX0" fmla="*/ 0 w 0"/>
                <a:gd name="connsiteY0" fmla="*/ 786869 h 782749"/>
                <a:gd name="connsiteX1" fmla="*/ 0 w 0"/>
                <a:gd name="connsiteY1" fmla="*/ 0 h 782749"/>
              </a:gdLst>
              <a:ahLst/>
              <a:cxnLst>
                <a:cxn ang="0">
                  <a:pos x="connsiteX0" y="connsiteY0"/>
                </a:cxn>
                <a:cxn ang="0">
                  <a:pos x="connsiteX1" y="connsiteY1"/>
                </a:cxn>
              </a:cxnLst>
              <a:rect l="l" t="t" r="r" b="b"/>
              <a:pathLst>
                <a:path h="782749">
                  <a:moveTo>
                    <a:pt x="0" y="786869"/>
                  </a:moveTo>
                  <a:lnTo>
                    <a:pt x="0" y="0"/>
                  </a:lnTo>
                </a:path>
              </a:pathLst>
            </a:custGeom>
            <a:ln w="16454" cap="flat">
              <a:solidFill>
                <a:schemeClr val="tx1"/>
              </a:solidFill>
              <a:prstDash val="solid"/>
              <a:miter/>
            </a:ln>
          </p:spPr>
          <p:txBody>
            <a:bodyPr rtlCol="0" anchor="ctr"/>
            <a:lstStyle/>
            <a:p>
              <a:endParaRPr lang="en-US" dirty="0"/>
            </a:p>
          </p:txBody>
        </p:sp>
        <p:sp>
          <p:nvSpPr>
            <p:cNvPr id="115" name="Freeform: Shape 65">
              <a:extLst>
                <a:ext uri="{FF2B5EF4-FFF2-40B4-BE49-F238E27FC236}">
                  <a16:creationId xmlns:a16="http://schemas.microsoft.com/office/drawing/2014/main" id="{90DA87DB-91D4-644B-82F2-F0B645C3E726}"/>
                </a:ext>
              </a:extLst>
            </p:cNvPr>
            <p:cNvSpPr/>
            <p:nvPr/>
          </p:nvSpPr>
          <p:spPr>
            <a:xfrm>
              <a:off x="2541982" y="2270229"/>
              <a:ext cx="8239" cy="214226"/>
            </a:xfrm>
            <a:custGeom>
              <a:avLst/>
              <a:gdLst>
                <a:gd name="connsiteX0" fmla="*/ 0 w 0"/>
                <a:gd name="connsiteY0" fmla="*/ 0 h 214226"/>
                <a:gd name="connsiteX1" fmla="*/ 0 w 0"/>
                <a:gd name="connsiteY1" fmla="*/ 217522 h 214226"/>
              </a:gdLst>
              <a:ahLst/>
              <a:cxnLst>
                <a:cxn ang="0">
                  <a:pos x="connsiteX0" y="connsiteY0"/>
                </a:cxn>
                <a:cxn ang="0">
                  <a:pos x="connsiteX1" y="connsiteY1"/>
                </a:cxn>
              </a:cxnLst>
              <a:rect l="l" t="t" r="r" b="b"/>
              <a:pathLst>
                <a:path h="214226">
                  <a:moveTo>
                    <a:pt x="0" y="0"/>
                  </a:moveTo>
                  <a:lnTo>
                    <a:pt x="0" y="217522"/>
                  </a:lnTo>
                </a:path>
              </a:pathLst>
            </a:custGeom>
            <a:ln w="16454" cap="flat">
              <a:solidFill>
                <a:schemeClr val="tx1"/>
              </a:solidFill>
              <a:prstDash val="solid"/>
              <a:miter/>
            </a:ln>
          </p:spPr>
          <p:txBody>
            <a:bodyPr rtlCol="0" anchor="ctr"/>
            <a:lstStyle/>
            <a:p>
              <a:endParaRPr lang="en-US" dirty="0"/>
            </a:p>
          </p:txBody>
        </p:sp>
        <p:sp>
          <p:nvSpPr>
            <p:cNvPr id="116" name="Freeform: Shape 66">
              <a:extLst>
                <a:ext uri="{FF2B5EF4-FFF2-40B4-BE49-F238E27FC236}">
                  <a16:creationId xmlns:a16="http://schemas.microsoft.com/office/drawing/2014/main" id="{AA73DCF5-F384-4440-BA05-3627B77BA03A}"/>
                </a:ext>
              </a:extLst>
            </p:cNvPr>
            <p:cNvSpPr/>
            <p:nvPr/>
          </p:nvSpPr>
          <p:spPr>
            <a:xfrm>
              <a:off x="2298918" y="1346585"/>
              <a:ext cx="115352" cy="403734"/>
            </a:xfrm>
            <a:custGeom>
              <a:avLst/>
              <a:gdLst>
                <a:gd name="connsiteX0" fmla="*/ 117824 w 115352"/>
                <a:gd name="connsiteY0" fmla="*/ 0 h 403733"/>
                <a:gd name="connsiteX1" fmla="*/ 0 w 115352"/>
                <a:gd name="connsiteY1" fmla="*/ 411973 h 403733"/>
              </a:gdLst>
              <a:ahLst/>
              <a:cxnLst>
                <a:cxn ang="0">
                  <a:pos x="connsiteX0" y="connsiteY0"/>
                </a:cxn>
                <a:cxn ang="0">
                  <a:pos x="connsiteX1" y="connsiteY1"/>
                </a:cxn>
              </a:cxnLst>
              <a:rect l="l" t="t" r="r" b="b"/>
              <a:pathLst>
                <a:path w="115352" h="403733">
                  <a:moveTo>
                    <a:pt x="117824" y="0"/>
                  </a:moveTo>
                  <a:cubicBezTo>
                    <a:pt x="108761" y="126064"/>
                    <a:pt x="68388" y="266135"/>
                    <a:pt x="0" y="411973"/>
                  </a:cubicBezTo>
                </a:path>
              </a:pathLst>
            </a:custGeom>
            <a:noFill/>
            <a:ln w="16454" cap="flat">
              <a:solidFill>
                <a:schemeClr val="accent2"/>
              </a:solidFill>
              <a:prstDash val="solid"/>
              <a:miter/>
            </a:ln>
          </p:spPr>
          <p:txBody>
            <a:bodyPr rtlCol="0" anchor="ctr"/>
            <a:lstStyle/>
            <a:p>
              <a:endParaRPr lang="en-US" dirty="0"/>
            </a:p>
          </p:txBody>
        </p:sp>
        <p:sp>
          <p:nvSpPr>
            <p:cNvPr id="117" name="Freeform: Shape 67">
              <a:extLst>
                <a:ext uri="{FF2B5EF4-FFF2-40B4-BE49-F238E27FC236}">
                  <a16:creationId xmlns:a16="http://schemas.microsoft.com/office/drawing/2014/main" id="{FE013877-E63A-D64D-AF73-04AACEEDD906}"/>
                </a:ext>
              </a:extLst>
            </p:cNvPr>
            <p:cNvSpPr/>
            <p:nvPr/>
          </p:nvSpPr>
          <p:spPr>
            <a:xfrm>
              <a:off x="1144569" y="2650892"/>
              <a:ext cx="370776" cy="197747"/>
            </a:xfrm>
            <a:custGeom>
              <a:avLst/>
              <a:gdLst>
                <a:gd name="connsiteX0" fmla="*/ 0 w 370775"/>
                <a:gd name="connsiteY0" fmla="*/ 199395 h 197747"/>
                <a:gd name="connsiteX1" fmla="*/ 375720 w 370775"/>
                <a:gd name="connsiteY1" fmla="*/ 0 h 197747"/>
              </a:gdLst>
              <a:ahLst/>
              <a:cxnLst>
                <a:cxn ang="0">
                  <a:pos x="connsiteX0" y="connsiteY0"/>
                </a:cxn>
                <a:cxn ang="0">
                  <a:pos x="connsiteX1" y="connsiteY1"/>
                </a:cxn>
              </a:cxnLst>
              <a:rect l="l" t="t" r="r" b="b"/>
              <a:pathLst>
                <a:path w="370775" h="197747">
                  <a:moveTo>
                    <a:pt x="0" y="199395"/>
                  </a:moveTo>
                  <a:cubicBezTo>
                    <a:pt x="121944" y="153254"/>
                    <a:pt x="248832" y="85690"/>
                    <a:pt x="375720" y="0"/>
                  </a:cubicBezTo>
                </a:path>
              </a:pathLst>
            </a:custGeom>
            <a:noFill/>
            <a:ln w="16454" cap="flat">
              <a:solidFill>
                <a:schemeClr val="accent2"/>
              </a:solidFill>
              <a:prstDash val="solid"/>
              <a:miter/>
            </a:ln>
          </p:spPr>
          <p:txBody>
            <a:bodyPr rtlCol="0" anchor="ctr"/>
            <a:lstStyle/>
            <a:p>
              <a:endParaRPr lang="en-US" dirty="0"/>
            </a:p>
          </p:txBody>
        </p:sp>
        <p:sp>
          <p:nvSpPr>
            <p:cNvPr id="118" name="Freeform: Shape 68">
              <a:extLst>
                <a:ext uri="{FF2B5EF4-FFF2-40B4-BE49-F238E27FC236}">
                  <a16:creationId xmlns:a16="http://schemas.microsoft.com/office/drawing/2014/main" id="{F3503BDB-A91F-574B-BF18-C79DB2152891}"/>
                </a:ext>
              </a:extLst>
            </p:cNvPr>
            <p:cNvSpPr/>
            <p:nvPr/>
          </p:nvSpPr>
          <p:spPr>
            <a:xfrm>
              <a:off x="1674367" y="2238095"/>
              <a:ext cx="304860" cy="296621"/>
            </a:xfrm>
            <a:custGeom>
              <a:avLst/>
              <a:gdLst>
                <a:gd name="connsiteX0" fmla="*/ 307332 w 304860"/>
                <a:gd name="connsiteY0" fmla="*/ 0 h 296620"/>
                <a:gd name="connsiteX1" fmla="*/ 187036 w 304860"/>
                <a:gd name="connsiteY1" fmla="*/ 128536 h 296620"/>
                <a:gd name="connsiteX2" fmla="*/ 0 w 304860"/>
                <a:gd name="connsiteY2" fmla="*/ 297445 h 296620"/>
              </a:gdLst>
              <a:ahLst/>
              <a:cxnLst>
                <a:cxn ang="0">
                  <a:pos x="connsiteX0" y="connsiteY0"/>
                </a:cxn>
                <a:cxn ang="0">
                  <a:pos x="connsiteX1" y="connsiteY1"/>
                </a:cxn>
                <a:cxn ang="0">
                  <a:pos x="connsiteX2" y="connsiteY2"/>
                </a:cxn>
              </a:cxnLst>
              <a:rect l="l" t="t" r="r" b="b"/>
              <a:pathLst>
                <a:path w="304860" h="296620">
                  <a:moveTo>
                    <a:pt x="307332" y="0"/>
                  </a:moveTo>
                  <a:cubicBezTo>
                    <a:pt x="269430" y="43669"/>
                    <a:pt x="229881" y="86514"/>
                    <a:pt x="187036" y="128536"/>
                  </a:cubicBezTo>
                  <a:cubicBezTo>
                    <a:pt x="126064" y="189508"/>
                    <a:pt x="63444" y="246360"/>
                    <a:pt x="0" y="297445"/>
                  </a:cubicBezTo>
                </a:path>
              </a:pathLst>
            </a:custGeom>
            <a:noFill/>
            <a:ln w="16454" cap="flat">
              <a:solidFill>
                <a:schemeClr val="accent2"/>
              </a:solidFill>
              <a:prstDash val="solid"/>
              <a:miter/>
            </a:ln>
          </p:spPr>
          <p:txBody>
            <a:bodyPr rtlCol="0" anchor="ctr"/>
            <a:lstStyle/>
            <a:p>
              <a:endParaRPr lang="en-US" dirty="0"/>
            </a:p>
          </p:txBody>
        </p:sp>
        <p:sp>
          <p:nvSpPr>
            <p:cNvPr id="119" name="Freeform: Shape 69">
              <a:extLst>
                <a:ext uri="{FF2B5EF4-FFF2-40B4-BE49-F238E27FC236}">
                  <a16:creationId xmlns:a16="http://schemas.microsoft.com/office/drawing/2014/main" id="{88F77E0D-69D0-D347-9413-6D6E882A6398}"/>
                </a:ext>
              </a:extLst>
            </p:cNvPr>
            <p:cNvSpPr/>
            <p:nvPr/>
          </p:nvSpPr>
          <p:spPr>
            <a:xfrm>
              <a:off x="770497" y="2850287"/>
              <a:ext cx="370776" cy="65916"/>
            </a:xfrm>
            <a:custGeom>
              <a:avLst/>
              <a:gdLst>
                <a:gd name="connsiteX0" fmla="*/ 0 w 370775"/>
                <a:gd name="connsiteY0" fmla="*/ 73331 h 65915"/>
                <a:gd name="connsiteX1" fmla="*/ 374896 w 370775"/>
                <a:gd name="connsiteY1" fmla="*/ 0 h 65915"/>
              </a:gdLst>
              <a:ahLst/>
              <a:cxnLst>
                <a:cxn ang="0">
                  <a:pos x="connsiteX0" y="connsiteY0"/>
                </a:cxn>
                <a:cxn ang="0">
                  <a:pos x="connsiteX1" y="connsiteY1"/>
                </a:cxn>
              </a:cxnLst>
              <a:rect l="l" t="t" r="r" b="b"/>
              <a:pathLst>
                <a:path w="370775" h="65915">
                  <a:moveTo>
                    <a:pt x="0" y="73331"/>
                  </a:moveTo>
                  <a:cubicBezTo>
                    <a:pt x="112881" y="76627"/>
                    <a:pt x="240592" y="51085"/>
                    <a:pt x="374896" y="0"/>
                  </a:cubicBezTo>
                </a:path>
              </a:pathLst>
            </a:custGeom>
            <a:noFill/>
            <a:ln w="16454" cap="flat">
              <a:solidFill>
                <a:schemeClr val="accent2"/>
              </a:solidFill>
              <a:prstDash val="solid"/>
              <a:miter/>
            </a:ln>
          </p:spPr>
          <p:txBody>
            <a:bodyPr rtlCol="0" anchor="ctr"/>
            <a:lstStyle/>
            <a:p>
              <a:endParaRPr lang="en-US" dirty="0"/>
            </a:p>
          </p:txBody>
        </p:sp>
        <p:sp>
          <p:nvSpPr>
            <p:cNvPr id="120" name="Freeform: Shape 70">
              <a:extLst>
                <a:ext uri="{FF2B5EF4-FFF2-40B4-BE49-F238E27FC236}">
                  <a16:creationId xmlns:a16="http://schemas.microsoft.com/office/drawing/2014/main" id="{EA861D8E-0FA9-6E43-B7EC-581BD099EEF9}"/>
                </a:ext>
              </a:extLst>
            </p:cNvPr>
            <p:cNvSpPr/>
            <p:nvPr/>
          </p:nvSpPr>
          <p:spPr>
            <a:xfrm>
              <a:off x="1648824" y="2535540"/>
              <a:ext cx="24718" cy="16479"/>
            </a:xfrm>
            <a:custGeom>
              <a:avLst/>
              <a:gdLst>
                <a:gd name="connsiteX0" fmla="*/ 25542 w 24718"/>
                <a:gd name="connsiteY0" fmla="*/ 0 h 16478"/>
                <a:gd name="connsiteX1" fmla="*/ 0 w 24718"/>
                <a:gd name="connsiteY1" fmla="*/ 20599 h 16478"/>
              </a:gdLst>
              <a:ahLst/>
              <a:cxnLst>
                <a:cxn ang="0">
                  <a:pos x="connsiteX0" y="connsiteY0"/>
                </a:cxn>
                <a:cxn ang="0">
                  <a:pos x="connsiteX1" y="connsiteY1"/>
                </a:cxn>
              </a:cxnLst>
              <a:rect l="l" t="t" r="r" b="b"/>
              <a:pathLst>
                <a:path w="24718" h="16478">
                  <a:moveTo>
                    <a:pt x="25542" y="0"/>
                  </a:moveTo>
                  <a:cubicBezTo>
                    <a:pt x="17303" y="7416"/>
                    <a:pt x="8239" y="14007"/>
                    <a:pt x="0" y="20599"/>
                  </a:cubicBezTo>
                </a:path>
              </a:pathLst>
            </a:custGeom>
            <a:noFill/>
            <a:ln w="16454" cap="flat">
              <a:solidFill>
                <a:schemeClr val="tx1"/>
              </a:solidFill>
              <a:prstDash val="solid"/>
              <a:miter/>
            </a:ln>
          </p:spPr>
          <p:txBody>
            <a:bodyPr rtlCol="0" anchor="ctr"/>
            <a:lstStyle/>
            <a:p>
              <a:endParaRPr lang="en-US" dirty="0"/>
            </a:p>
          </p:txBody>
        </p:sp>
        <p:sp>
          <p:nvSpPr>
            <p:cNvPr id="121" name="Freeform: Shape 71">
              <a:extLst>
                <a:ext uri="{FF2B5EF4-FFF2-40B4-BE49-F238E27FC236}">
                  <a16:creationId xmlns:a16="http://schemas.microsoft.com/office/drawing/2014/main" id="{4F485671-5866-CE4D-B27F-F3DFDB14B5EB}"/>
                </a:ext>
              </a:extLst>
            </p:cNvPr>
            <p:cNvSpPr/>
            <p:nvPr/>
          </p:nvSpPr>
          <p:spPr>
            <a:xfrm>
              <a:off x="2069861" y="1883798"/>
              <a:ext cx="156550" cy="238944"/>
            </a:xfrm>
            <a:custGeom>
              <a:avLst/>
              <a:gdLst>
                <a:gd name="connsiteX0" fmla="*/ 163965 w 156549"/>
                <a:gd name="connsiteY0" fmla="*/ 0 h 238944"/>
                <a:gd name="connsiteX1" fmla="*/ 0 w 156549"/>
                <a:gd name="connsiteY1" fmla="*/ 245536 h 238944"/>
              </a:gdLst>
              <a:ahLst/>
              <a:cxnLst>
                <a:cxn ang="0">
                  <a:pos x="connsiteX0" y="connsiteY0"/>
                </a:cxn>
                <a:cxn ang="0">
                  <a:pos x="connsiteX1" y="connsiteY1"/>
                </a:cxn>
              </a:cxnLst>
              <a:rect l="l" t="t" r="r" b="b"/>
              <a:pathLst>
                <a:path w="156549" h="238944">
                  <a:moveTo>
                    <a:pt x="163965" y="0"/>
                  </a:moveTo>
                  <a:cubicBezTo>
                    <a:pt x="117824" y="81571"/>
                    <a:pt x="62620" y="163965"/>
                    <a:pt x="0" y="245536"/>
                  </a:cubicBezTo>
                </a:path>
              </a:pathLst>
            </a:custGeom>
            <a:noFill/>
            <a:ln w="16454" cap="flat">
              <a:solidFill>
                <a:schemeClr val="accent2"/>
              </a:solidFill>
              <a:prstDash val="solid"/>
              <a:miter/>
            </a:ln>
          </p:spPr>
          <p:txBody>
            <a:bodyPr rtlCol="0" anchor="ctr"/>
            <a:lstStyle/>
            <a:p>
              <a:endParaRPr lang="en-US" dirty="0"/>
            </a:p>
          </p:txBody>
        </p:sp>
        <p:sp>
          <p:nvSpPr>
            <p:cNvPr id="122" name="Freeform: Shape 72">
              <a:extLst>
                <a:ext uri="{FF2B5EF4-FFF2-40B4-BE49-F238E27FC236}">
                  <a16:creationId xmlns:a16="http://schemas.microsoft.com/office/drawing/2014/main" id="{A3B2853C-A114-3A44-A62C-89791D178DD5}"/>
                </a:ext>
              </a:extLst>
            </p:cNvPr>
            <p:cNvSpPr/>
            <p:nvPr/>
          </p:nvSpPr>
          <p:spPr>
            <a:xfrm>
              <a:off x="3032229" y="1431452"/>
              <a:ext cx="255423" cy="601481"/>
            </a:xfrm>
            <a:custGeom>
              <a:avLst/>
              <a:gdLst>
                <a:gd name="connsiteX0" fmla="*/ 258719 w 255423"/>
                <a:gd name="connsiteY0" fmla="*/ 0 h 601480"/>
                <a:gd name="connsiteX1" fmla="*/ 0 w 255423"/>
                <a:gd name="connsiteY1" fmla="*/ 606425 h 601480"/>
              </a:gdLst>
              <a:ahLst/>
              <a:cxnLst>
                <a:cxn ang="0">
                  <a:pos x="connsiteX0" y="connsiteY0"/>
                </a:cxn>
                <a:cxn ang="0">
                  <a:pos x="connsiteX1" y="connsiteY1"/>
                </a:cxn>
              </a:cxnLst>
              <a:rect l="l" t="t" r="r" b="b"/>
              <a:pathLst>
                <a:path w="255423" h="601480">
                  <a:moveTo>
                    <a:pt x="258719" y="0"/>
                  </a:moveTo>
                  <a:cubicBezTo>
                    <a:pt x="231529" y="184564"/>
                    <a:pt x="141719" y="396318"/>
                    <a:pt x="0" y="606425"/>
                  </a:cubicBezTo>
                </a:path>
              </a:pathLst>
            </a:custGeom>
            <a:noFill/>
            <a:ln w="16454" cap="flat">
              <a:solidFill>
                <a:schemeClr val="accent2"/>
              </a:solidFill>
              <a:prstDash val="solid"/>
              <a:miter/>
            </a:ln>
          </p:spPr>
          <p:txBody>
            <a:bodyPr rtlCol="0" anchor="ctr"/>
            <a:lstStyle/>
            <a:p>
              <a:endParaRPr lang="en-US" dirty="0"/>
            </a:p>
          </p:txBody>
        </p:sp>
        <p:sp>
          <p:nvSpPr>
            <p:cNvPr id="123" name="Freeform: Shape 73">
              <a:extLst>
                <a:ext uri="{FF2B5EF4-FFF2-40B4-BE49-F238E27FC236}">
                  <a16:creationId xmlns:a16="http://schemas.microsoft.com/office/drawing/2014/main" id="{AA86F7AB-8B04-FD48-973D-0BF918349F52}"/>
                </a:ext>
              </a:extLst>
            </p:cNvPr>
            <p:cNvSpPr/>
            <p:nvPr/>
          </p:nvSpPr>
          <p:spPr>
            <a:xfrm>
              <a:off x="2771862" y="2152405"/>
              <a:ext cx="173029" cy="197747"/>
            </a:xfrm>
            <a:custGeom>
              <a:avLst/>
              <a:gdLst>
                <a:gd name="connsiteX0" fmla="*/ 0 w 173028"/>
                <a:gd name="connsiteY0" fmla="*/ 204339 h 197747"/>
                <a:gd name="connsiteX1" fmla="*/ 177148 w 173028"/>
                <a:gd name="connsiteY1" fmla="*/ 0 h 197747"/>
              </a:gdLst>
              <a:ahLst/>
              <a:cxnLst>
                <a:cxn ang="0">
                  <a:pos x="connsiteX0" y="connsiteY0"/>
                </a:cxn>
                <a:cxn ang="0">
                  <a:pos x="connsiteX1" y="connsiteY1"/>
                </a:cxn>
              </a:cxnLst>
              <a:rect l="l" t="t" r="r" b="b"/>
              <a:pathLst>
                <a:path w="173028" h="197747">
                  <a:moveTo>
                    <a:pt x="0" y="204339"/>
                  </a:moveTo>
                  <a:cubicBezTo>
                    <a:pt x="64268" y="137599"/>
                    <a:pt x="123592" y="69212"/>
                    <a:pt x="177148" y="0"/>
                  </a:cubicBezTo>
                </a:path>
              </a:pathLst>
            </a:custGeom>
            <a:noFill/>
            <a:ln w="16454" cap="flat">
              <a:solidFill>
                <a:schemeClr val="accent2"/>
              </a:solidFill>
              <a:prstDash val="solid"/>
              <a:miter/>
            </a:ln>
          </p:spPr>
          <p:txBody>
            <a:bodyPr rtlCol="0" anchor="ctr"/>
            <a:lstStyle/>
            <a:p>
              <a:endParaRPr lang="en-US" dirty="0"/>
            </a:p>
          </p:txBody>
        </p:sp>
        <p:sp>
          <p:nvSpPr>
            <p:cNvPr id="124" name="Freeform: Shape 74">
              <a:extLst>
                <a:ext uri="{FF2B5EF4-FFF2-40B4-BE49-F238E27FC236}">
                  <a16:creationId xmlns:a16="http://schemas.microsoft.com/office/drawing/2014/main" id="{57415961-2D4C-8A4C-9A79-0BCE4A6D3F0B}"/>
                </a:ext>
              </a:extLst>
            </p:cNvPr>
            <p:cNvSpPr/>
            <p:nvPr/>
          </p:nvSpPr>
          <p:spPr>
            <a:xfrm>
              <a:off x="2588947" y="2356743"/>
              <a:ext cx="164789" cy="156550"/>
            </a:xfrm>
            <a:custGeom>
              <a:avLst/>
              <a:gdLst>
                <a:gd name="connsiteX0" fmla="*/ 167261 w 164789"/>
                <a:gd name="connsiteY0" fmla="*/ 0 h 156549"/>
                <a:gd name="connsiteX1" fmla="*/ 138423 w 164789"/>
                <a:gd name="connsiteY1" fmla="*/ 29662 h 156549"/>
                <a:gd name="connsiteX2" fmla="*/ 0 w 164789"/>
                <a:gd name="connsiteY2" fmla="*/ 158198 h 156549"/>
              </a:gdLst>
              <a:ahLst/>
              <a:cxnLst>
                <a:cxn ang="0">
                  <a:pos x="connsiteX0" y="connsiteY0"/>
                </a:cxn>
                <a:cxn ang="0">
                  <a:pos x="connsiteX1" y="connsiteY1"/>
                </a:cxn>
                <a:cxn ang="0">
                  <a:pos x="connsiteX2" y="connsiteY2"/>
                </a:cxn>
              </a:cxnLst>
              <a:rect l="l" t="t" r="r" b="b"/>
              <a:pathLst>
                <a:path w="164789" h="156549">
                  <a:moveTo>
                    <a:pt x="167261" y="0"/>
                  </a:moveTo>
                  <a:cubicBezTo>
                    <a:pt x="157374" y="9887"/>
                    <a:pt x="148310" y="19775"/>
                    <a:pt x="138423" y="29662"/>
                  </a:cubicBezTo>
                  <a:cubicBezTo>
                    <a:pt x="93106" y="74979"/>
                    <a:pt x="46965" y="117824"/>
                    <a:pt x="0" y="158198"/>
                  </a:cubicBezTo>
                </a:path>
              </a:pathLst>
            </a:custGeom>
            <a:noFill/>
            <a:ln w="16454" cap="flat">
              <a:solidFill>
                <a:schemeClr val="accent2"/>
              </a:solidFill>
              <a:prstDash val="solid"/>
              <a:miter/>
            </a:ln>
          </p:spPr>
          <p:txBody>
            <a:bodyPr rtlCol="0" anchor="ctr"/>
            <a:lstStyle/>
            <a:p>
              <a:endParaRPr lang="en-US" dirty="0"/>
            </a:p>
          </p:txBody>
        </p:sp>
        <p:sp>
          <p:nvSpPr>
            <p:cNvPr id="125" name="Freeform: Shape 75">
              <a:extLst>
                <a:ext uri="{FF2B5EF4-FFF2-40B4-BE49-F238E27FC236}">
                  <a16:creationId xmlns:a16="http://schemas.microsoft.com/office/drawing/2014/main" id="{7778B9C7-C481-4B41-A705-B1DC18C572B3}"/>
                </a:ext>
              </a:extLst>
            </p:cNvPr>
            <p:cNvSpPr/>
            <p:nvPr/>
          </p:nvSpPr>
          <p:spPr>
            <a:xfrm>
              <a:off x="1077006" y="2421011"/>
              <a:ext cx="140071" cy="140071"/>
            </a:xfrm>
            <a:custGeom>
              <a:avLst/>
              <a:gdLst>
                <a:gd name="connsiteX0" fmla="*/ 141719 w 140070"/>
                <a:gd name="connsiteY0" fmla="*/ 70859 h 140070"/>
                <a:gd name="connsiteX1" fmla="*/ 70859 w 140070"/>
                <a:gd name="connsiteY1" fmla="*/ 141719 h 140070"/>
                <a:gd name="connsiteX2" fmla="*/ 0 w 140070"/>
                <a:gd name="connsiteY2" fmla="*/ 70859 h 140070"/>
                <a:gd name="connsiteX3" fmla="*/ 70859 w 140070"/>
                <a:gd name="connsiteY3" fmla="*/ 0 h 140070"/>
                <a:gd name="connsiteX4" fmla="*/ 141719 w 140070"/>
                <a:gd name="connsiteY4" fmla="*/ 70859 h 140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70" h="140070">
                  <a:moveTo>
                    <a:pt x="141719" y="70859"/>
                  </a:moveTo>
                  <a:cubicBezTo>
                    <a:pt x="141719" y="109994"/>
                    <a:pt x="109994" y="141719"/>
                    <a:pt x="70859" y="141719"/>
                  </a:cubicBezTo>
                  <a:cubicBezTo>
                    <a:pt x="31725" y="141719"/>
                    <a:pt x="0" y="109994"/>
                    <a:pt x="0" y="70859"/>
                  </a:cubicBezTo>
                  <a:cubicBezTo>
                    <a:pt x="0" y="31725"/>
                    <a:pt x="31725" y="0"/>
                    <a:pt x="70859" y="0"/>
                  </a:cubicBezTo>
                  <a:cubicBezTo>
                    <a:pt x="109994" y="0"/>
                    <a:pt x="141719" y="31725"/>
                    <a:pt x="141719" y="70859"/>
                  </a:cubicBezTo>
                  <a:close/>
                </a:path>
              </a:pathLst>
            </a:custGeom>
            <a:noFill/>
            <a:ln w="16454" cap="flat">
              <a:solidFill>
                <a:schemeClr val="tx1"/>
              </a:solidFill>
              <a:prstDash val="solid"/>
              <a:miter/>
            </a:ln>
          </p:spPr>
          <p:txBody>
            <a:bodyPr rtlCol="0" anchor="ctr"/>
            <a:lstStyle/>
            <a:p>
              <a:endParaRPr lang="en-US" dirty="0"/>
            </a:p>
          </p:txBody>
        </p:sp>
        <p:sp>
          <p:nvSpPr>
            <p:cNvPr id="126" name="Freeform: Shape 76">
              <a:extLst>
                <a:ext uri="{FF2B5EF4-FFF2-40B4-BE49-F238E27FC236}">
                  <a16:creationId xmlns:a16="http://schemas.microsoft.com/office/drawing/2014/main" id="{F2BA8AB3-30DC-0A4A-A320-C15D61DF2D11}"/>
                </a:ext>
              </a:extLst>
            </p:cNvPr>
            <p:cNvSpPr/>
            <p:nvPr/>
          </p:nvSpPr>
          <p:spPr>
            <a:xfrm>
              <a:off x="1510401" y="2194426"/>
              <a:ext cx="140071" cy="140071"/>
            </a:xfrm>
            <a:custGeom>
              <a:avLst/>
              <a:gdLst>
                <a:gd name="connsiteX0" fmla="*/ 141719 w 140070"/>
                <a:gd name="connsiteY0" fmla="*/ 70859 h 140070"/>
                <a:gd name="connsiteX1" fmla="*/ 70859 w 140070"/>
                <a:gd name="connsiteY1" fmla="*/ 141719 h 140070"/>
                <a:gd name="connsiteX2" fmla="*/ 0 w 140070"/>
                <a:gd name="connsiteY2" fmla="*/ 70859 h 140070"/>
                <a:gd name="connsiteX3" fmla="*/ 70859 w 140070"/>
                <a:gd name="connsiteY3" fmla="*/ 0 h 140070"/>
                <a:gd name="connsiteX4" fmla="*/ 141719 w 140070"/>
                <a:gd name="connsiteY4" fmla="*/ 70859 h 140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70" h="140070">
                  <a:moveTo>
                    <a:pt x="141719" y="70859"/>
                  </a:moveTo>
                  <a:cubicBezTo>
                    <a:pt x="141719" y="109994"/>
                    <a:pt x="109994" y="141719"/>
                    <a:pt x="70859" y="141719"/>
                  </a:cubicBezTo>
                  <a:cubicBezTo>
                    <a:pt x="31725" y="141719"/>
                    <a:pt x="0" y="109994"/>
                    <a:pt x="0" y="70859"/>
                  </a:cubicBezTo>
                  <a:cubicBezTo>
                    <a:pt x="0" y="31725"/>
                    <a:pt x="31725" y="0"/>
                    <a:pt x="70859" y="0"/>
                  </a:cubicBezTo>
                  <a:cubicBezTo>
                    <a:pt x="109994" y="0"/>
                    <a:pt x="141719" y="31725"/>
                    <a:pt x="141719" y="70859"/>
                  </a:cubicBezTo>
                  <a:close/>
                </a:path>
              </a:pathLst>
            </a:custGeom>
            <a:noFill/>
            <a:ln w="16454" cap="flat">
              <a:solidFill>
                <a:schemeClr val="tx1"/>
              </a:solidFill>
              <a:prstDash val="solid"/>
              <a:miter/>
            </a:ln>
          </p:spPr>
          <p:txBody>
            <a:bodyPr rtlCol="0" anchor="ctr"/>
            <a:lstStyle/>
            <a:p>
              <a:endParaRPr lang="en-US" dirty="0"/>
            </a:p>
          </p:txBody>
        </p:sp>
        <p:sp>
          <p:nvSpPr>
            <p:cNvPr id="127" name="Freeform: Shape 77">
              <a:extLst>
                <a:ext uri="{FF2B5EF4-FFF2-40B4-BE49-F238E27FC236}">
                  <a16:creationId xmlns:a16="http://schemas.microsoft.com/office/drawing/2014/main" id="{CC8A360F-9A8E-EA4D-AFB9-10B102B8898B}"/>
                </a:ext>
              </a:extLst>
            </p:cNvPr>
            <p:cNvSpPr/>
            <p:nvPr/>
          </p:nvSpPr>
          <p:spPr>
            <a:xfrm>
              <a:off x="1962748" y="2119447"/>
              <a:ext cx="140071" cy="140071"/>
            </a:xfrm>
            <a:custGeom>
              <a:avLst/>
              <a:gdLst>
                <a:gd name="connsiteX0" fmla="*/ 141719 w 140070"/>
                <a:gd name="connsiteY0" fmla="*/ 70859 h 140070"/>
                <a:gd name="connsiteX1" fmla="*/ 70859 w 140070"/>
                <a:gd name="connsiteY1" fmla="*/ 141719 h 140070"/>
                <a:gd name="connsiteX2" fmla="*/ 0 w 140070"/>
                <a:gd name="connsiteY2" fmla="*/ 70859 h 140070"/>
                <a:gd name="connsiteX3" fmla="*/ 70859 w 140070"/>
                <a:gd name="connsiteY3" fmla="*/ 0 h 140070"/>
                <a:gd name="connsiteX4" fmla="*/ 141719 w 140070"/>
                <a:gd name="connsiteY4" fmla="*/ 70859 h 140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70" h="140070">
                  <a:moveTo>
                    <a:pt x="141719" y="70859"/>
                  </a:moveTo>
                  <a:cubicBezTo>
                    <a:pt x="141719" y="109994"/>
                    <a:pt x="109994" y="141719"/>
                    <a:pt x="70859" y="141719"/>
                  </a:cubicBezTo>
                  <a:cubicBezTo>
                    <a:pt x="31725" y="141719"/>
                    <a:pt x="0" y="109994"/>
                    <a:pt x="0" y="70859"/>
                  </a:cubicBezTo>
                  <a:cubicBezTo>
                    <a:pt x="0" y="31725"/>
                    <a:pt x="31725" y="0"/>
                    <a:pt x="70859" y="0"/>
                  </a:cubicBezTo>
                  <a:cubicBezTo>
                    <a:pt x="109994" y="0"/>
                    <a:pt x="141719" y="31725"/>
                    <a:pt x="141719" y="70859"/>
                  </a:cubicBezTo>
                  <a:close/>
                </a:path>
              </a:pathLst>
            </a:custGeom>
            <a:noFill/>
            <a:ln w="16454" cap="flat">
              <a:solidFill>
                <a:schemeClr val="accent2"/>
              </a:solidFill>
              <a:prstDash val="solid"/>
              <a:miter/>
            </a:ln>
          </p:spPr>
          <p:txBody>
            <a:bodyPr rtlCol="0" anchor="ctr"/>
            <a:lstStyle/>
            <a:p>
              <a:endParaRPr lang="en-US" dirty="0"/>
            </a:p>
          </p:txBody>
        </p:sp>
        <p:sp>
          <p:nvSpPr>
            <p:cNvPr id="128" name="Freeform: Shape 78">
              <a:extLst>
                <a:ext uri="{FF2B5EF4-FFF2-40B4-BE49-F238E27FC236}">
                  <a16:creationId xmlns:a16="http://schemas.microsoft.com/office/drawing/2014/main" id="{02EA74FF-0EDF-8349-84A7-4192428031AF}"/>
                </a:ext>
              </a:extLst>
            </p:cNvPr>
            <p:cNvSpPr/>
            <p:nvPr/>
          </p:nvSpPr>
          <p:spPr>
            <a:xfrm>
              <a:off x="2462059" y="2486927"/>
              <a:ext cx="140071" cy="140071"/>
            </a:xfrm>
            <a:custGeom>
              <a:avLst/>
              <a:gdLst>
                <a:gd name="connsiteX0" fmla="*/ 141719 w 140070"/>
                <a:gd name="connsiteY0" fmla="*/ 70859 h 140070"/>
                <a:gd name="connsiteX1" fmla="*/ 70859 w 140070"/>
                <a:gd name="connsiteY1" fmla="*/ 141719 h 140070"/>
                <a:gd name="connsiteX2" fmla="*/ 0 w 140070"/>
                <a:gd name="connsiteY2" fmla="*/ 70859 h 140070"/>
                <a:gd name="connsiteX3" fmla="*/ 70859 w 140070"/>
                <a:gd name="connsiteY3" fmla="*/ 0 h 140070"/>
                <a:gd name="connsiteX4" fmla="*/ 141719 w 140070"/>
                <a:gd name="connsiteY4" fmla="*/ 70859 h 140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70" h="140070">
                  <a:moveTo>
                    <a:pt x="141719" y="70859"/>
                  </a:moveTo>
                  <a:cubicBezTo>
                    <a:pt x="141719" y="109994"/>
                    <a:pt x="109994" y="141719"/>
                    <a:pt x="70859" y="141719"/>
                  </a:cubicBezTo>
                  <a:cubicBezTo>
                    <a:pt x="31725" y="141719"/>
                    <a:pt x="0" y="109994"/>
                    <a:pt x="0" y="70859"/>
                  </a:cubicBezTo>
                  <a:cubicBezTo>
                    <a:pt x="0" y="31725"/>
                    <a:pt x="31725" y="0"/>
                    <a:pt x="70859" y="0"/>
                  </a:cubicBezTo>
                  <a:cubicBezTo>
                    <a:pt x="109994" y="0"/>
                    <a:pt x="141719" y="31725"/>
                    <a:pt x="141719" y="70859"/>
                  </a:cubicBezTo>
                  <a:close/>
                </a:path>
              </a:pathLst>
            </a:custGeom>
            <a:noFill/>
            <a:ln w="16454" cap="flat">
              <a:solidFill>
                <a:schemeClr val="accent2"/>
              </a:solidFill>
              <a:prstDash val="solid"/>
              <a:miter/>
            </a:ln>
          </p:spPr>
          <p:txBody>
            <a:bodyPr rtlCol="0" anchor="ctr"/>
            <a:lstStyle/>
            <a:p>
              <a:endParaRPr lang="en-US" dirty="0"/>
            </a:p>
          </p:txBody>
        </p:sp>
        <p:sp>
          <p:nvSpPr>
            <p:cNvPr id="129" name="Freeform: Shape 79">
              <a:extLst>
                <a:ext uri="{FF2B5EF4-FFF2-40B4-BE49-F238E27FC236}">
                  <a16:creationId xmlns:a16="http://schemas.microsoft.com/office/drawing/2014/main" id="{28675A58-4996-084A-A1D2-B0B7F11E8F87}"/>
                </a:ext>
              </a:extLst>
            </p:cNvPr>
            <p:cNvSpPr/>
            <p:nvPr/>
          </p:nvSpPr>
          <p:spPr>
            <a:xfrm>
              <a:off x="1507106" y="2527300"/>
              <a:ext cx="156550" cy="156550"/>
            </a:xfrm>
            <a:custGeom>
              <a:avLst/>
              <a:gdLst>
                <a:gd name="connsiteX0" fmla="*/ 158198 w 156549"/>
                <a:gd name="connsiteY0" fmla="*/ 79099 h 156549"/>
                <a:gd name="connsiteX1" fmla="*/ 79099 w 156549"/>
                <a:gd name="connsiteY1" fmla="*/ 158198 h 156549"/>
                <a:gd name="connsiteX2" fmla="*/ 0 w 156549"/>
                <a:gd name="connsiteY2" fmla="*/ 79099 h 156549"/>
                <a:gd name="connsiteX3" fmla="*/ 79099 w 156549"/>
                <a:gd name="connsiteY3" fmla="*/ 0 h 156549"/>
                <a:gd name="connsiteX4" fmla="*/ 158198 w 156549"/>
                <a:gd name="connsiteY4" fmla="*/ 79099 h 1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549" h="156549">
                  <a:moveTo>
                    <a:pt x="158198" y="79099"/>
                  </a:moveTo>
                  <a:cubicBezTo>
                    <a:pt x="158198" y="122784"/>
                    <a:pt x="122784" y="158198"/>
                    <a:pt x="79099" y="158198"/>
                  </a:cubicBezTo>
                  <a:cubicBezTo>
                    <a:pt x="35414" y="158198"/>
                    <a:pt x="0" y="122784"/>
                    <a:pt x="0" y="79099"/>
                  </a:cubicBezTo>
                  <a:cubicBezTo>
                    <a:pt x="0" y="35414"/>
                    <a:pt x="35414" y="0"/>
                    <a:pt x="79099" y="0"/>
                  </a:cubicBezTo>
                  <a:cubicBezTo>
                    <a:pt x="122784" y="0"/>
                    <a:pt x="158198" y="35414"/>
                    <a:pt x="158198" y="79099"/>
                  </a:cubicBezTo>
                  <a:close/>
                </a:path>
              </a:pathLst>
            </a:custGeom>
            <a:noFill/>
            <a:ln w="16454" cap="flat">
              <a:solidFill>
                <a:schemeClr val="accent2"/>
              </a:solidFill>
              <a:prstDash val="solid"/>
              <a:miter/>
            </a:ln>
          </p:spPr>
          <p:txBody>
            <a:bodyPr rtlCol="0" anchor="ctr"/>
            <a:lstStyle/>
            <a:p>
              <a:endParaRPr lang="en-US" dirty="0"/>
            </a:p>
          </p:txBody>
        </p:sp>
        <p:sp>
          <p:nvSpPr>
            <p:cNvPr id="130" name="Freeform: Shape 80">
              <a:extLst>
                <a:ext uri="{FF2B5EF4-FFF2-40B4-BE49-F238E27FC236}">
                  <a16:creationId xmlns:a16="http://schemas.microsoft.com/office/drawing/2014/main" id="{2949FB6C-BD29-FC42-AA93-DA0040DE381E}"/>
                </a:ext>
              </a:extLst>
            </p:cNvPr>
            <p:cNvSpPr/>
            <p:nvPr/>
          </p:nvSpPr>
          <p:spPr>
            <a:xfrm>
              <a:off x="2920173" y="2024693"/>
              <a:ext cx="140071" cy="140071"/>
            </a:xfrm>
            <a:custGeom>
              <a:avLst/>
              <a:gdLst>
                <a:gd name="connsiteX0" fmla="*/ 141719 w 140070"/>
                <a:gd name="connsiteY0" fmla="*/ 70859 h 140070"/>
                <a:gd name="connsiteX1" fmla="*/ 70859 w 140070"/>
                <a:gd name="connsiteY1" fmla="*/ 141719 h 140070"/>
                <a:gd name="connsiteX2" fmla="*/ 0 w 140070"/>
                <a:gd name="connsiteY2" fmla="*/ 70859 h 140070"/>
                <a:gd name="connsiteX3" fmla="*/ 70859 w 140070"/>
                <a:gd name="connsiteY3" fmla="*/ 0 h 140070"/>
                <a:gd name="connsiteX4" fmla="*/ 141719 w 140070"/>
                <a:gd name="connsiteY4" fmla="*/ 70859 h 140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70" h="140070">
                  <a:moveTo>
                    <a:pt x="141719" y="70859"/>
                  </a:moveTo>
                  <a:cubicBezTo>
                    <a:pt x="141719" y="109994"/>
                    <a:pt x="109994" y="141719"/>
                    <a:pt x="70859" y="141719"/>
                  </a:cubicBezTo>
                  <a:cubicBezTo>
                    <a:pt x="31725" y="141719"/>
                    <a:pt x="0" y="109994"/>
                    <a:pt x="0" y="70859"/>
                  </a:cubicBezTo>
                  <a:cubicBezTo>
                    <a:pt x="0" y="31725"/>
                    <a:pt x="31725" y="0"/>
                    <a:pt x="70859" y="0"/>
                  </a:cubicBezTo>
                  <a:cubicBezTo>
                    <a:pt x="109994" y="0"/>
                    <a:pt x="141719" y="31725"/>
                    <a:pt x="141719" y="70859"/>
                  </a:cubicBezTo>
                  <a:close/>
                </a:path>
              </a:pathLst>
            </a:custGeom>
            <a:noFill/>
            <a:ln w="16454" cap="flat">
              <a:solidFill>
                <a:schemeClr val="accent2"/>
              </a:solidFill>
              <a:prstDash val="solid"/>
              <a:miter/>
            </a:ln>
          </p:spPr>
          <p:txBody>
            <a:bodyPr rtlCol="0" anchor="ctr"/>
            <a:lstStyle/>
            <a:p>
              <a:endParaRPr lang="en-US" dirty="0"/>
            </a:p>
          </p:txBody>
        </p:sp>
        <p:sp>
          <p:nvSpPr>
            <p:cNvPr id="131" name="Freeform: Shape 81">
              <a:extLst>
                <a:ext uri="{FF2B5EF4-FFF2-40B4-BE49-F238E27FC236}">
                  <a16:creationId xmlns:a16="http://schemas.microsoft.com/office/drawing/2014/main" id="{D9E6E35A-42CB-DB4C-9B54-53A08BE00407}"/>
                </a:ext>
              </a:extLst>
            </p:cNvPr>
            <p:cNvSpPr/>
            <p:nvPr/>
          </p:nvSpPr>
          <p:spPr>
            <a:xfrm>
              <a:off x="3221737" y="1290557"/>
              <a:ext cx="140071" cy="140071"/>
            </a:xfrm>
            <a:custGeom>
              <a:avLst/>
              <a:gdLst>
                <a:gd name="connsiteX0" fmla="*/ 141719 w 140070"/>
                <a:gd name="connsiteY0" fmla="*/ 70859 h 140070"/>
                <a:gd name="connsiteX1" fmla="*/ 70859 w 140070"/>
                <a:gd name="connsiteY1" fmla="*/ 141719 h 140070"/>
                <a:gd name="connsiteX2" fmla="*/ 0 w 140070"/>
                <a:gd name="connsiteY2" fmla="*/ 70859 h 140070"/>
                <a:gd name="connsiteX3" fmla="*/ 70859 w 140070"/>
                <a:gd name="connsiteY3" fmla="*/ 0 h 140070"/>
                <a:gd name="connsiteX4" fmla="*/ 141719 w 140070"/>
                <a:gd name="connsiteY4" fmla="*/ 70859 h 140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70" h="140070">
                  <a:moveTo>
                    <a:pt x="141719" y="70859"/>
                  </a:moveTo>
                  <a:cubicBezTo>
                    <a:pt x="141719" y="109994"/>
                    <a:pt x="109994" y="141719"/>
                    <a:pt x="70859" y="141719"/>
                  </a:cubicBezTo>
                  <a:cubicBezTo>
                    <a:pt x="31725" y="141719"/>
                    <a:pt x="0" y="109994"/>
                    <a:pt x="0" y="70859"/>
                  </a:cubicBezTo>
                  <a:cubicBezTo>
                    <a:pt x="0" y="31725"/>
                    <a:pt x="31725" y="0"/>
                    <a:pt x="70859" y="0"/>
                  </a:cubicBezTo>
                  <a:cubicBezTo>
                    <a:pt x="109994" y="0"/>
                    <a:pt x="141719" y="31725"/>
                    <a:pt x="141719" y="70859"/>
                  </a:cubicBezTo>
                  <a:close/>
                </a:path>
              </a:pathLst>
            </a:custGeom>
            <a:noFill/>
            <a:ln w="16454" cap="flat">
              <a:solidFill>
                <a:schemeClr val="accent2"/>
              </a:solidFill>
              <a:prstDash val="solid"/>
              <a:miter/>
            </a:ln>
          </p:spPr>
          <p:txBody>
            <a:bodyPr rtlCol="0" anchor="ctr"/>
            <a:lstStyle/>
            <a:p>
              <a:endParaRPr lang="en-US" dirty="0"/>
            </a:p>
          </p:txBody>
        </p:sp>
        <p:sp>
          <p:nvSpPr>
            <p:cNvPr id="132" name="Freeform: Shape 82">
              <a:extLst>
                <a:ext uri="{FF2B5EF4-FFF2-40B4-BE49-F238E27FC236}">
                  <a16:creationId xmlns:a16="http://schemas.microsoft.com/office/drawing/2014/main" id="{5402F5FE-44EF-F443-9D8C-7AF78450FE40}"/>
                </a:ext>
              </a:extLst>
            </p:cNvPr>
            <p:cNvSpPr/>
            <p:nvPr/>
          </p:nvSpPr>
          <p:spPr>
            <a:xfrm>
              <a:off x="2198397" y="1751967"/>
              <a:ext cx="140071" cy="140071"/>
            </a:xfrm>
            <a:custGeom>
              <a:avLst/>
              <a:gdLst>
                <a:gd name="connsiteX0" fmla="*/ 141719 w 140070"/>
                <a:gd name="connsiteY0" fmla="*/ 70859 h 140070"/>
                <a:gd name="connsiteX1" fmla="*/ 70859 w 140070"/>
                <a:gd name="connsiteY1" fmla="*/ 141719 h 140070"/>
                <a:gd name="connsiteX2" fmla="*/ 0 w 140070"/>
                <a:gd name="connsiteY2" fmla="*/ 70859 h 140070"/>
                <a:gd name="connsiteX3" fmla="*/ 70859 w 140070"/>
                <a:gd name="connsiteY3" fmla="*/ 0 h 140070"/>
                <a:gd name="connsiteX4" fmla="*/ 141719 w 140070"/>
                <a:gd name="connsiteY4" fmla="*/ 70859 h 140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70" h="140070">
                  <a:moveTo>
                    <a:pt x="141719" y="70859"/>
                  </a:moveTo>
                  <a:cubicBezTo>
                    <a:pt x="141719" y="109994"/>
                    <a:pt x="109994" y="141719"/>
                    <a:pt x="70859" y="141719"/>
                  </a:cubicBezTo>
                  <a:cubicBezTo>
                    <a:pt x="31725" y="141719"/>
                    <a:pt x="0" y="109994"/>
                    <a:pt x="0" y="70859"/>
                  </a:cubicBezTo>
                  <a:cubicBezTo>
                    <a:pt x="0" y="31725"/>
                    <a:pt x="31725" y="0"/>
                    <a:pt x="70859" y="0"/>
                  </a:cubicBezTo>
                  <a:cubicBezTo>
                    <a:pt x="109994" y="0"/>
                    <a:pt x="141719" y="31725"/>
                    <a:pt x="141719" y="70859"/>
                  </a:cubicBezTo>
                  <a:close/>
                </a:path>
              </a:pathLst>
            </a:custGeom>
            <a:noFill/>
            <a:ln w="16454" cap="flat">
              <a:solidFill>
                <a:schemeClr val="accent2"/>
              </a:solidFill>
              <a:prstDash val="solid"/>
              <a:miter/>
            </a:ln>
          </p:spPr>
          <p:txBody>
            <a:bodyPr rtlCol="0" anchor="ctr"/>
            <a:lstStyle/>
            <a:p>
              <a:endParaRPr lang="en-US" dirty="0"/>
            </a:p>
          </p:txBody>
        </p:sp>
        <p:sp>
          <p:nvSpPr>
            <p:cNvPr id="133" name="Freeform: Shape 83">
              <a:extLst>
                <a:ext uri="{FF2B5EF4-FFF2-40B4-BE49-F238E27FC236}">
                  <a16:creationId xmlns:a16="http://schemas.microsoft.com/office/drawing/2014/main" id="{24024DAF-D4D1-824E-881D-DA418CCED27C}"/>
                </a:ext>
              </a:extLst>
            </p:cNvPr>
            <p:cNvSpPr/>
            <p:nvPr/>
          </p:nvSpPr>
          <p:spPr>
            <a:xfrm>
              <a:off x="2339291" y="1205690"/>
              <a:ext cx="140071" cy="140071"/>
            </a:xfrm>
            <a:custGeom>
              <a:avLst/>
              <a:gdLst>
                <a:gd name="connsiteX0" fmla="*/ 141719 w 140070"/>
                <a:gd name="connsiteY0" fmla="*/ 70859 h 140070"/>
                <a:gd name="connsiteX1" fmla="*/ 70859 w 140070"/>
                <a:gd name="connsiteY1" fmla="*/ 141719 h 140070"/>
                <a:gd name="connsiteX2" fmla="*/ 0 w 140070"/>
                <a:gd name="connsiteY2" fmla="*/ 70859 h 140070"/>
                <a:gd name="connsiteX3" fmla="*/ 70859 w 140070"/>
                <a:gd name="connsiteY3" fmla="*/ 0 h 140070"/>
                <a:gd name="connsiteX4" fmla="*/ 141719 w 140070"/>
                <a:gd name="connsiteY4" fmla="*/ 70859 h 140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70" h="140070">
                  <a:moveTo>
                    <a:pt x="141719" y="70859"/>
                  </a:moveTo>
                  <a:cubicBezTo>
                    <a:pt x="141719" y="109994"/>
                    <a:pt x="109994" y="141719"/>
                    <a:pt x="70859" y="141719"/>
                  </a:cubicBezTo>
                  <a:cubicBezTo>
                    <a:pt x="31725" y="141719"/>
                    <a:pt x="0" y="109994"/>
                    <a:pt x="0" y="70859"/>
                  </a:cubicBezTo>
                  <a:cubicBezTo>
                    <a:pt x="0" y="31725"/>
                    <a:pt x="31725" y="0"/>
                    <a:pt x="70859" y="0"/>
                  </a:cubicBezTo>
                  <a:cubicBezTo>
                    <a:pt x="109994" y="0"/>
                    <a:pt x="141719" y="31725"/>
                    <a:pt x="141719" y="70859"/>
                  </a:cubicBezTo>
                  <a:close/>
                </a:path>
              </a:pathLst>
            </a:custGeom>
            <a:noFill/>
            <a:ln w="16454" cap="flat">
              <a:solidFill>
                <a:schemeClr val="accent2"/>
              </a:solidFill>
              <a:prstDash val="solid"/>
              <a:miter/>
            </a:ln>
          </p:spPr>
          <p:txBody>
            <a:bodyPr rtlCol="0" anchor="ctr"/>
            <a:lstStyle/>
            <a:p>
              <a:endParaRPr lang="en-US" dirty="0"/>
            </a:p>
          </p:txBody>
        </p:sp>
        <p:sp>
          <p:nvSpPr>
            <p:cNvPr id="134" name="Freeform: Shape 84">
              <a:extLst>
                <a:ext uri="{FF2B5EF4-FFF2-40B4-BE49-F238E27FC236}">
                  <a16:creationId xmlns:a16="http://schemas.microsoft.com/office/drawing/2014/main" id="{12A42B27-AD0A-FD43-A5DB-271D57128A53}"/>
                </a:ext>
              </a:extLst>
            </p:cNvPr>
            <p:cNvSpPr/>
            <p:nvPr/>
          </p:nvSpPr>
          <p:spPr>
            <a:xfrm>
              <a:off x="2590595" y="2939274"/>
              <a:ext cx="379015" cy="8239"/>
            </a:xfrm>
            <a:custGeom>
              <a:avLst/>
              <a:gdLst>
                <a:gd name="connsiteX0" fmla="*/ 383959 w 379015"/>
                <a:gd name="connsiteY0" fmla="*/ 0 h 0"/>
                <a:gd name="connsiteX1" fmla="*/ 0 w 379015"/>
                <a:gd name="connsiteY1" fmla="*/ 0 h 0"/>
              </a:gdLst>
              <a:ahLst/>
              <a:cxnLst>
                <a:cxn ang="0">
                  <a:pos x="connsiteX0" y="connsiteY0"/>
                </a:cxn>
                <a:cxn ang="0">
                  <a:pos x="connsiteX1" y="connsiteY1"/>
                </a:cxn>
              </a:cxnLst>
              <a:rect l="l" t="t" r="r" b="b"/>
              <a:pathLst>
                <a:path w="379015">
                  <a:moveTo>
                    <a:pt x="383959" y="0"/>
                  </a:moveTo>
                  <a:lnTo>
                    <a:pt x="0" y="0"/>
                  </a:lnTo>
                </a:path>
              </a:pathLst>
            </a:custGeom>
            <a:ln w="16454" cap="flat">
              <a:solidFill>
                <a:schemeClr val="tx1"/>
              </a:solidFill>
              <a:prstDash val="solid"/>
              <a:miter/>
            </a:ln>
          </p:spPr>
          <p:txBody>
            <a:bodyPr rtlCol="0" anchor="ctr"/>
            <a:lstStyle/>
            <a:p>
              <a:endParaRPr lang="en-US" dirty="0"/>
            </a:p>
          </p:txBody>
        </p:sp>
        <p:sp>
          <p:nvSpPr>
            <p:cNvPr id="135" name="Freeform: Shape 85">
              <a:extLst>
                <a:ext uri="{FF2B5EF4-FFF2-40B4-BE49-F238E27FC236}">
                  <a16:creationId xmlns:a16="http://schemas.microsoft.com/office/drawing/2014/main" id="{C9FC2409-4ABC-9B4F-81EE-B9C4A2E983AE}"/>
                </a:ext>
              </a:extLst>
            </p:cNvPr>
            <p:cNvSpPr/>
            <p:nvPr/>
          </p:nvSpPr>
          <p:spPr>
            <a:xfrm>
              <a:off x="1144569" y="2939274"/>
              <a:ext cx="304860" cy="8239"/>
            </a:xfrm>
            <a:custGeom>
              <a:avLst/>
              <a:gdLst>
                <a:gd name="connsiteX0" fmla="*/ 309804 w 304860"/>
                <a:gd name="connsiteY0" fmla="*/ 0 h 0"/>
                <a:gd name="connsiteX1" fmla="*/ 0 w 304860"/>
                <a:gd name="connsiteY1" fmla="*/ 0 h 0"/>
              </a:gdLst>
              <a:ahLst/>
              <a:cxnLst>
                <a:cxn ang="0">
                  <a:pos x="connsiteX0" y="connsiteY0"/>
                </a:cxn>
                <a:cxn ang="0">
                  <a:pos x="connsiteX1" y="connsiteY1"/>
                </a:cxn>
              </a:cxnLst>
              <a:rect l="l" t="t" r="r" b="b"/>
              <a:pathLst>
                <a:path w="304860">
                  <a:moveTo>
                    <a:pt x="309804" y="0"/>
                  </a:moveTo>
                  <a:lnTo>
                    <a:pt x="0" y="0"/>
                  </a:lnTo>
                </a:path>
              </a:pathLst>
            </a:custGeom>
            <a:ln w="16454" cap="flat">
              <a:solidFill>
                <a:schemeClr val="tx1"/>
              </a:solidFill>
              <a:prstDash val="solid"/>
              <a:miter/>
            </a:ln>
          </p:spPr>
          <p:txBody>
            <a:bodyPr rtlCol="0" anchor="ctr"/>
            <a:lstStyle/>
            <a:p>
              <a:endParaRPr lang="en-US" dirty="0"/>
            </a:p>
          </p:txBody>
        </p:sp>
        <p:sp>
          <p:nvSpPr>
            <p:cNvPr id="136" name="Freeform: Shape 86">
              <a:extLst>
                <a:ext uri="{FF2B5EF4-FFF2-40B4-BE49-F238E27FC236}">
                  <a16:creationId xmlns:a16="http://schemas.microsoft.com/office/drawing/2014/main" id="{372D67C9-9E5F-A440-9008-AB58DC7C5763}"/>
                </a:ext>
              </a:extLst>
            </p:cNvPr>
            <p:cNvSpPr/>
            <p:nvPr/>
          </p:nvSpPr>
          <p:spPr>
            <a:xfrm>
              <a:off x="1577965" y="2684674"/>
              <a:ext cx="8239" cy="90634"/>
            </a:xfrm>
            <a:custGeom>
              <a:avLst/>
              <a:gdLst>
                <a:gd name="connsiteX0" fmla="*/ 0 w 0"/>
                <a:gd name="connsiteY0" fmla="*/ 93930 h 90634"/>
                <a:gd name="connsiteX1" fmla="*/ 0 w 0"/>
                <a:gd name="connsiteY1" fmla="*/ 0 h 90634"/>
              </a:gdLst>
              <a:ahLst/>
              <a:cxnLst>
                <a:cxn ang="0">
                  <a:pos x="connsiteX0" y="connsiteY0"/>
                </a:cxn>
                <a:cxn ang="0">
                  <a:pos x="connsiteX1" y="connsiteY1"/>
                </a:cxn>
              </a:cxnLst>
              <a:rect l="l" t="t" r="r" b="b"/>
              <a:pathLst>
                <a:path h="90634">
                  <a:moveTo>
                    <a:pt x="0" y="93930"/>
                  </a:moveTo>
                  <a:lnTo>
                    <a:pt x="0" y="0"/>
                  </a:lnTo>
                </a:path>
              </a:pathLst>
            </a:custGeom>
            <a:ln w="16454" cap="flat">
              <a:solidFill>
                <a:schemeClr val="tx1"/>
              </a:solidFill>
              <a:prstDash val="solid"/>
              <a:miter/>
            </a:ln>
          </p:spPr>
          <p:txBody>
            <a:bodyPr rtlCol="0" anchor="ctr"/>
            <a:lstStyle/>
            <a:p>
              <a:endParaRPr lang="en-US" dirty="0"/>
            </a:p>
          </p:txBody>
        </p:sp>
        <p:sp>
          <p:nvSpPr>
            <p:cNvPr id="137" name="Freeform: Shape 87">
              <a:extLst>
                <a:ext uri="{FF2B5EF4-FFF2-40B4-BE49-F238E27FC236}">
                  <a16:creationId xmlns:a16="http://schemas.microsoft.com/office/drawing/2014/main" id="{390896CE-6FBE-9049-93C1-55BE014508F7}"/>
                </a:ext>
              </a:extLst>
            </p:cNvPr>
            <p:cNvSpPr/>
            <p:nvPr/>
          </p:nvSpPr>
          <p:spPr>
            <a:xfrm>
              <a:off x="2541982" y="2627822"/>
              <a:ext cx="8239" cy="238944"/>
            </a:xfrm>
            <a:custGeom>
              <a:avLst/>
              <a:gdLst>
                <a:gd name="connsiteX0" fmla="*/ 0 w 0"/>
                <a:gd name="connsiteY0" fmla="*/ 0 h 238944"/>
                <a:gd name="connsiteX1" fmla="*/ 0 w 0"/>
                <a:gd name="connsiteY1" fmla="*/ 238944 h 238944"/>
              </a:gdLst>
              <a:ahLst/>
              <a:cxnLst>
                <a:cxn ang="0">
                  <a:pos x="connsiteX0" y="connsiteY0"/>
                </a:cxn>
                <a:cxn ang="0">
                  <a:pos x="connsiteX1" y="connsiteY1"/>
                </a:cxn>
              </a:cxnLst>
              <a:rect l="l" t="t" r="r" b="b"/>
              <a:pathLst>
                <a:path h="238944">
                  <a:moveTo>
                    <a:pt x="0" y="0"/>
                  </a:moveTo>
                  <a:lnTo>
                    <a:pt x="0" y="238944"/>
                  </a:lnTo>
                </a:path>
              </a:pathLst>
            </a:custGeom>
            <a:ln w="16454" cap="flat">
              <a:solidFill>
                <a:schemeClr val="tx1"/>
              </a:solidFill>
              <a:prstDash val="solid"/>
              <a:miter/>
            </a:ln>
          </p:spPr>
          <p:txBody>
            <a:bodyPr rtlCol="0" anchor="ctr"/>
            <a:lstStyle/>
            <a:p>
              <a:endParaRPr lang="en-US" dirty="0"/>
            </a:p>
          </p:txBody>
        </p:sp>
        <p:sp>
          <p:nvSpPr>
            <p:cNvPr id="138" name="Freeform: Shape 88">
              <a:extLst>
                <a:ext uri="{FF2B5EF4-FFF2-40B4-BE49-F238E27FC236}">
                  <a16:creationId xmlns:a16="http://schemas.microsoft.com/office/drawing/2014/main" id="{86BFA78C-1F3B-E645-8C4B-69E99934E558}"/>
                </a:ext>
              </a:extLst>
            </p:cNvPr>
            <p:cNvSpPr/>
            <p:nvPr/>
          </p:nvSpPr>
          <p:spPr>
            <a:xfrm>
              <a:off x="2344235" y="2603927"/>
              <a:ext cx="131831" cy="90634"/>
            </a:xfrm>
            <a:custGeom>
              <a:avLst/>
              <a:gdLst>
                <a:gd name="connsiteX0" fmla="*/ 0 w 131831"/>
                <a:gd name="connsiteY0" fmla="*/ 94754 h 90634"/>
                <a:gd name="connsiteX1" fmla="*/ 135127 w 131831"/>
                <a:gd name="connsiteY1" fmla="*/ 0 h 90634"/>
              </a:gdLst>
              <a:ahLst/>
              <a:cxnLst>
                <a:cxn ang="0">
                  <a:pos x="connsiteX0" y="connsiteY0"/>
                </a:cxn>
                <a:cxn ang="0">
                  <a:pos x="connsiteX1" y="connsiteY1"/>
                </a:cxn>
              </a:cxnLst>
              <a:rect l="l" t="t" r="r" b="b"/>
              <a:pathLst>
                <a:path w="131831" h="90634">
                  <a:moveTo>
                    <a:pt x="0" y="94754"/>
                  </a:moveTo>
                  <a:cubicBezTo>
                    <a:pt x="45317" y="65916"/>
                    <a:pt x="89810" y="33782"/>
                    <a:pt x="135127" y="0"/>
                  </a:cubicBezTo>
                </a:path>
              </a:pathLst>
            </a:custGeom>
            <a:noFill/>
            <a:ln w="16454" cap="flat">
              <a:solidFill>
                <a:schemeClr val="accent2"/>
              </a:solidFill>
              <a:prstDash val="solid"/>
              <a:miter/>
            </a:ln>
          </p:spPr>
          <p:txBody>
            <a:bodyPr rtlCol="0" anchor="ctr"/>
            <a:lstStyle/>
            <a:p>
              <a:endParaRPr lang="en-US" dirty="0"/>
            </a:p>
          </p:txBody>
        </p:sp>
        <p:sp>
          <p:nvSpPr>
            <p:cNvPr id="139" name="Freeform: Shape 89">
              <a:extLst>
                <a:ext uri="{FF2B5EF4-FFF2-40B4-BE49-F238E27FC236}">
                  <a16:creationId xmlns:a16="http://schemas.microsoft.com/office/drawing/2014/main" id="{4BDD1543-DEE8-9A4A-8F5C-248D9239DB8B}"/>
                </a:ext>
              </a:extLst>
            </p:cNvPr>
            <p:cNvSpPr/>
            <p:nvPr/>
          </p:nvSpPr>
          <p:spPr>
            <a:xfrm>
              <a:off x="2151432" y="2939274"/>
              <a:ext cx="230705" cy="8239"/>
            </a:xfrm>
            <a:custGeom>
              <a:avLst/>
              <a:gdLst>
                <a:gd name="connsiteX0" fmla="*/ 236473 w 230704"/>
                <a:gd name="connsiteY0" fmla="*/ 0 h 0"/>
                <a:gd name="connsiteX1" fmla="*/ 0 w 230704"/>
                <a:gd name="connsiteY1" fmla="*/ 0 h 0"/>
              </a:gdLst>
              <a:ahLst/>
              <a:cxnLst>
                <a:cxn ang="0">
                  <a:pos x="connsiteX0" y="connsiteY0"/>
                </a:cxn>
                <a:cxn ang="0">
                  <a:pos x="connsiteX1" y="connsiteY1"/>
                </a:cxn>
              </a:cxnLst>
              <a:rect l="l" t="t" r="r" b="b"/>
              <a:pathLst>
                <a:path w="230704">
                  <a:moveTo>
                    <a:pt x="236473" y="0"/>
                  </a:moveTo>
                  <a:lnTo>
                    <a:pt x="0" y="0"/>
                  </a:lnTo>
                </a:path>
              </a:pathLst>
            </a:custGeom>
            <a:ln w="16454" cap="flat">
              <a:solidFill>
                <a:schemeClr val="tx1"/>
              </a:solidFill>
              <a:prstDash val="solid"/>
              <a:miter/>
            </a:ln>
          </p:spPr>
          <p:txBody>
            <a:bodyPr rtlCol="0" anchor="ctr"/>
            <a:lstStyle/>
            <a:p>
              <a:endParaRPr lang="en-US" dirty="0"/>
            </a:p>
          </p:txBody>
        </p:sp>
        <p:sp>
          <p:nvSpPr>
            <p:cNvPr id="140" name="Freeform: Shape 90">
              <a:extLst>
                <a:ext uri="{FF2B5EF4-FFF2-40B4-BE49-F238E27FC236}">
                  <a16:creationId xmlns:a16="http://schemas.microsoft.com/office/drawing/2014/main" id="{70445EC5-EACB-9C44-9426-0775294F8875}"/>
                </a:ext>
              </a:extLst>
            </p:cNvPr>
            <p:cNvSpPr/>
            <p:nvPr/>
          </p:nvSpPr>
          <p:spPr>
            <a:xfrm>
              <a:off x="1735339" y="2939274"/>
              <a:ext cx="255423" cy="8239"/>
            </a:xfrm>
            <a:custGeom>
              <a:avLst/>
              <a:gdLst>
                <a:gd name="connsiteX0" fmla="*/ 0 w 255423"/>
                <a:gd name="connsiteY0" fmla="*/ 0 h 0"/>
                <a:gd name="connsiteX1" fmla="*/ 255423 w 255423"/>
                <a:gd name="connsiteY1" fmla="*/ 0 h 0"/>
              </a:gdLst>
              <a:ahLst/>
              <a:cxnLst>
                <a:cxn ang="0">
                  <a:pos x="connsiteX0" y="connsiteY0"/>
                </a:cxn>
                <a:cxn ang="0">
                  <a:pos x="connsiteX1" y="connsiteY1"/>
                </a:cxn>
              </a:cxnLst>
              <a:rect l="l" t="t" r="r" b="b"/>
              <a:pathLst>
                <a:path w="255423">
                  <a:moveTo>
                    <a:pt x="0" y="0"/>
                  </a:moveTo>
                  <a:lnTo>
                    <a:pt x="255423" y="0"/>
                  </a:lnTo>
                </a:path>
              </a:pathLst>
            </a:custGeom>
            <a:ln w="16454" cap="flat">
              <a:solidFill>
                <a:schemeClr val="tx1"/>
              </a:solidFill>
              <a:prstDash val="solid"/>
              <a:miter/>
            </a:ln>
          </p:spPr>
          <p:txBody>
            <a:bodyPr rtlCol="0" anchor="ctr"/>
            <a:lstStyle/>
            <a:p>
              <a:endParaRPr lang="en-US" dirty="0"/>
            </a:p>
          </p:txBody>
        </p:sp>
        <p:sp>
          <p:nvSpPr>
            <p:cNvPr id="141" name="Freeform: Shape 91">
              <a:extLst>
                <a:ext uri="{FF2B5EF4-FFF2-40B4-BE49-F238E27FC236}">
                  <a16:creationId xmlns:a16="http://schemas.microsoft.com/office/drawing/2014/main" id="{8868557A-EDFA-D740-83E2-DD3B6EE019CF}"/>
                </a:ext>
              </a:extLst>
            </p:cNvPr>
            <p:cNvSpPr/>
            <p:nvPr/>
          </p:nvSpPr>
          <p:spPr>
            <a:xfrm>
              <a:off x="2115178" y="2802498"/>
              <a:ext cx="49437" cy="16479"/>
            </a:xfrm>
            <a:custGeom>
              <a:avLst/>
              <a:gdLst>
                <a:gd name="connsiteX0" fmla="*/ 0 w 49436"/>
                <a:gd name="connsiteY0" fmla="*/ 23894 h 16478"/>
                <a:gd name="connsiteX1" fmla="*/ 49437 w 49436"/>
                <a:gd name="connsiteY1" fmla="*/ 0 h 16478"/>
              </a:gdLst>
              <a:ahLst/>
              <a:cxnLst>
                <a:cxn ang="0">
                  <a:pos x="connsiteX0" y="connsiteY0"/>
                </a:cxn>
                <a:cxn ang="0">
                  <a:pos x="connsiteX1" y="connsiteY1"/>
                </a:cxn>
              </a:cxnLst>
              <a:rect l="l" t="t" r="r" b="b"/>
              <a:pathLst>
                <a:path w="49436" h="16478">
                  <a:moveTo>
                    <a:pt x="0" y="23894"/>
                  </a:moveTo>
                  <a:cubicBezTo>
                    <a:pt x="16479" y="16479"/>
                    <a:pt x="32958" y="8239"/>
                    <a:pt x="49437" y="0"/>
                  </a:cubicBezTo>
                </a:path>
              </a:pathLst>
            </a:custGeom>
            <a:noFill/>
            <a:ln w="16454" cap="flat">
              <a:solidFill>
                <a:schemeClr val="accent2"/>
              </a:solidFill>
              <a:prstDash val="solid"/>
              <a:miter/>
            </a:ln>
          </p:spPr>
          <p:txBody>
            <a:bodyPr rtlCol="0" anchor="ctr"/>
            <a:lstStyle/>
            <a:p>
              <a:endParaRPr lang="en-US" dirty="0"/>
            </a:p>
          </p:txBody>
        </p:sp>
        <p:sp>
          <p:nvSpPr>
            <p:cNvPr id="142" name="Freeform: Shape 92">
              <a:extLst>
                <a:ext uri="{FF2B5EF4-FFF2-40B4-BE49-F238E27FC236}">
                  <a16:creationId xmlns:a16="http://schemas.microsoft.com/office/drawing/2014/main" id="{D7B6FEC2-9D3F-AE4C-A9C5-AD5876D966D0}"/>
                </a:ext>
              </a:extLst>
            </p:cNvPr>
            <p:cNvSpPr/>
            <p:nvPr/>
          </p:nvSpPr>
          <p:spPr>
            <a:xfrm>
              <a:off x="1735339" y="2882421"/>
              <a:ext cx="238944" cy="49437"/>
            </a:xfrm>
            <a:custGeom>
              <a:avLst/>
              <a:gdLst>
                <a:gd name="connsiteX0" fmla="*/ 246360 w 238944"/>
                <a:gd name="connsiteY0" fmla="*/ 0 h 49436"/>
                <a:gd name="connsiteX1" fmla="*/ 0 w 238944"/>
                <a:gd name="connsiteY1" fmla="*/ 56852 h 49436"/>
              </a:gdLst>
              <a:ahLst/>
              <a:cxnLst>
                <a:cxn ang="0">
                  <a:pos x="connsiteX0" y="connsiteY0"/>
                </a:cxn>
                <a:cxn ang="0">
                  <a:pos x="connsiteX1" y="connsiteY1"/>
                </a:cxn>
              </a:cxnLst>
              <a:rect l="l" t="t" r="r" b="b"/>
              <a:pathLst>
                <a:path w="238944" h="49436">
                  <a:moveTo>
                    <a:pt x="246360" y="0"/>
                  </a:moveTo>
                  <a:cubicBezTo>
                    <a:pt x="155726" y="32958"/>
                    <a:pt x="81571" y="47789"/>
                    <a:pt x="0" y="56852"/>
                  </a:cubicBezTo>
                </a:path>
              </a:pathLst>
            </a:custGeom>
            <a:noFill/>
            <a:ln w="16454" cap="flat">
              <a:solidFill>
                <a:schemeClr val="accent2"/>
              </a:solidFill>
              <a:prstDash val="solid"/>
              <a:miter/>
            </a:ln>
          </p:spPr>
          <p:txBody>
            <a:bodyPr rtlCol="0" anchor="ctr"/>
            <a:lstStyle/>
            <a:p>
              <a:endParaRPr lang="en-US" dirty="0"/>
            </a:p>
          </p:txBody>
        </p:sp>
        <p:sp>
          <p:nvSpPr>
            <p:cNvPr id="143" name="Freeform: Shape 93">
              <a:extLst>
                <a:ext uri="{FF2B5EF4-FFF2-40B4-BE49-F238E27FC236}">
                  <a16:creationId xmlns:a16="http://schemas.microsoft.com/office/drawing/2014/main" id="{5C53A509-D3F7-354B-9FB2-C68355B996BF}"/>
                </a:ext>
              </a:extLst>
            </p:cNvPr>
            <p:cNvSpPr/>
            <p:nvPr/>
          </p:nvSpPr>
          <p:spPr>
            <a:xfrm>
              <a:off x="286017" y="1197451"/>
              <a:ext cx="8239" cy="8239"/>
            </a:xfrm>
            <a:custGeom>
              <a:avLst/>
              <a:gdLst/>
              <a:ahLst/>
              <a:cxnLst/>
              <a:rect l="l" t="t" r="r" b="b"/>
              <a:pathLst>
                <a:path/>
              </a:pathLst>
            </a:custGeom>
            <a:noFill/>
            <a:ln w="16454" cap="flat">
              <a:solidFill>
                <a:schemeClr val="tx1"/>
              </a:solidFill>
              <a:prstDash val="solid"/>
              <a:miter/>
            </a:ln>
          </p:spPr>
          <p:txBody>
            <a:bodyPr rtlCol="0" anchor="ctr"/>
            <a:lstStyle/>
            <a:p>
              <a:endParaRPr lang="en-US" dirty="0"/>
            </a:p>
          </p:txBody>
        </p:sp>
        <p:sp>
          <p:nvSpPr>
            <p:cNvPr id="144" name="Freeform: Shape 94">
              <a:extLst>
                <a:ext uri="{FF2B5EF4-FFF2-40B4-BE49-F238E27FC236}">
                  <a16:creationId xmlns:a16="http://schemas.microsoft.com/office/drawing/2014/main" id="{ACEE1D5F-73BB-ED47-A5DB-4DB0766FF56C}"/>
                </a:ext>
              </a:extLst>
            </p:cNvPr>
            <p:cNvSpPr/>
            <p:nvPr/>
          </p:nvSpPr>
          <p:spPr>
            <a:xfrm>
              <a:off x="2133305" y="2849463"/>
              <a:ext cx="16479" cy="41197"/>
            </a:xfrm>
            <a:custGeom>
              <a:avLst/>
              <a:gdLst>
                <a:gd name="connsiteX0" fmla="*/ 18127 w 16478"/>
                <a:gd name="connsiteY0" fmla="*/ 42021 h 41197"/>
                <a:gd name="connsiteX1" fmla="*/ 0 w 16478"/>
                <a:gd name="connsiteY1" fmla="*/ 0 h 41197"/>
              </a:gdLst>
              <a:ahLst/>
              <a:cxnLst>
                <a:cxn ang="0">
                  <a:pos x="connsiteX0" y="connsiteY0"/>
                </a:cxn>
                <a:cxn ang="0">
                  <a:pos x="connsiteX1" y="connsiteY1"/>
                </a:cxn>
              </a:cxnLst>
              <a:rect l="l" t="t" r="r" b="b"/>
              <a:pathLst>
                <a:path w="16478" h="41197">
                  <a:moveTo>
                    <a:pt x="18127" y="42021"/>
                  </a:moveTo>
                  <a:cubicBezTo>
                    <a:pt x="16479" y="26366"/>
                    <a:pt x="9887" y="11535"/>
                    <a:pt x="0" y="0"/>
                  </a:cubicBezTo>
                </a:path>
              </a:pathLst>
            </a:custGeom>
            <a:noFill/>
            <a:ln w="16454" cap="flat">
              <a:solidFill>
                <a:schemeClr val="tx1"/>
              </a:solidFill>
              <a:prstDash val="solid"/>
              <a:miter/>
            </a:ln>
          </p:spPr>
          <p:txBody>
            <a:bodyPr rtlCol="0" anchor="ctr"/>
            <a:lstStyle/>
            <a:p>
              <a:endParaRPr lang="en-US" dirty="0"/>
            </a:p>
          </p:txBody>
        </p:sp>
        <p:sp>
          <p:nvSpPr>
            <p:cNvPr id="145" name="Freeform: Shape 95">
              <a:extLst>
                <a:ext uri="{FF2B5EF4-FFF2-40B4-BE49-F238E27FC236}">
                  <a16:creationId xmlns:a16="http://schemas.microsoft.com/office/drawing/2014/main" id="{C0EF8127-820C-AC4B-83FE-67BF21C0D8BD}"/>
                </a:ext>
              </a:extLst>
            </p:cNvPr>
            <p:cNvSpPr/>
            <p:nvPr/>
          </p:nvSpPr>
          <p:spPr>
            <a:xfrm>
              <a:off x="2130009" y="2848639"/>
              <a:ext cx="8239" cy="8239"/>
            </a:xfrm>
            <a:custGeom>
              <a:avLst/>
              <a:gdLst>
                <a:gd name="connsiteX0" fmla="*/ 0 w 0"/>
                <a:gd name="connsiteY0" fmla="*/ 8239 h 8239"/>
                <a:gd name="connsiteX1" fmla="*/ 3296 w 0"/>
                <a:gd name="connsiteY1" fmla="*/ 0 h 8239"/>
              </a:gdLst>
              <a:ahLst/>
              <a:cxnLst>
                <a:cxn ang="0">
                  <a:pos x="connsiteX0" y="connsiteY0"/>
                </a:cxn>
                <a:cxn ang="0">
                  <a:pos x="connsiteX1" y="connsiteY1"/>
                </a:cxn>
              </a:cxnLst>
              <a:rect l="l" t="t" r="r" b="b"/>
              <a:pathLst>
                <a:path h="8239">
                  <a:moveTo>
                    <a:pt x="0" y="8239"/>
                  </a:moveTo>
                  <a:lnTo>
                    <a:pt x="3296" y="0"/>
                  </a:lnTo>
                </a:path>
              </a:pathLst>
            </a:custGeom>
            <a:ln w="16454" cap="flat">
              <a:solidFill>
                <a:schemeClr val="tx1"/>
              </a:solidFill>
              <a:prstDash val="solid"/>
              <a:miter/>
            </a:ln>
          </p:spPr>
          <p:txBody>
            <a:bodyPr rtlCol="0" anchor="ctr"/>
            <a:lstStyle/>
            <a:p>
              <a:endParaRPr lang="en-US" dirty="0"/>
            </a:p>
          </p:txBody>
        </p:sp>
        <p:sp>
          <p:nvSpPr>
            <p:cNvPr id="146" name="Freeform: Shape 96">
              <a:extLst>
                <a:ext uri="{FF2B5EF4-FFF2-40B4-BE49-F238E27FC236}">
                  <a16:creationId xmlns:a16="http://schemas.microsoft.com/office/drawing/2014/main" id="{D261E51E-135D-1748-9924-D4BB07599B6B}"/>
                </a:ext>
              </a:extLst>
            </p:cNvPr>
            <p:cNvSpPr/>
            <p:nvPr/>
          </p:nvSpPr>
          <p:spPr>
            <a:xfrm>
              <a:off x="1895184" y="3534163"/>
              <a:ext cx="181268" cy="65916"/>
            </a:xfrm>
            <a:custGeom>
              <a:avLst/>
              <a:gdLst>
                <a:gd name="connsiteX0" fmla="*/ 187860 w 181268"/>
                <a:gd name="connsiteY0" fmla="*/ 60148 h 65915"/>
                <a:gd name="connsiteX1" fmla="*/ 119472 w 181268"/>
                <a:gd name="connsiteY1" fmla="*/ 73331 h 65915"/>
                <a:gd name="connsiteX2" fmla="*/ 0 w 181268"/>
                <a:gd name="connsiteY2" fmla="*/ 0 h 65915"/>
              </a:gdLst>
              <a:ahLst/>
              <a:cxnLst>
                <a:cxn ang="0">
                  <a:pos x="connsiteX0" y="connsiteY0"/>
                </a:cxn>
                <a:cxn ang="0">
                  <a:pos x="connsiteX1" y="connsiteY1"/>
                </a:cxn>
                <a:cxn ang="0">
                  <a:pos x="connsiteX2" y="connsiteY2"/>
                </a:cxn>
              </a:cxnLst>
              <a:rect l="l" t="t" r="r" b="b"/>
              <a:pathLst>
                <a:path w="181268" h="65915">
                  <a:moveTo>
                    <a:pt x="187860" y="60148"/>
                  </a:moveTo>
                  <a:cubicBezTo>
                    <a:pt x="167261" y="69211"/>
                    <a:pt x="144191" y="74155"/>
                    <a:pt x="119472" y="73331"/>
                  </a:cubicBezTo>
                  <a:cubicBezTo>
                    <a:pt x="67564" y="70859"/>
                    <a:pt x="23894" y="42021"/>
                    <a:pt x="0" y="0"/>
                  </a:cubicBezTo>
                </a:path>
              </a:pathLst>
            </a:custGeom>
            <a:noFill/>
            <a:ln w="16454" cap="flat">
              <a:solidFill>
                <a:schemeClr val="tx1"/>
              </a:solidFill>
              <a:prstDash val="solid"/>
              <a:miter/>
            </a:ln>
          </p:spPr>
          <p:txBody>
            <a:bodyPr rtlCol="0" anchor="ctr"/>
            <a:lstStyle/>
            <a:p>
              <a:endParaRPr lang="en-US" dirty="0"/>
            </a:p>
          </p:txBody>
        </p:sp>
        <p:sp>
          <p:nvSpPr>
            <p:cNvPr id="147" name="Freeform: Shape 97">
              <a:extLst>
                <a:ext uri="{FF2B5EF4-FFF2-40B4-BE49-F238E27FC236}">
                  <a16:creationId xmlns:a16="http://schemas.microsoft.com/office/drawing/2014/main" id="{5FDE595A-CDC1-B042-887A-7249382FBF36}"/>
                </a:ext>
              </a:extLst>
            </p:cNvPr>
            <p:cNvSpPr/>
            <p:nvPr/>
          </p:nvSpPr>
          <p:spPr>
            <a:xfrm>
              <a:off x="1875183" y="3342183"/>
              <a:ext cx="57676" cy="189508"/>
            </a:xfrm>
            <a:custGeom>
              <a:avLst/>
              <a:gdLst>
                <a:gd name="connsiteX0" fmla="*/ 60375 w 57676"/>
                <a:gd name="connsiteY0" fmla="*/ 0 h 189507"/>
                <a:gd name="connsiteX1" fmla="*/ 227 w 57676"/>
                <a:gd name="connsiteY1" fmla="*/ 111233 h 189507"/>
                <a:gd name="connsiteX2" fmla="*/ 20001 w 57676"/>
                <a:gd name="connsiteY2" fmla="*/ 192804 h 189507"/>
              </a:gdLst>
              <a:ahLst/>
              <a:cxnLst>
                <a:cxn ang="0">
                  <a:pos x="connsiteX0" y="connsiteY0"/>
                </a:cxn>
                <a:cxn ang="0">
                  <a:pos x="connsiteX1" y="connsiteY1"/>
                </a:cxn>
                <a:cxn ang="0">
                  <a:pos x="connsiteX2" y="connsiteY2"/>
                </a:cxn>
              </a:cxnLst>
              <a:rect l="l" t="t" r="r" b="b"/>
              <a:pathLst>
                <a:path w="57676" h="189507">
                  <a:moveTo>
                    <a:pt x="60375" y="0"/>
                  </a:moveTo>
                  <a:cubicBezTo>
                    <a:pt x="25769" y="25542"/>
                    <a:pt x="2698" y="65092"/>
                    <a:pt x="227" y="111233"/>
                  </a:cubicBezTo>
                  <a:cubicBezTo>
                    <a:pt x="-1421" y="140895"/>
                    <a:pt x="5994" y="168909"/>
                    <a:pt x="20001" y="192804"/>
                  </a:cubicBezTo>
                </a:path>
              </a:pathLst>
            </a:custGeom>
            <a:noFill/>
            <a:ln w="16454" cap="flat">
              <a:solidFill>
                <a:schemeClr val="tx1"/>
              </a:solidFill>
              <a:prstDash val="solid"/>
              <a:miter/>
            </a:ln>
          </p:spPr>
          <p:txBody>
            <a:bodyPr rtlCol="0" anchor="ctr"/>
            <a:lstStyle/>
            <a:p>
              <a:endParaRPr lang="en-US" dirty="0"/>
            </a:p>
          </p:txBody>
        </p:sp>
        <p:sp>
          <p:nvSpPr>
            <p:cNvPr id="148" name="Freeform: Shape 98">
              <a:extLst>
                <a:ext uri="{FF2B5EF4-FFF2-40B4-BE49-F238E27FC236}">
                  <a16:creationId xmlns:a16="http://schemas.microsoft.com/office/drawing/2014/main" id="{0D194DFC-5AAE-D745-B895-448BE640DFF1}"/>
                </a:ext>
              </a:extLst>
            </p:cNvPr>
            <p:cNvSpPr/>
            <p:nvPr/>
          </p:nvSpPr>
          <p:spPr>
            <a:xfrm>
              <a:off x="1936382" y="3313179"/>
              <a:ext cx="98874" cy="24718"/>
            </a:xfrm>
            <a:custGeom>
              <a:avLst/>
              <a:gdLst>
                <a:gd name="connsiteX0" fmla="*/ 106289 w 98873"/>
                <a:gd name="connsiteY0" fmla="*/ 1814 h 24718"/>
                <a:gd name="connsiteX1" fmla="*/ 93930 w 98873"/>
                <a:gd name="connsiteY1" fmla="*/ 166 h 24718"/>
                <a:gd name="connsiteX2" fmla="*/ 0 w 98873"/>
                <a:gd name="connsiteY2" fmla="*/ 28180 h 24718"/>
              </a:gdLst>
              <a:ahLst/>
              <a:cxnLst>
                <a:cxn ang="0">
                  <a:pos x="connsiteX0" y="connsiteY0"/>
                </a:cxn>
                <a:cxn ang="0">
                  <a:pos x="connsiteX1" y="connsiteY1"/>
                </a:cxn>
                <a:cxn ang="0">
                  <a:pos x="connsiteX2" y="connsiteY2"/>
                </a:cxn>
              </a:cxnLst>
              <a:rect l="l" t="t" r="r" b="b"/>
              <a:pathLst>
                <a:path w="98873" h="24718">
                  <a:moveTo>
                    <a:pt x="106289" y="1814"/>
                  </a:moveTo>
                  <a:cubicBezTo>
                    <a:pt x="102169" y="990"/>
                    <a:pt x="98050" y="990"/>
                    <a:pt x="93930" y="166"/>
                  </a:cubicBezTo>
                  <a:cubicBezTo>
                    <a:pt x="58500" y="-1482"/>
                    <a:pt x="26366" y="9229"/>
                    <a:pt x="0" y="28180"/>
                  </a:cubicBezTo>
                </a:path>
              </a:pathLst>
            </a:custGeom>
            <a:noFill/>
            <a:ln w="16454" cap="flat">
              <a:solidFill>
                <a:schemeClr val="tx1"/>
              </a:solidFill>
              <a:prstDash val="solid"/>
              <a:miter/>
            </a:ln>
          </p:spPr>
          <p:txBody>
            <a:bodyPr rtlCol="0" anchor="ctr"/>
            <a:lstStyle/>
            <a:p>
              <a:endParaRPr lang="en-US" dirty="0"/>
            </a:p>
          </p:txBody>
        </p:sp>
        <p:sp>
          <p:nvSpPr>
            <p:cNvPr id="149" name="Freeform: Shape 99">
              <a:extLst>
                <a:ext uri="{FF2B5EF4-FFF2-40B4-BE49-F238E27FC236}">
                  <a16:creationId xmlns:a16="http://schemas.microsoft.com/office/drawing/2014/main" id="{E3722D4A-155A-3C43-BDFC-77D18B187663}"/>
                </a:ext>
              </a:extLst>
            </p:cNvPr>
            <p:cNvSpPr/>
            <p:nvPr/>
          </p:nvSpPr>
          <p:spPr>
            <a:xfrm>
              <a:off x="2042671" y="3314993"/>
              <a:ext cx="90634" cy="49437"/>
            </a:xfrm>
            <a:custGeom>
              <a:avLst/>
              <a:gdLst>
                <a:gd name="connsiteX0" fmla="*/ 0 w 90634"/>
                <a:gd name="connsiteY0" fmla="*/ 0 h 49436"/>
                <a:gd name="connsiteX1" fmla="*/ 94754 w 90634"/>
                <a:gd name="connsiteY1" fmla="*/ 53557 h 49436"/>
              </a:gdLst>
              <a:ahLst/>
              <a:cxnLst>
                <a:cxn ang="0">
                  <a:pos x="connsiteX0" y="connsiteY0"/>
                </a:cxn>
                <a:cxn ang="0">
                  <a:pos x="connsiteX1" y="connsiteY1"/>
                </a:cxn>
              </a:cxnLst>
              <a:rect l="l" t="t" r="r" b="b"/>
              <a:pathLst>
                <a:path w="90634" h="49436">
                  <a:moveTo>
                    <a:pt x="0" y="0"/>
                  </a:moveTo>
                  <a:cubicBezTo>
                    <a:pt x="38725" y="4944"/>
                    <a:pt x="71683" y="25542"/>
                    <a:pt x="94754" y="53557"/>
                  </a:cubicBezTo>
                </a:path>
              </a:pathLst>
            </a:custGeom>
            <a:noFill/>
            <a:ln w="16454" cap="flat">
              <a:solidFill>
                <a:schemeClr val="tx1"/>
              </a:solidFill>
              <a:prstDash val="solid"/>
              <a:miter/>
            </a:ln>
          </p:spPr>
          <p:txBody>
            <a:bodyPr rtlCol="0" anchor="ctr"/>
            <a:lstStyle/>
            <a:p>
              <a:endParaRPr lang="en-US" dirty="0"/>
            </a:p>
          </p:txBody>
        </p:sp>
        <p:sp>
          <p:nvSpPr>
            <p:cNvPr id="150" name="Freeform: Shape 100">
              <a:extLst>
                <a:ext uri="{FF2B5EF4-FFF2-40B4-BE49-F238E27FC236}">
                  <a16:creationId xmlns:a16="http://schemas.microsoft.com/office/drawing/2014/main" id="{13637966-4E83-9E41-B800-DF9F85200C67}"/>
                </a:ext>
              </a:extLst>
            </p:cNvPr>
            <p:cNvSpPr/>
            <p:nvPr/>
          </p:nvSpPr>
          <p:spPr>
            <a:xfrm>
              <a:off x="2083044" y="3368550"/>
              <a:ext cx="82395" cy="222466"/>
            </a:xfrm>
            <a:custGeom>
              <a:avLst/>
              <a:gdLst>
                <a:gd name="connsiteX0" fmla="*/ 53557 w 82394"/>
                <a:gd name="connsiteY0" fmla="*/ 0 h 222465"/>
                <a:gd name="connsiteX1" fmla="*/ 85690 w 82394"/>
                <a:gd name="connsiteY1" fmla="*/ 99698 h 222465"/>
                <a:gd name="connsiteX2" fmla="*/ 0 w 82394"/>
                <a:gd name="connsiteY2" fmla="*/ 225761 h 222465"/>
              </a:gdLst>
              <a:ahLst/>
              <a:cxnLst>
                <a:cxn ang="0">
                  <a:pos x="connsiteX0" y="connsiteY0"/>
                </a:cxn>
                <a:cxn ang="0">
                  <a:pos x="connsiteX1" y="connsiteY1"/>
                </a:cxn>
                <a:cxn ang="0">
                  <a:pos x="connsiteX2" y="connsiteY2"/>
                </a:cxn>
              </a:cxnLst>
              <a:rect l="l" t="t" r="r" b="b"/>
              <a:pathLst>
                <a:path w="82394" h="222465">
                  <a:moveTo>
                    <a:pt x="53557" y="0"/>
                  </a:moveTo>
                  <a:cubicBezTo>
                    <a:pt x="74979" y="27190"/>
                    <a:pt x="87338" y="61796"/>
                    <a:pt x="85690" y="99698"/>
                  </a:cubicBezTo>
                  <a:cubicBezTo>
                    <a:pt x="82395" y="156550"/>
                    <a:pt x="47789" y="203515"/>
                    <a:pt x="0" y="225761"/>
                  </a:cubicBezTo>
                </a:path>
              </a:pathLst>
            </a:custGeom>
            <a:noFill/>
            <a:ln w="16454" cap="flat">
              <a:solidFill>
                <a:schemeClr val="tx1"/>
              </a:solidFill>
              <a:prstDash val="solid"/>
              <a:miter/>
            </a:ln>
          </p:spPr>
          <p:txBody>
            <a:bodyPr rtlCol="0" anchor="ctr"/>
            <a:lstStyle/>
            <a:p>
              <a:endParaRPr lang="en-US" dirty="0"/>
            </a:p>
          </p:txBody>
        </p:sp>
        <p:sp>
          <p:nvSpPr>
            <p:cNvPr id="151" name="Freeform: Shape 101">
              <a:extLst>
                <a:ext uri="{FF2B5EF4-FFF2-40B4-BE49-F238E27FC236}">
                  <a16:creationId xmlns:a16="http://schemas.microsoft.com/office/drawing/2014/main" id="{73879CC3-98A0-EB46-942D-A97CC9AD776B}"/>
                </a:ext>
              </a:extLst>
            </p:cNvPr>
            <p:cNvSpPr/>
            <p:nvPr/>
          </p:nvSpPr>
          <p:spPr>
            <a:xfrm>
              <a:off x="2226411" y="3200465"/>
              <a:ext cx="173029" cy="82395"/>
            </a:xfrm>
            <a:custGeom>
              <a:avLst/>
              <a:gdLst>
                <a:gd name="connsiteX0" fmla="*/ 174677 w 173028"/>
                <a:gd name="connsiteY0" fmla="*/ 0 h 82394"/>
                <a:gd name="connsiteX1" fmla="*/ 65916 w 173028"/>
                <a:gd name="connsiteY1" fmla="*/ 88162 h 82394"/>
                <a:gd name="connsiteX2" fmla="*/ 0 w 173028"/>
                <a:gd name="connsiteY2" fmla="*/ 60148 h 82394"/>
              </a:gdLst>
              <a:ahLst/>
              <a:cxnLst>
                <a:cxn ang="0">
                  <a:pos x="connsiteX0" y="connsiteY0"/>
                </a:cxn>
                <a:cxn ang="0">
                  <a:pos x="connsiteX1" y="connsiteY1"/>
                </a:cxn>
                <a:cxn ang="0">
                  <a:pos x="connsiteX2" y="connsiteY2"/>
                </a:cxn>
              </a:cxnLst>
              <a:rect l="l" t="t" r="r" b="b"/>
              <a:pathLst>
                <a:path w="173028" h="82394">
                  <a:moveTo>
                    <a:pt x="174677" y="0"/>
                  </a:moveTo>
                  <a:cubicBezTo>
                    <a:pt x="166437" y="51909"/>
                    <a:pt x="120296" y="91458"/>
                    <a:pt x="65916" y="88162"/>
                  </a:cubicBezTo>
                  <a:cubicBezTo>
                    <a:pt x="40373" y="86514"/>
                    <a:pt x="17303" y="75803"/>
                    <a:pt x="0" y="60148"/>
                  </a:cubicBezTo>
                </a:path>
              </a:pathLst>
            </a:custGeom>
            <a:noFill/>
            <a:ln w="16454" cap="flat">
              <a:solidFill>
                <a:schemeClr val="accent2"/>
              </a:solidFill>
              <a:prstDash val="solid"/>
              <a:miter/>
            </a:ln>
          </p:spPr>
          <p:txBody>
            <a:bodyPr rtlCol="0" anchor="ctr"/>
            <a:lstStyle/>
            <a:p>
              <a:endParaRPr lang="en-US" dirty="0"/>
            </a:p>
          </p:txBody>
        </p:sp>
        <p:sp>
          <p:nvSpPr>
            <p:cNvPr id="152" name="Freeform: Shape 102">
              <a:extLst>
                <a:ext uri="{FF2B5EF4-FFF2-40B4-BE49-F238E27FC236}">
                  <a16:creationId xmlns:a16="http://schemas.microsoft.com/office/drawing/2014/main" id="{A247788A-C508-E541-8660-6D744413AAF8}"/>
                </a:ext>
              </a:extLst>
            </p:cNvPr>
            <p:cNvSpPr/>
            <p:nvPr/>
          </p:nvSpPr>
          <p:spPr>
            <a:xfrm>
              <a:off x="2192491" y="3079172"/>
              <a:ext cx="205987" cy="181268"/>
            </a:xfrm>
            <a:custGeom>
              <a:avLst/>
              <a:gdLst>
                <a:gd name="connsiteX0" fmla="*/ 208597 w 205986"/>
                <a:gd name="connsiteY0" fmla="*/ 121292 h 181268"/>
                <a:gd name="connsiteX1" fmla="*/ 210245 w 205986"/>
                <a:gd name="connsiteY1" fmla="*/ 110581 h 181268"/>
                <a:gd name="connsiteX2" fmla="*/ 110547 w 205986"/>
                <a:gd name="connsiteY2" fmla="*/ 172 h 181268"/>
                <a:gd name="connsiteX3" fmla="*/ 138 w 205986"/>
                <a:gd name="connsiteY3" fmla="*/ 99869 h 181268"/>
                <a:gd name="connsiteX4" fmla="*/ 33920 w 205986"/>
                <a:gd name="connsiteY4" fmla="*/ 181440 h 181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86" h="181268">
                  <a:moveTo>
                    <a:pt x="208597" y="121292"/>
                  </a:moveTo>
                  <a:cubicBezTo>
                    <a:pt x="209421" y="117996"/>
                    <a:pt x="210245" y="113876"/>
                    <a:pt x="210245" y="110581"/>
                  </a:cubicBezTo>
                  <a:cubicBezTo>
                    <a:pt x="213540" y="52905"/>
                    <a:pt x="169047" y="3468"/>
                    <a:pt x="110547" y="172"/>
                  </a:cubicBezTo>
                  <a:cubicBezTo>
                    <a:pt x="52871" y="-3124"/>
                    <a:pt x="3434" y="41369"/>
                    <a:pt x="138" y="99869"/>
                  </a:cubicBezTo>
                  <a:cubicBezTo>
                    <a:pt x="-1510" y="132003"/>
                    <a:pt x="11674" y="161665"/>
                    <a:pt x="33920" y="181440"/>
                  </a:cubicBezTo>
                </a:path>
              </a:pathLst>
            </a:custGeom>
            <a:noFill/>
            <a:ln w="16454" cap="flat">
              <a:solidFill>
                <a:schemeClr val="accent2"/>
              </a:solidFill>
              <a:prstDash val="solid"/>
              <a:miter/>
            </a:ln>
          </p:spPr>
          <p:txBody>
            <a:bodyPr rtlCol="0" anchor="ctr"/>
            <a:lstStyle/>
            <a:p>
              <a:endParaRPr lang="en-US" dirty="0"/>
            </a:p>
          </p:txBody>
        </p:sp>
        <p:sp>
          <p:nvSpPr>
            <p:cNvPr id="153" name="Freeform: Shape 103">
              <a:extLst>
                <a:ext uri="{FF2B5EF4-FFF2-40B4-BE49-F238E27FC236}">
                  <a16:creationId xmlns:a16="http://schemas.microsoft.com/office/drawing/2014/main" id="{D66C734A-C63F-C64C-9C7B-DD9E5C39AA37}"/>
                </a:ext>
              </a:extLst>
            </p:cNvPr>
            <p:cNvSpPr/>
            <p:nvPr/>
          </p:nvSpPr>
          <p:spPr>
            <a:xfrm>
              <a:off x="1980820" y="2816386"/>
              <a:ext cx="148310" cy="164789"/>
            </a:xfrm>
            <a:custGeom>
              <a:avLst/>
              <a:gdLst>
                <a:gd name="connsiteX0" fmla="*/ 80802 w 148310"/>
                <a:gd name="connsiteY0" fmla="*/ 170676 h 164789"/>
                <a:gd name="connsiteX1" fmla="*/ 55 w 148310"/>
                <a:gd name="connsiteY1" fmla="*/ 80866 h 164789"/>
                <a:gd name="connsiteX2" fmla="*/ 89865 w 148310"/>
                <a:gd name="connsiteY2" fmla="*/ 119 h 164789"/>
                <a:gd name="connsiteX3" fmla="*/ 151661 w 148310"/>
                <a:gd name="connsiteY3" fmla="*/ 32253 h 164789"/>
              </a:gdLst>
              <a:ahLst/>
              <a:cxnLst>
                <a:cxn ang="0">
                  <a:pos x="connsiteX0" y="connsiteY0"/>
                </a:cxn>
                <a:cxn ang="0">
                  <a:pos x="connsiteX1" y="connsiteY1"/>
                </a:cxn>
                <a:cxn ang="0">
                  <a:pos x="connsiteX2" y="connsiteY2"/>
                </a:cxn>
                <a:cxn ang="0">
                  <a:pos x="connsiteX3" y="connsiteY3"/>
                </a:cxn>
              </a:cxnLst>
              <a:rect l="l" t="t" r="r" b="b"/>
              <a:pathLst>
                <a:path w="148310" h="164789">
                  <a:moveTo>
                    <a:pt x="80802" y="170676"/>
                  </a:moveTo>
                  <a:cubicBezTo>
                    <a:pt x="33837" y="168204"/>
                    <a:pt x="-1593" y="127831"/>
                    <a:pt x="55" y="80866"/>
                  </a:cubicBezTo>
                  <a:cubicBezTo>
                    <a:pt x="2527" y="33901"/>
                    <a:pt x="42900" y="-2353"/>
                    <a:pt x="89865" y="119"/>
                  </a:cubicBezTo>
                  <a:cubicBezTo>
                    <a:pt x="115408" y="1767"/>
                    <a:pt x="136830" y="14126"/>
                    <a:pt x="151661" y="32253"/>
                  </a:cubicBezTo>
                </a:path>
              </a:pathLst>
            </a:custGeom>
            <a:noFill/>
            <a:ln w="16454" cap="flat">
              <a:solidFill>
                <a:schemeClr val="tx1"/>
              </a:solidFill>
              <a:prstDash val="solid"/>
              <a:miter/>
            </a:ln>
          </p:spPr>
          <p:txBody>
            <a:bodyPr rtlCol="0" anchor="ctr"/>
            <a:lstStyle/>
            <a:p>
              <a:endParaRPr lang="en-US" dirty="0"/>
            </a:p>
          </p:txBody>
        </p:sp>
        <p:sp>
          <p:nvSpPr>
            <p:cNvPr id="154" name="Freeform: Shape 104">
              <a:extLst>
                <a:ext uri="{FF2B5EF4-FFF2-40B4-BE49-F238E27FC236}">
                  <a16:creationId xmlns:a16="http://schemas.microsoft.com/office/drawing/2014/main" id="{894A19BB-865B-6141-9FC6-64916AE255D0}"/>
                </a:ext>
              </a:extLst>
            </p:cNvPr>
            <p:cNvSpPr/>
            <p:nvPr/>
          </p:nvSpPr>
          <p:spPr>
            <a:xfrm>
              <a:off x="2061622" y="2890661"/>
              <a:ext cx="90634" cy="90634"/>
            </a:xfrm>
            <a:custGeom>
              <a:avLst/>
              <a:gdLst>
                <a:gd name="connsiteX0" fmla="*/ 0 w 90634"/>
                <a:gd name="connsiteY0" fmla="*/ 96402 h 90634"/>
                <a:gd name="connsiteX1" fmla="*/ 0 w 90634"/>
                <a:gd name="connsiteY1" fmla="*/ 96402 h 90634"/>
                <a:gd name="connsiteX2" fmla="*/ 90634 w 90634"/>
                <a:gd name="connsiteY2" fmla="*/ 15655 h 90634"/>
                <a:gd name="connsiteX3" fmla="*/ 89810 w 90634"/>
                <a:gd name="connsiteY3" fmla="*/ 0 h 90634"/>
              </a:gdLst>
              <a:ahLst/>
              <a:cxnLst>
                <a:cxn ang="0">
                  <a:pos x="connsiteX0" y="connsiteY0"/>
                </a:cxn>
                <a:cxn ang="0">
                  <a:pos x="connsiteX1" y="connsiteY1"/>
                </a:cxn>
                <a:cxn ang="0">
                  <a:pos x="connsiteX2" y="connsiteY2"/>
                </a:cxn>
                <a:cxn ang="0">
                  <a:pos x="connsiteX3" y="connsiteY3"/>
                </a:cxn>
              </a:cxnLst>
              <a:rect l="l" t="t" r="r" b="b"/>
              <a:pathLst>
                <a:path w="90634" h="90634">
                  <a:moveTo>
                    <a:pt x="0" y="96402"/>
                  </a:moveTo>
                  <a:cubicBezTo>
                    <a:pt x="0" y="96402"/>
                    <a:pt x="824" y="96402"/>
                    <a:pt x="0" y="96402"/>
                  </a:cubicBezTo>
                  <a:cubicBezTo>
                    <a:pt x="47789" y="98874"/>
                    <a:pt x="88162" y="62620"/>
                    <a:pt x="90634" y="15655"/>
                  </a:cubicBezTo>
                  <a:cubicBezTo>
                    <a:pt x="90634" y="10711"/>
                    <a:pt x="90634" y="5768"/>
                    <a:pt x="89810" y="0"/>
                  </a:cubicBezTo>
                </a:path>
              </a:pathLst>
            </a:custGeom>
            <a:noFill/>
            <a:ln w="16454" cap="flat">
              <a:solidFill>
                <a:schemeClr val="tx1"/>
              </a:solidFill>
              <a:prstDash val="solid"/>
              <a:miter/>
            </a:ln>
          </p:spPr>
          <p:txBody>
            <a:bodyPr rtlCol="0" anchor="ctr"/>
            <a:lstStyle/>
            <a:p>
              <a:endParaRPr lang="en-US" dirty="0"/>
            </a:p>
          </p:txBody>
        </p:sp>
        <p:sp>
          <p:nvSpPr>
            <p:cNvPr id="155" name="Freeform: Shape 105">
              <a:extLst>
                <a:ext uri="{FF2B5EF4-FFF2-40B4-BE49-F238E27FC236}">
                  <a16:creationId xmlns:a16="http://schemas.microsoft.com/office/drawing/2014/main" id="{CD59314F-572A-BE4E-BF1C-D5B1116E2A6E}"/>
                </a:ext>
              </a:extLst>
            </p:cNvPr>
            <p:cNvSpPr/>
            <p:nvPr/>
          </p:nvSpPr>
          <p:spPr>
            <a:xfrm>
              <a:off x="1235858" y="3360965"/>
              <a:ext cx="189508" cy="205987"/>
            </a:xfrm>
            <a:custGeom>
              <a:avLst/>
              <a:gdLst>
                <a:gd name="connsiteX0" fmla="*/ 140240 w 189507"/>
                <a:gd name="connsiteY0" fmla="*/ 5113 h 205986"/>
                <a:gd name="connsiteX1" fmla="*/ 112226 w 189507"/>
                <a:gd name="connsiteY1" fmla="*/ 169 h 205986"/>
                <a:gd name="connsiteX2" fmla="*/ 169 w 189507"/>
                <a:gd name="connsiteY2" fmla="*/ 100690 h 205986"/>
                <a:gd name="connsiteX3" fmla="*/ 100690 w 189507"/>
                <a:gd name="connsiteY3" fmla="*/ 212747 h 205986"/>
                <a:gd name="connsiteX4" fmla="*/ 192972 w 189507"/>
                <a:gd name="connsiteY4" fmla="*/ 168254 h 205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07" h="205986">
                  <a:moveTo>
                    <a:pt x="140240" y="5113"/>
                  </a:moveTo>
                  <a:cubicBezTo>
                    <a:pt x="131176" y="1817"/>
                    <a:pt x="122113" y="169"/>
                    <a:pt x="112226" y="169"/>
                  </a:cubicBezTo>
                  <a:cubicBezTo>
                    <a:pt x="53726" y="-3127"/>
                    <a:pt x="3465" y="42190"/>
                    <a:pt x="169" y="100690"/>
                  </a:cubicBezTo>
                  <a:cubicBezTo>
                    <a:pt x="-3127" y="159191"/>
                    <a:pt x="42190" y="209451"/>
                    <a:pt x="100690" y="212747"/>
                  </a:cubicBezTo>
                  <a:cubicBezTo>
                    <a:pt x="138592" y="214395"/>
                    <a:pt x="172374" y="197092"/>
                    <a:pt x="192972" y="168254"/>
                  </a:cubicBezTo>
                </a:path>
              </a:pathLst>
            </a:custGeom>
            <a:noFill/>
            <a:ln w="16454" cap="flat">
              <a:solidFill>
                <a:schemeClr val="tx1"/>
              </a:solidFill>
              <a:prstDash val="solid"/>
              <a:miter/>
            </a:ln>
          </p:spPr>
          <p:txBody>
            <a:bodyPr rtlCol="0" anchor="ctr"/>
            <a:lstStyle/>
            <a:p>
              <a:endParaRPr lang="en-US" dirty="0"/>
            </a:p>
          </p:txBody>
        </p:sp>
        <p:sp>
          <p:nvSpPr>
            <p:cNvPr id="156" name="Freeform: Shape 106">
              <a:extLst>
                <a:ext uri="{FF2B5EF4-FFF2-40B4-BE49-F238E27FC236}">
                  <a16:creationId xmlns:a16="http://schemas.microsoft.com/office/drawing/2014/main" id="{69F6E825-AFAC-5145-919A-B1C0E74CDE0D}"/>
                </a:ext>
              </a:extLst>
            </p:cNvPr>
            <p:cNvSpPr/>
            <p:nvPr/>
          </p:nvSpPr>
          <p:spPr>
            <a:xfrm>
              <a:off x="1792948" y="3132901"/>
              <a:ext cx="90634" cy="123592"/>
            </a:xfrm>
            <a:custGeom>
              <a:avLst/>
              <a:gdLst>
                <a:gd name="connsiteX0" fmla="*/ 97293 w 90634"/>
                <a:gd name="connsiteY0" fmla="*/ 119472 h 123591"/>
                <a:gd name="connsiteX1" fmla="*/ 64335 w 90634"/>
                <a:gd name="connsiteY1" fmla="*/ 126888 h 123591"/>
                <a:gd name="connsiteX2" fmla="*/ 67 w 90634"/>
                <a:gd name="connsiteY2" fmla="*/ 56028 h 123591"/>
                <a:gd name="connsiteX3" fmla="*/ 36321 w 90634"/>
                <a:gd name="connsiteY3" fmla="*/ 0 h 123591"/>
              </a:gdLst>
              <a:ahLst/>
              <a:cxnLst>
                <a:cxn ang="0">
                  <a:pos x="connsiteX0" y="connsiteY0"/>
                </a:cxn>
                <a:cxn ang="0">
                  <a:pos x="connsiteX1" y="connsiteY1"/>
                </a:cxn>
                <a:cxn ang="0">
                  <a:pos x="connsiteX2" y="connsiteY2"/>
                </a:cxn>
                <a:cxn ang="0">
                  <a:pos x="connsiteX3" y="connsiteY3"/>
                </a:cxn>
              </a:cxnLst>
              <a:rect l="l" t="t" r="r" b="b"/>
              <a:pathLst>
                <a:path w="90634" h="123591">
                  <a:moveTo>
                    <a:pt x="97293" y="119472"/>
                  </a:moveTo>
                  <a:cubicBezTo>
                    <a:pt x="87406" y="124416"/>
                    <a:pt x="75870" y="126888"/>
                    <a:pt x="64335" y="126888"/>
                  </a:cubicBezTo>
                  <a:cubicBezTo>
                    <a:pt x="27258" y="125240"/>
                    <a:pt x="-1581" y="93106"/>
                    <a:pt x="67" y="56028"/>
                  </a:cubicBezTo>
                  <a:cubicBezTo>
                    <a:pt x="1715" y="31310"/>
                    <a:pt x="15722" y="10711"/>
                    <a:pt x="36321" y="0"/>
                  </a:cubicBezTo>
                </a:path>
              </a:pathLst>
            </a:custGeom>
            <a:noFill/>
            <a:ln w="16454" cap="flat">
              <a:solidFill>
                <a:schemeClr val="accent2"/>
              </a:solidFill>
              <a:prstDash val="solid"/>
              <a:miter/>
            </a:ln>
          </p:spPr>
          <p:txBody>
            <a:bodyPr rtlCol="0" anchor="ctr"/>
            <a:lstStyle/>
            <a:p>
              <a:endParaRPr lang="en-US" dirty="0"/>
            </a:p>
          </p:txBody>
        </p:sp>
        <p:sp>
          <p:nvSpPr>
            <p:cNvPr id="157" name="Freeform: Shape 107">
              <a:extLst>
                <a:ext uri="{FF2B5EF4-FFF2-40B4-BE49-F238E27FC236}">
                  <a16:creationId xmlns:a16="http://schemas.microsoft.com/office/drawing/2014/main" id="{B8BEA0A8-1A33-7C41-9C0B-937782C74451}"/>
                </a:ext>
              </a:extLst>
            </p:cNvPr>
            <p:cNvSpPr/>
            <p:nvPr/>
          </p:nvSpPr>
          <p:spPr>
            <a:xfrm>
              <a:off x="1829269" y="3124536"/>
              <a:ext cx="98874" cy="123592"/>
            </a:xfrm>
            <a:custGeom>
              <a:avLst/>
              <a:gdLst>
                <a:gd name="connsiteX0" fmla="*/ 60972 w 98873"/>
                <a:gd name="connsiteY0" fmla="*/ 127837 h 123591"/>
                <a:gd name="connsiteX1" fmla="*/ 98874 w 98873"/>
                <a:gd name="connsiteY1" fmla="*/ 70985 h 123591"/>
                <a:gd name="connsiteX2" fmla="*/ 34606 w 98873"/>
                <a:gd name="connsiteY2" fmla="*/ 125 h 123591"/>
                <a:gd name="connsiteX3" fmla="*/ 0 w 98873"/>
                <a:gd name="connsiteY3" fmla="*/ 8365 h 123591"/>
              </a:gdLst>
              <a:ahLst/>
              <a:cxnLst>
                <a:cxn ang="0">
                  <a:pos x="connsiteX0" y="connsiteY0"/>
                </a:cxn>
                <a:cxn ang="0">
                  <a:pos x="connsiteX1" y="connsiteY1"/>
                </a:cxn>
                <a:cxn ang="0">
                  <a:pos x="connsiteX2" y="connsiteY2"/>
                </a:cxn>
                <a:cxn ang="0">
                  <a:pos x="connsiteX3" y="connsiteY3"/>
                </a:cxn>
              </a:cxnLst>
              <a:rect l="l" t="t" r="r" b="b"/>
              <a:pathLst>
                <a:path w="98873" h="123591">
                  <a:moveTo>
                    <a:pt x="60972" y="127837"/>
                  </a:moveTo>
                  <a:cubicBezTo>
                    <a:pt x="82395" y="117126"/>
                    <a:pt x="97226" y="96527"/>
                    <a:pt x="98874" y="70985"/>
                  </a:cubicBezTo>
                  <a:cubicBezTo>
                    <a:pt x="100521" y="33907"/>
                    <a:pt x="72507" y="1773"/>
                    <a:pt x="34606" y="125"/>
                  </a:cubicBezTo>
                  <a:cubicBezTo>
                    <a:pt x="22247" y="-699"/>
                    <a:pt x="9887" y="2597"/>
                    <a:pt x="0" y="8365"/>
                  </a:cubicBezTo>
                </a:path>
              </a:pathLst>
            </a:custGeom>
            <a:noFill/>
            <a:ln w="16454" cap="flat">
              <a:solidFill>
                <a:schemeClr val="accent2"/>
              </a:solidFill>
              <a:prstDash val="solid"/>
              <a:miter/>
            </a:ln>
          </p:spPr>
          <p:txBody>
            <a:bodyPr rtlCol="0" anchor="ctr"/>
            <a:lstStyle/>
            <a:p>
              <a:endParaRPr lang="en-US" dirty="0"/>
            </a:p>
          </p:txBody>
        </p:sp>
        <p:sp>
          <p:nvSpPr>
            <p:cNvPr id="158" name="Freeform: Shape 108">
              <a:extLst>
                <a:ext uri="{FF2B5EF4-FFF2-40B4-BE49-F238E27FC236}">
                  <a16:creationId xmlns:a16="http://schemas.microsoft.com/office/drawing/2014/main" id="{1D1F7121-E2D2-C247-8519-288481CFD82E}"/>
                </a:ext>
              </a:extLst>
            </p:cNvPr>
            <p:cNvSpPr/>
            <p:nvPr/>
          </p:nvSpPr>
          <p:spPr>
            <a:xfrm>
              <a:off x="2042671" y="2987062"/>
              <a:ext cx="16479" cy="321339"/>
            </a:xfrm>
            <a:custGeom>
              <a:avLst/>
              <a:gdLst>
                <a:gd name="connsiteX0" fmla="*/ 0 w 16478"/>
                <a:gd name="connsiteY0" fmla="*/ 327931 h 321339"/>
                <a:gd name="connsiteX1" fmla="*/ 18951 w 16478"/>
                <a:gd name="connsiteY1" fmla="*/ 0 h 321339"/>
              </a:gdLst>
              <a:ahLst/>
              <a:cxnLst>
                <a:cxn ang="0">
                  <a:pos x="connsiteX0" y="connsiteY0"/>
                </a:cxn>
                <a:cxn ang="0">
                  <a:pos x="connsiteX1" y="connsiteY1"/>
                </a:cxn>
              </a:cxnLst>
              <a:rect l="l" t="t" r="r" b="b"/>
              <a:pathLst>
                <a:path w="16478" h="321339">
                  <a:moveTo>
                    <a:pt x="0" y="327931"/>
                  </a:moveTo>
                  <a:lnTo>
                    <a:pt x="18951" y="0"/>
                  </a:lnTo>
                </a:path>
              </a:pathLst>
            </a:custGeom>
            <a:ln w="16454" cap="flat">
              <a:solidFill>
                <a:schemeClr val="tx1"/>
              </a:solidFill>
              <a:prstDash val="solid"/>
              <a:miter/>
            </a:ln>
          </p:spPr>
          <p:txBody>
            <a:bodyPr rtlCol="0" anchor="ctr"/>
            <a:lstStyle/>
            <a:p>
              <a:endParaRPr lang="en-US" dirty="0"/>
            </a:p>
          </p:txBody>
        </p:sp>
        <p:sp>
          <p:nvSpPr>
            <p:cNvPr id="159" name="Freeform: Shape 109">
              <a:extLst>
                <a:ext uri="{FF2B5EF4-FFF2-40B4-BE49-F238E27FC236}">
                  <a16:creationId xmlns:a16="http://schemas.microsoft.com/office/drawing/2014/main" id="{77431BFE-A83C-7F49-B805-B45918944A28}"/>
                </a:ext>
              </a:extLst>
            </p:cNvPr>
            <p:cNvSpPr/>
            <p:nvPr/>
          </p:nvSpPr>
          <p:spPr>
            <a:xfrm>
              <a:off x="2136601" y="3259789"/>
              <a:ext cx="82395" cy="107113"/>
            </a:xfrm>
            <a:custGeom>
              <a:avLst/>
              <a:gdLst>
                <a:gd name="connsiteX0" fmla="*/ 0 w 82394"/>
                <a:gd name="connsiteY0" fmla="*/ 108761 h 107113"/>
                <a:gd name="connsiteX1" fmla="*/ 89810 w 82394"/>
                <a:gd name="connsiteY1" fmla="*/ 0 h 107113"/>
              </a:gdLst>
              <a:ahLst/>
              <a:cxnLst>
                <a:cxn ang="0">
                  <a:pos x="connsiteX0" y="connsiteY0"/>
                </a:cxn>
                <a:cxn ang="0">
                  <a:pos x="connsiteX1" y="connsiteY1"/>
                </a:cxn>
              </a:cxnLst>
              <a:rect l="l" t="t" r="r" b="b"/>
              <a:pathLst>
                <a:path w="82394" h="107113">
                  <a:moveTo>
                    <a:pt x="0" y="108761"/>
                  </a:moveTo>
                  <a:lnTo>
                    <a:pt x="89810" y="0"/>
                  </a:lnTo>
                </a:path>
              </a:pathLst>
            </a:custGeom>
            <a:ln w="16454" cap="flat">
              <a:solidFill>
                <a:schemeClr val="accent2"/>
              </a:solidFill>
              <a:prstDash val="solid"/>
              <a:miter/>
            </a:ln>
          </p:spPr>
          <p:txBody>
            <a:bodyPr rtlCol="0" anchor="ctr"/>
            <a:lstStyle/>
            <a:p>
              <a:endParaRPr lang="en-US" dirty="0"/>
            </a:p>
          </p:txBody>
        </p:sp>
        <p:sp>
          <p:nvSpPr>
            <p:cNvPr id="160" name="Freeform: Shape 110">
              <a:extLst>
                <a:ext uri="{FF2B5EF4-FFF2-40B4-BE49-F238E27FC236}">
                  <a16:creationId xmlns:a16="http://schemas.microsoft.com/office/drawing/2014/main" id="{B8633F6B-302B-9E4C-B3B8-1FD733876D7E}"/>
                </a:ext>
              </a:extLst>
            </p:cNvPr>
            <p:cNvSpPr/>
            <p:nvPr/>
          </p:nvSpPr>
          <p:spPr>
            <a:xfrm>
              <a:off x="1935558" y="3342183"/>
              <a:ext cx="8239" cy="8239"/>
            </a:xfrm>
            <a:custGeom>
              <a:avLst/>
              <a:gdLst>
                <a:gd name="connsiteX0" fmla="*/ 0 w 0"/>
                <a:gd name="connsiteY0" fmla="*/ 0 h 0"/>
                <a:gd name="connsiteX1" fmla="*/ 1648 w 0"/>
                <a:gd name="connsiteY1" fmla="*/ 2472 h 0"/>
              </a:gdLst>
              <a:ahLst/>
              <a:cxnLst>
                <a:cxn ang="0">
                  <a:pos x="connsiteX0" y="connsiteY0"/>
                </a:cxn>
                <a:cxn ang="0">
                  <a:pos x="connsiteX1" y="connsiteY1"/>
                </a:cxn>
              </a:cxnLst>
              <a:rect l="l" t="t" r="r" b="b"/>
              <a:pathLst>
                <a:path>
                  <a:moveTo>
                    <a:pt x="0" y="0"/>
                  </a:moveTo>
                  <a:lnTo>
                    <a:pt x="1648" y="2472"/>
                  </a:lnTo>
                </a:path>
              </a:pathLst>
            </a:custGeom>
            <a:ln w="16454" cap="flat">
              <a:solidFill>
                <a:schemeClr val="tx1"/>
              </a:solidFill>
              <a:prstDash val="solid"/>
              <a:miter/>
            </a:ln>
          </p:spPr>
          <p:txBody>
            <a:bodyPr rtlCol="0" anchor="ctr"/>
            <a:lstStyle/>
            <a:p>
              <a:endParaRPr lang="en-US" dirty="0"/>
            </a:p>
          </p:txBody>
        </p:sp>
        <p:sp>
          <p:nvSpPr>
            <p:cNvPr id="161" name="Freeform: Shape 111">
              <a:extLst>
                <a:ext uri="{FF2B5EF4-FFF2-40B4-BE49-F238E27FC236}">
                  <a16:creationId xmlns:a16="http://schemas.microsoft.com/office/drawing/2014/main" id="{774C7777-F0EF-5048-B41F-FA0727F970D2}"/>
                </a:ext>
              </a:extLst>
            </p:cNvPr>
            <p:cNvSpPr/>
            <p:nvPr/>
          </p:nvSpPr>
          <p:spPr>
            <a:xfrm>
              <a:off x="1890241" y="3252373"/>
              <a:ext cx="41197" cy="82395"/>
            </a:xfrm>
            <a:custGeom>
              <a:avLst/>
              <a:gdLst>
                <a:gd name="connsiteX0" fmla="*/ 0 w 41197"/>
                <a:gd name="connsiteY0" fmla="*/ 0 h 82394"/>
                <a:gd name="connsiteX1" fmla="*/ 45317 w 41197"/>
                <a:gd name="connsiteY1" fmla="*/ 89810 h 82394"/>
              </a:gdLst>
              <a:ahLst/>
              <a:cxnLst>
                <a:cxn ang="0">
                  <a:pos x="connsiteX0" y="connsiteY0"/>
                </a:cxn>
                <a:cxn ang="0">
                  <a:pos x="connsiteX1" y="connsiteY1"/>
                </a:cxn>
              </a:cxnLst>
              <a:rect l="l" t="t" r="r" b="b"/>
              <a:pathLst>
                <a:path w="41197" h="82394">
                  <a:moveTo>
                    <a:pt x="0" y="0"/>
                  </a:moveTo>
                  <a:lnTo>
                    <a:pt x="45317" y="89810"/>
                  </a:lnTo>
                </a:path>
              </a:pathLst>
            </a:custGeom>
            <a:ln w="16454" cap="flat">
              <a:solidFill>
                <a:schemeClr val="accent2"/>
              </a:solidFill>
              <a:prstDash val="solid"/>
              <a:miter/>
            </a:ln>
          </p:spPr>
          <p:txBody>
            <a:bodyPr rtlCol="0" anchor="ctr"/>
            <a:lstStyle/>
            <a:p>
              <a:endParaRPr lang="en-US" dirty="0"/>
            </a:p>
          </p:txBody>
        </p:sp>
        <p:sp>
          <p:nvSpPr>
            <p:cNvPr id="162" name="Freeform: Shape 112">
              <a:extLst>
                <a:ext uri="{FF2B5EF4-FFF2-40B4-BE49-F238E27FC236}">
                  <a16:creationId xmlns:a16="http://schemas.microsoft.com/office/drawing/2014/main" id="{211AD4A7-EB5A-4347-8530-0F0CB76B5564}"/>
                </a:ext>
              </a:extLst>
            </p:cNvPr>
            <p:cNvSpPr/>
            <p:nvPr/>
          </p:nvSpPr>
          <p:spPr>
            <a:xfrm>
              <a:off x="1574669" y="3460008"/>
              <a:ext cx="296621" cy="24718"/>
            </a:xfrm>
            <a:custGeom>
              <a:avLst/>
              <a:gdLst>
                <a:gd name="connsiteX0" fmla="*/ 297445 w 296620"/>
                <a:gd name="connsiteY0" fmla="*/ 27190 h 24718"/>
                <a:gd name="connsiteX1" fmla="*/ 0 w 296620"/>
                <a:gd name="connsiteY1" fmla="*/ 0 h 24718"/>
              </a:gdLst>
              <a:ahLst/>
              <a:cxnLst>
                <a:cxn ang="0">
                  <a:pos x="connsiteX0" y="connsiteY0"/>
                </a:cxn>
                <a:cxn ang="0">
                  <a:pos x="connsiteX1" y="connsiteY1"/>
                </a:cxn>
              </a:cxnLst>
              <a:rect l="l" t="t" r="r" b="b"/>
              <a:pathLst>
                <a:path w="296620" h="24718">
                  <a:moveTo>
                    <a:pt x="297445" y="27190"/>
                  </a:moveTo>
                  <a:lnTo>
                    <a:pt x="0" y="0"/>
                  </a:lnTo>
                </a:path>
              </a:pathLst>
            </a:custGeom>
            <a:ln w="16454" cap="flat">
              <a:solidFill>
                <a:schemeClr val="tx1"/>
              </a:solidFill>
              <a:prstDash val="solid"/>
              <a:miter/>
            </a:ln>
          </p:spPr>
          <p:txBody>
            <a:bodyPr rtlCol="0" anchor="ctr"/>
            <a:lstStyle/>
            <a:p>
              <a:endParaRPr lang="en-US" dirty="0"/>
            </a:p>
          </p:txBody>
        </p:sp>
        <p:sp>
          <p:nvSpPr>
            <p:cNvPr id="163" name="Freeform: Shape 113">
              <a:extLst>
                <a:ext uri="{FF2B5EF4-FFF2-40B4-BE49-F238E27FC236}">
                  <a16:creationId xmlns:a16="http://schemas.microsoft.com/office/drawing/2014/main" id="{DC80FEFA-5E7A-2746-8806-B53D027031BB}"/>
                </a:ext>
              </a:extLst>
            </p:cNvPr>
            <p:cNvSpPr/>
            <p:nvPr/>
          </p:nvSpPr>
          <p:spPr>
            <a:xfrm>
              <a:off x="972498" y="3581128"/>
              <a:ext cx="667397" cy="634439"/>
            </a:xfrm>
            <a:custGeom>
              <a:avLst/>
              <a:gdLst>
                <a:gd name="connsiteX0" fmla="*/ 489291 w 667396"/>
                <a:gd name="connsiteY0" fmla="*/ 0 h 634438"/>
                <a:gd name="connsiteX1" fmla="*/ 44360 w 667396"/>
                <a:gd name="connsiteY1" fmla="*/ 400438 h 634438"/>
                <a:gd name="connsiteX2" fmla="*/ 34472 w 667396"/>
                <a:gd name="connsiteY2" fmla="*/ 590770 h 634438"/>
                <a:gd name="connsiteX3" fmla="*/ 224804 w 667396"/>
                <a:gd name="connsiteY3" fmla="*/ 600657 h 634438"/>
                <a:gd name="connsiteX4" fmla="*/ 670559 w 667396"/>
                <a:gd name="connsiteY4" fmla="*/ 199395 h 63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96" h="634438">
                  <a:moveTo>
                    <a:pt x="489291" y="0"/>
                  </a:moveTo>
                  <a:lnTo>
                    <a:pt x="44360" y="400438"/>
                  </a:lnTo>
                  <a:cubicBezTo>
                    <a:pt x="-10845" y="449875"/>
                    <a:pt x="-14964" y="535565"/>
                    <a:pt x="34472" y="590770"/>
                  </a:cubicBezTo>
                  <a:cubicBezTo>
                    <a:pt x="83909" y="645974"/>
                    <a:pt x="169600" y="650094"/>
                    <a:pt x="224804" y="600657"/>
                  </a:cubicBezTo>
                  <a:lnTo>
                    <a:pt x="670559" y="199395"/>
                  </a:lnTo>
                </a:path>
              </a:pathLst>
            </a:custGeom>
            <a:noFill/>
            <a:ln w="16454" cap="flat">
              <a:solidFill>
                <a:schemeClr val="tx1"/>
              </a:solidFill>
              <a:prstDash val="solid"/>
              <a:miter/>
            </a:ln>
          </p:spPr>
          <p:txBody>
            <a:bodyPr rtlCol="0" anchor="ctr"/>
            <a:lstStyle/>
            <a:p>
              <a:endParaRPr lang="en-US" dirty="0"/>
            </a:p>
          </p:txBody>
        </p:sp>
        <p:sp>
          <p:nvSpPr>
            <p:cNvPr id="164" name="Freeform: Shape 114">
              <a:extLst>
                <a:ext uri="{FF2B5EF4-FFF2-40B4-BE49-F238E27FC236}">
                  <a16:creationId xmlns:a16="http://schemas.microsoft.com/office/drawing/2014/main" id="{3FF68318-CCC5-1A46-9F73-A1A1D4A9D76B}"/>
                </a:ext>
              </a:extLst>
            </p:cNvPr>
            <p:cNvSpPr/>
            <p:nvPr/>
          </p:nvSpPr>
          <p:spPr>
            <a:xfrm>
              <a:off x="1369507" y="2608871"/>
              <a:ext cx="1285356" cy="1285356"/>
            </a:xfrm>
            <a:custGeom>
              <a:avLst/>
              <a:gdLst>
                <a:gd name="connsiteX0" fmla="*/ 645150 w 1285356"/>
                <a:gd name="connsiteY0" fmla="*/ 0 h 1285356"/>
                <a:gd name="connsiteX1" fmla="*/ 0 w 1285356"/>
                <a:gd name="connsiteY1" fmla="*/ 645150 h 1285356"/>
                <a:gd name="connsiteX2" fmla="*/ 645150 w 1285356"/>
                <a:gd name="connsiteY2" fmla="*/ 1290300 h 1285356"/>
                <a:gd name="connsiteX3" fmla="*/ 1290300 w 1285356"/>
                <a:gd name="connsiteY3" fmla="*/ 645150 h 1285356"/>
                <a:gd name="connsiteX4" fmla="*/ 645150 w 1285356"/>
                <a:gd name="connsiteY4" fmla="*/ 0 h 1285356"/>
                <a:gd name="connsiteX5" fmla="*/ 644326 w 1285356"/>
                <a:gd name="connsiteY5" fmla="*/ 1133750 h 1285356"/>
                <a:gd name="connsiteX6" fmla="*/ 159846 w 1285356"/>
                <a:gd name="connsiteY6" fmla="*/ 649270 h 1285356"/>
                <a:gd name="connsiteX7" fmla="*/ 644326 w 1285356"/>
                <a:gd name="connsiteY7" fmla="*/ 164789 h 1285356"/>
                <a:gd name="connsiteX8" fmla="*/ 1128807 w 1285356"/>
                <a:gd name="connsiteY8" fmla="*/ 649270 h 1285356"/>
                <a:gd name="connsiteX9" fmla="*/ 644326 w 1285356"/>
                <a:gd name="connsiteY9" fmla="*/ 1133750 h 1285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5356" h="1285356">
                  <a:moveTo>
                    <a:pt x="645150" y="0"/>
                  </a:moveTo>
                  <a:cubicBezTo>
                    <a:pt x="288381" y="0"/>
                    <a:pt x="0" y="289205"/>
                    <a:pt x="0" y="645150"/>
                  </a:cubicBezTo>
                  <a:cubicBezTo>
                    <a:pt x="0" y="1001919"/>
                    <a:pt x="289205" y="1290300"/>
                    <a:pt x="645150" y="1290300"/>
                  </a:cubicBezTo>
                  <a:cubicBezTo>
                    <a:pt x="1001095" y="1290300"/>
                    <a:pt x="1290300" y="1001095"/>
                    <a:pt x="1290300" y="645150"/>
                  </a:cubicBezTo>
                  <a:cubicBezTo>
                    <a:pt x="1290300" y="289205"/>
                    <a:pt x="1001095" y="0"/>
                    <a:pt x="645150" y="0"/>
                  </a:cubicBezTo>
                  <a:close/>
                  <a:moveTo>
                    <a:pt x="644326" y="1133750"/>
                  </a:moveTo>
                  <a:cubicBezTo>
                    <a:pt x="376544" y="1133750"/>
                    <a:pt x="159846" y="917052"/>
                    <a:pt x="159846" y="649270"/>
                  </a:cubicBezTo>
                  <a:cubicBezTo>
                    <a:pt x="159846" y="381487"/>
                    <a:pt x="376544" y="164789"/>
                    <a:pt x="644326" y="164789"/>
                  </a:cubicBezTo>
                  <a:cubicBezTo>
                    <a:pt x="912109" y="164789"/>
                    <a:pt x="1128807" y="381487"/>
                    <a:pt x="1128807" y="649270"/>
                  </a:cubicBezTo>
                  <a:cubicBezTo>
                    <a:pt x="1128807" y="917052"/>
                    <a:pt x="911285" y="1133750"/>
                    <a:pt x="644326" y="1133750"/>
                  </a:cubicBezTo>
                  <a:close/>
                </a:path>
              </a:pathLst>
            </a:custGeom>
            <a:noFill/>
            <a:ln w="16454" cap="flat">
              <a:solidFill>
                <a:schemeClr val="tx1"/>
              </a:solidFill>
              <a:prstDash val="solid"/>
              <a:miter/>
            </a:ln>
          </p:spPr>
          <p:txBody>
            <a:bodyPr rtlCol="0" anchor="ctr"/>
            <a:lstStyle/>
            <a:p>
              <a:endParaRPr lang="en-US" dirty="0"/>
            </a:p>
          </p:txBody>
        </p:sp>
      </p:grpSp>
    </p:spTree>
    <p:extLst>
      <p:ext uri="{BB962C8B-B14F-4D97-AF65-F5344CB8AC3E}">
        <p14:creationId xmlns:p14="http://schemas.microsoft.com/office/powerpoint/2010/main" val="353543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5.55556E-7 4.32099E-6 L 5.55556E-7 -0.04229 " pathEditMode="relative" rAng="0" ptsTypes="AA">
                                      <p:cBhvr>
                                        <p:cTn id="9" dur="500" spd="-100000" fill="hold"/>
                                        <p:tgtEl>
                                          <p:spTgt spid="4"/>
                                        </p:tgtEl>
                                        <p:attrNameLst>
                                          <p:attrName>ppt_x</p:attrName>
                                          <p:attrName>ppt_y</p:attrName>
                                        </p:attrNameLst>
                                      </p:cBhvr>
                                      <p:rCtr x="0" y="-2130"/>
                                    </p:animMotion>
                                  </p:childTnLst>
                                </p:cTn>
                              </p:par>
                              <p:par>
                                <p:cTn id="10" presetID="53" presetClass="entr" presetSubtype="16"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350" fill="hold"/>
                                        <p:tgtEl>
                                          <p:spTgt spid="12"/>
                                        </p:tgtEl>
                                        <p:attrNameLst>
                                          <p:attrName>ppt_w</p:attrName>
                                        </p:attrNameLst>
                                      </p:cBhvr>
                                      <p:tavLst>
                                        <p:tav tm="0">
                                          <p:val>
                                            <p:fltVal val="0"/>
                                          </p:val>
                                        </p:tav>
                                        <p:tav tm="100000">
                                          <p:val>
                                            <p:strVal val="#ppt_w"/>
                                          </p:val>
                                        </p:tav>
                                      </p:tavLst>
                                    </p:anim>
                                    <p:anim calcmode="lin" valueType="num">
                                      <p:cBhvr>
                                        <p:cTn id="13" dur="350" fill="hold"/>
                                        <p:tgtEl>
                                          <p:spTgt spid="12"/>
                                        </p:tgtEl>
                                        <p:attrNameLst>
                                          <p:attrName>ppt_h</p:attrName>
                                        </p:attrNameLst>
                                      </p:cBhvr>
                                      <p:tavLst>
                                        <p:tav tm="0">
                                          <p:val>
                                            <p:fltVal val="0"/>
                                          </p:val>
                                        </p:tav>
                                        <p:tav tm="100000">
                                          <p:val>
                                            <p:strVal val="#ppt_h"/>
                                          </p:val>
                                        </p:tav>
                                      </p:tavLst>
                                    </p:anim>
                                    <p:animEffect transition="in" filter="fade">
                                      <p:cBhvr>
                                        <p:cTn id="14" dur="350"/>
                                        <p:tgtEl>
                                          <p:spTgt spid="12"/>
                                        </p:tgtEl>
                                      </p:cBhvr>
                                    </p:animEffect>
                                  </p:childTnLst>
                                </p:cTn>
                              </p:par>
                              <p:par>
                                <p:cTn id="15" presetID="53" presetClass="entr" presetSubtype="16" fill="hold" nodeType="withEffect">
                                  <p:stCondLst>
                                    <p:cond delay="450"/>
                                  </p:stCondLst>
                                  <p:childTnLst>
                                    <p:set>
                                      <p:cBhvr>
                                        <p:cTn id="16" dur="1" fill="hold">
                                          <p:stCondLst>
                                            <p:cond delay="0"/>
                                          </p:stCondLst>
                                        </p:cTn>
                                        <p:tgtEl>
                                          <p:spTgt spid="61"/>
                                        </p:tgtEl>
                                        <p:attrNameLst>
                                          <p:attrName>style.visibility</p:attrName>
                                        </p:attrNameLst>
                                      </p:cBhvr>
                                      <p:to>
                                        <p:strVal val="visible"/>
                                      </p:to>
                                    </p:set>
                                    <p:anim calcmode="lin" valueType="num">
                                      <p:cBhvr>
                                        <p:cTn id="17" dur="500" fill="hold"/>
                                        <p:tgtEl>
                                          <p:spTgt spid="61"/>
                                        </p:tgtEl>
                                        <p:attrNameLst>
                                          <p:attrName>ppt_w</p:attrName>
                                        </p:attrNameLst>
                                      </p:cBhvr>
                                      <p:tavLst>
                                        <p:tav tm="0">
                                          <p:val>
                                            <p:fltVal val="0"/>
                                          </p:val>
                                        </p:tav>
                                        <p:tav tm="100000">
                                          <p:val>
                                            <p:strVal val="#ppt_w"/>
                                          </p:val>
                                        </p:tav>
                                      </p:tavLst>
                                    </p:anim>
                                    <p:anim calcmode="lin" valueType="num">
                                      <p:cBhvr>
                                        <p:cTn id="18" dur="500" fill="hold"/>
                                        <p:tgtEl>
                                          <p:spTgt spid="61"/>
                                        </p:tgtEl>
                                        <p:attrNameLst>
                                          <p:attrName>ppt_h</p:attrName>
                                        </p:attrNameLst>
                                      </p:cBhvr>
                                      <p:tavLst>
                                        <p:tav tm="0">
                                          <p:val>
                                            <p:fltVal val="0"/>
                                          </p:val>
                                        </p:tav>
                                        <p:tav tm="100000">
                                          <p:val>
                                            <p:strVal val="#ppt_h"/>
                                          </p:val>
                                        </p:tav>
                                      </p:tavLst>
                                    </p:anim>
                                    <p:animEffect transition="in" filter="fade">
                                      <p:cBhvr>
                                        <p:cTn id="1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75A2C-0F60-4B8D-9074-388B0BBB6256}"/>
              </a:ext>
            </a:extLst>
          </p:cNvPr>
          <p:cNvSpPr>
            <a:spLocks noGrp="1"/>
          </p:cNvSpPr>
          <p:nvPr>
            <p:ph type="title"/>
          </p:nvPr>
        </p:nvSpPr>
        <p:spPr/>
        <p:txBody>
          <a:bodyPr/>
          <a:lstStyle/>
          <a:p>
            <a:r>
              <a:rPr lang="en-US" dirty="0"/>
              <a:t>Data Environments in the cloud</a:t>
            </a:r>
          </a:p>
        </p:txBody>
      </p:sp>
      <p:sp>
        <p:nvSpPr>
          <p:cNvPr id="9" name="Freeform: Shape 10">
            <a:extLst>
              <a:ext uri="{FF2B5EF4-FFF2-40B4-BE49-F238E27FC236}">
                <a16:creationId xmlns:a16="http://schemas.microsoft.com/office/drawing/2014/main" id="{BF0D1AEE-8805-42BD-B7A7-DDC027362813}"/>
              </a:ext>
            </a:extLst>
          </p:cNvPr>
          <p:cNvSpPr/>
          <p:nvPr/>
        </p:nvSpPr>
        <p:spPr>
          <a:xfrm>
            <a:off x="371590" y="1262239"/>
            <a:ext cx="4114061" cy="2644240"/>
          </a:xfrm>
          <a:custGeom>
            <a:avLst/>
            <a:gdLst/>
            <a:ahLst/>
            <a:cxnLst>
              <a:cxn ang="0">
                <a:pos x="wd2" y="hd2"/>
              </a:cxn>
              <a:cxn ang="5400000">
                <a:pos x="wd2" y="hd2"/>
              </a:cxn>
              <a:cxn ang="10800000">
                <a:pos x="wd2" y="hd2"/>
              </a:cxn>
              <a:cxn ang="16200000">
                <a:pos x="wd2" y="hd2"/>
              </a:cxn>
            </a:cxnLst>
            <a:rect l="0" t="0" r="r" b="b"/>
            <a:pathLst>
              <a:path w="21600" h="21600" extrusionOk="0">
                <a:moveTo>
                  <a:pt x="13259" y="0"/>
                </a:moveTo>
                <a:cubicBezTo>
                  <a:pt x="16159" y="0"/>
                  <a:pt x="18511" y="3658"/>
                  <a:pt x="18511" y="8170"/>
                </a:cubicBezTo>
                <a:lnTo>
                  <a:pt x="18478" y="8833"/>
                </a:lnTo>
                <a:lnTo>
                  <a:pt x="19048" y="9108"/>
                </a:lnTo>
                <a:cubicBezTo>
                  <a:pt x="20548" y="10095"/>
                  <a:pt x="21600" y="12406"/>
                  <a:pt x="21600" y="15099"/>
                </a:cubicBezTo>
                <a:cubicBezTo>
                  <a:pt x="21600" y="18240"/>
                  <a:pt x="20168" y="20862"/>
                  <a:pt x="18264" y="21468"/>
                </a:cubicBezTo>
                <a:lnTo>
                  <a:pt x="17592" y="21573"/>
                </a:lnTo>
                <a:lnTo>
                  <a:pt x="17592" y="21600"/>
                </a:lnTo>
                <a:lnTo>
                  <a:pt x="17421" y="21600"/>
                </a:lnTo>
                <a:lnTo>
                  <a:pt x="17421" y="21600"/>
                </a:lnTo>
                <a:lnTo>
                  <a:pt x="17421" y="21600"/>
                </a:lnTo>
                <a:lnTo>
                  <a:pt x="4123" y="21600"/>
                </a:lnTo>
                <a:lnTo>
                  <a:pt x="4123" y="21564"/>
                </a:lnTo>
                <a:lnTo>
                  <a:pt x="3336" y="21440"/>
                </a:lnTo>
                <a:cubicBezTo>
                  <a:pt x="1432" y="20834"/>
                  <a:pt x="0" y="18213"/>
                  <a:pt x="0" y="15071"/>
                </a:cubicBezTo>
                <a:cubicBezTo>
                  <a:pt x="0" y="11929"/>
                  <a:pt x="1432" y="9308"/>
                  <a:pt x="3336" y="8702"/>
                </a:cubicBezTo>
                <a:lnTo>
                  <a:pt x="3793" y="8630"/>
                </a:lnTo>
                <a:lnTo>
                  <a:pt x="3760" y="8375"/>
                </a:lnTo>
                <a:cubicBezTo>
                  <a:pt x="3760" y="6126"/>
                  <a:pt x="4932" y="4303"/>
                  <a:pt x="6377" y="4303"/>
                </a:cubicBezTo>
                <a:cubicBezTo>
                  <a:pt x="7100" y="4303"/>
                  <a:pt x="7755" y="4759"/>
                  <a:pt x="8228" y="5496"/>
                </a:cubicBezTo>
                <a:lnTo>
                  <a:pt x="8291" y="5640"/>
                </a:lnTo>
                <a:lnTo>
                  <a:pt x="8421" y="4990"/>
                </a:lnTo>
                <a:cubicBezTo>
                  <a:pt x="9218" y="2058"/>
                  <a:pt x="11084" y="0"/>
                  <a:pt x="13259" y="0"/>
                </a:cubicBezTo>
                <a:close/>
              </a:path>
            </a:pathLst>
          </a:custGeom>
          <a:ln w="15875">
            <a:solidFill>
              <a:schemeClr val="accent1"/>
            </a:solidFill>
          </a:ln>
        </p:spPr>
        <p:txBody>
          <a:bodyPr lIns="45719" rIns="45719" anchor="ctr"/>
          <a:lstStyle/>
          <a:p>
            <a:pPr marL="0" marR="0" lvl="0" indent="0" algn="ctr" defTabSz="4572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Freeform: Shape 34">
            <a:extLst>
              <a:ext uri="{FF2B5EF4-FFF2-40B4-BE49-F238E27FC236}">
                <a16:creationId xmlns:a16="http://schemas.microsoft.com/office/drawing/2014/main" id="{E34030A0-3419-4603-BF41-ECE8AA1526D1}"/>
              </a:ext>
            </a:extLst>
          </p:cNvPr>
          <p:cNvSpPr/>
          <p:nvPr/>
        </p:nvSpPr>
        <p:spPr>
          <a:xfrm>
            <a:off x="3722273" y="2730726"/>
            <a:ext cx="5040727" cy="1173939"/>
          </a:xfrm>
          <a:custGeom>
            <a:avLst/>
            <a:gdLst/>
            <a:ahLst/>
            <a:cxnLst>
              <a:cxn ang="0">
                <a:pos x="wd2" y="hd2"/>
              </a:cxn>
              <a:cxn ang="5400000">
                <a:pos x="wd2" y="hd2"/>
              </a:cxn>
              <a:cxn ang="10800000">
                <a:pos x="wd2" y="hd2"/>
              </a:cxn>
              <a:cxn ang="16200000">
                <a:pos x="wd2" y="hd2"/>
              </a:cxn>
            </a:cxnLst>
            <a:rect l="0" t="0" r="r" b="b"/>
            <a:pathLst>
              <a:path w="21600" h="21600" extrusionOk="0">
                <a:moveTo>
                  <a:pt x="2849" y="0"/>
                </a:moveTo>
                <a:lnTo>
                  <a:pt x="21600" y="0"/>
                </a:lnTo>
                <a:lnTo>
                  <a:pt x="21600" y="21600"/>
                </a:lnTo>
                <a:lnTo>
                  <a:pt x="0" y="21600"/>
                </a:lnTo>
                <a:lnTo>
                  <a:pt x="0" y="21573"/>
                </a:lnTo>
                <a:lnTo>
                  <a:pt x="548" y="21336"/>
                </a:lnTo>
                <a:cubicBezTo>
                  <a:pt x="2102" y="19970"/>
                  <a:pt x="3271" y="14066"/>
                  <a:pt x="3271" y="6989"/>
                </a:cubicBezTo>
                <a:cubicBezTo>
                  <a:pt x="3271" y="4715"/>
                  <a:pt x="3150" y="2561"/>
                  <a:pt x="2935" y="641"/>
                </a:cubicBezTo>
                <a:lnTo>
                  <a:pt x="2849" y="0"/>
                </a:lnTo>
                <a:close/>
              </a:path>
            </a:pathLst>
          </a:custGeom>
          <a:solidFill>
            <a:srgbClr val="FAA634"/>
          </a:solidFill>
          <a:ln w="15875">
            <a:noFill/>
          </a:ln>
        </p:spPr>
        <p:txBody>
          <a:bodyPr lIns="45719" rIns="45719" anchor="ctr"/>
          <a:lstStyle/>
          <a:p>
            <a:pPr marL="0" marR="0" lvl="0" indent="0" algn="ctr" defTabSz="4572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Freeform: Shape 31">
            <a:extLst>
              <a:ext uri="{FF2B5EF4-FFF2-40B4-BE49-F238E27FC236}">
                <a16:creationId xmlns:a16="http://schemas.microsoft.com/office/drawing/2014/main" id="{D1C1B376-A08A-4D95-9885-EDED9D091A6B}"/>
              </a:ext>
            </a:extLst>
          </p:cNvPr>
          <p:cNvSpPr/>
          <p:nvPr/>
        </p:nvSpPr>
        <p:spPr>
          <a:xfrm>
            <a:off x="2887128" y="1346149"/>
            <a:ext cx="5875872" cy="13231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4846" y="21600"/>
                </a:lnTo>
                <a:lnTo>
                  <a:pt x="4611" y="20533"/>
                </a:lnTo>
                <a:cubicBezTo>
                  <a:pt x="4289" y="19292"/>
                  <a:pt x="3895" y="18406"/>
                  <a:pt x="3461" y="18012"/>
                </a:cubicBezTo>
                <a:lnTo>
                  <a:pt x="3415" y="17991"/>
                </a:lnTo>
                <a:lnTo>
                  <a:pt x="3442" y="15735"/>
                </a:lnTo>
                <a:cubicBezTo>
                  <a:pt x="3376" y="7891"/>
                  <a:pt x="2192" y="1256"/>
                  <a:pt x="547" y="191"/>
                </a:cubicBezTo>
                <a:cubicBezTo>
                  <a:pt x="429" y="115"/>
                  <a:pt x="312" y="69"/>
                  <a:pt x="196" y="52"/>
                </a:cubicBezTo>
                <a:lnTo>
                  <a:pt x="0" y="102"/>
                </a:lnTo>
                <a:lnTo>
                  <a:pt x="0" y="0"/>
                </a:lnTo>
                <a:close/>
              </a:path>
            </a:pathLst>
          </a:custGeom>
          <a:solidFill>
            <a:schemeClr val="accent6">
              <a:lumMod val="20000"/>
              <a:lumOff val="80000"/>
            </a:schemeClr>
          </a:solidFill>
          <a:ln w="15875">
            <a:noFill/>
          </a:ln>
        </p:spPr>
        <p:txBody>
          <a:bodyPr lIns="45719" rIns="45719" anchor="ctr"/>
          <a:lstStyle/>
          <a:p>
            <a:pPr marL="0" marR="0" lvl="0" indent="0" algn="ctr" defTabSz="4572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AWS">
            <a:extLst>
              <a:ext uri="{FF2B5EF4-FFF2-40B4-BE49-F238E27FC236}">
                <a16:creationId xmlns:a16="http://schemas.microsoft.com/office/drawing/2014/main" id="{E536325E-338A-4929-97A3-56C56D0927A9}"/>
              </a:ext>
            </a:extLst>
          </p:cNvPr>
          <p:cNvSpPr txBox="1"/>
          <p:nvPr/>
        </p:nvSpPr>
        <p:spPr>
          <a:xfrm>
            <a:off x="2299330" y="3851001"/>
            <a:ext cx="430490" cy="169277"/>
          </a:xfrm>
          <a:prstGeom prst="rect">
            <a:avLst/>
          </a:prstGeom>
          <a:solidFill>
            <a:srgbClr val="0D2836"/>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1100" b="1">
                <a:solidFill>
                  <a:schemeClr val="accent1"/>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sz="1100" b="1" i="0" u="none" strike="noStrike" kern="1200" cap="none" spc="0" normalizeH="0" baseline="0" noProof="0" dirty="0">
                <a:ln>
                  <a:noFill/>
                </a:ln>
                <a:solidFill>
                  <a:srgbClr val="FF9900"/>
                </a:solidFill>
                <a:effectLst/>
                <a:uLnTx/>
                <a:uFillTx/>
                <a:latin typeface="Amazon Ember" panose="020B0603020204020204" pitchFamily="34" charset="0"/>
                <a:ea typeface="Amazon Ember" panose="020B0603020204020204" pitchFamily="34" charset="0"/>
                <a:cs typeface="Amazon Ember" panose="020B0603020204020204" pitchFamily="34" charset="0"/>
              </a:rPr>
              <a:t>AWS</a:t>
            </a:r>
          </a:p>
        </p:txBody>
      </p:sp>
      <p:sp>
        <p:nvSpPr>
          <p:cNvPr id="3" name="Rectangle 2">
            <a:extLst>
              <a:ext uri="{FF2B5EF4-FFF2-40B4-BE49-F238E27FC236}">
                <a16:creationId xmlns:a16="http://schemas.microsoft.com/office/drawing/2014/main" id="{BC79E866-48D5-487B-81DB-035E77A2E6D0}"/>
              </a:ext>
            </a:extLst>
          </p:cNvPr>
          <p:cNvSpPr/>
          <p:nvPr/>
        </p:nvSpPr>
        <p:spPr>
          <a:xfrm>
            <a:off x="4599677" y="3025307"/>
            <a:ext cx="1546130" cy="584775"/>
          </a:xfrm>
          <a:prstGeom prst="rect">
            <a:avLst/>
          </a:prstGeom>
        </p:spPr>
        <p:txBody>
          <a:bodyPr wrap="square">
            <a:spAutoFit/>
          </a:bodyPr>
          <a:lstStyle/>
          <a:p>
            <a:pPr lvl="0" defTabSz="457200">
              <a:defRPr/>
            </a:pPr>
            <a:r>
              <a:rPr lang="en-US" sz="1600" b="1" dirty="0">
                <a:solidFill>
                  <a:schemeClr val="tx2">
                    <a:lumMod val="10000"/>
                  </a:schemeClr>
                </a:solidFill>
              </a:rPr>
              <a:t>Data Warehouse</a:t>
            </a:r>
            <a:r>
              <a:rPr kumimoji="0" lang="en-US" sz="1600" b="1" i="0" u="none" strike="noStrike" kern="1200" cap="none" spc="0" normalizeH="0" baseline="0" noProof="0" dirty="0">
                <a:ln>
                  <a:noFill/>
                </a:ln>
                <a:solidFill>
                  <a:schemeClr val="tx2">
                    <a:lumMod val="10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p>
        </p:txBody>
      </p:sp>
      <p:sp>
        <p:nvSpPr>
          <p:cNvPr id="5" name="Rectangle 4">
            <a:extLst>
              <a:ext uri="{FF2B5EF4-FFF2-40B4-BE49-F238E27FC236}">
                <a16:creationId xmlns:a16="http://schemas.microsoft.com/office/drawing/2014/main" id="{C82315D4-74FB-44B2-BCFA-435F9C7DF401}"/>
              </a:ext>
            </a:extLst>
          </p:cNvPr>
          <p:cNvSpPr/>
          <p:nvPr/>
        </p:nvSpPr>
        <p:spPr>
          <a:xfrm>
            <a:off x="6071769" y="2732920"/>
            <a:ext cx="2667000" cy="1169551"/>
          </a:xfrm>
          <a:prstGeom prst="rect">
            <a:avLst/>
          </a:prstGeom>
        </p:spPr>
        <p:txBody>
          <a:bodyPr wrap="square" anchor="ctr" anchorCtr="0">
            <a:spAutoFit/>
          </a:bodyPr>
          <a:lstStyle/>
          <a:p>
            <a:r>
              <a:rPr lang="en-US" sz="1400" dirty="0">
                <a:solidFill>
                  <a:schemeClr val="tx2">
                    <a:lumMod val="10000"/>
                  </a:schemeClr>
                </a:solidFill>
              </a:rPr>
              <a:t>In a Data Warehousing environment, the data that we are bringing in already has some structure in it and is normalized.</a:t>
            </a:r>
          </a:p>
        </p:txBody>
      </p:sp>
      <p:sp>
        <p:nvSpPr>
          <p:cNvPr id="15" name="Rectangle 14">
            <a:extLst>
              <a:ext uri="{FF2B5EF4-FFF2-40B4-BE49-F238E27FC236}">
                <a16:creationId xmlns:a16="http://schemas.microsoft.com/office/drawing/2014/main" id="{4D8B35A7-0276-4B92-8CF8-E5EC75646A2B}"/>
              </a:ext>
            </a:extLst>
          </p:cNvPr>
          <p:cNvSpPr/>
          <p:nvPr/>
        </p:nvSpPr>
        <p:spPr>
          <a:xfrm>
            <a:off x="4265269" y="1715345"/>
            <a:ext cx="1546130" cy="338554"/>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8F8F8">
                    <a:lumMod val="1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Data Lake</a:t>
            </a:r>
            <a:endParaRPr kumimoji="0" lang="en-US" sz="1600" b="0" i="0" u="none" strike="noStrike" kern="1200" cap="none" spc="0" normalizeH="0" baseline="0" noProof="0" dirty="0">
              <a:ln>
                <a:noFill/>
              </a:ln>
              <a:solidFill>
                <a:srgbClr val="F8F8F8">
                  <a:lumMod val="1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Rectangle 15">
            <a:extLst>
              <a:ext uri="{FF2B5EF4-FFF2-40B4-BE49-F238E27FC236}">
                <a16:creationId xmlns:a16="http://schemas.microsoft.com/office/drawing/2014/main" id="{C86A5960-3DD2-42AF-A2E2-8AA19DEF6AB2}"/>
              </a:ext>
            </a:extLst>
          </p:cNvPr>
          <p:cNvSpPr/>
          <p:nvPr/>
        </p:nvSpPr>
        <p:spPr>
          <a:xfrm>
            <a:off x="5458178" y="1430962"/>
            <a:ext cx="3332262" cy="1169551"/>
          </a:xfrm>
          <a:prstGeom prst="rect">
            <a:avLst/>
          </a:prstGeom>
        </p:spPr>
        <p:txBody>
          <a:bodyPr wrap="square" anchor="ctr" anchorCtr="0">
            <a:spAutoFit/>
          </a:bodyPr>
          <a:lstStyle/>
          <a:p>
            <a:r>
              <a:rPr lang="en-US" sz="1400" dirty="0">
                <a:solidFill>
                  <a:schemeClr val="tx2">
                    <a:lumMod val="10000"/>
                  </a:schemeClr>
                </a:solidFill>
              </a:rPr>
              <a:t>We are looking to  retain and make use of all the data we have, unstructured or structured.</a:t>
            </a:r>
          </a:p>
          <a:p>
            <a:r>
              <a:rPr lang="en-US" sz="1400" dirty="0">
                <a:solidFill>
                  <a:schemeClr val="tx2">
                    <a:lumMod val="10000"/>
                  </a:schemeClr>
                </a:solidFill>
              </a:rPr>
              <a:t>As we can imagine this data gets messy and will need to be cleansed.</a:t>
            </a:r>
          </a:p>
        </p:txBody>
      </p:sp>
      <p:sp useBgFill="1">
        <p:nvSpPr>
          <p:cNvPr id="8" name="Freeform: Shape 15">
            <a:extLst>
              <a:ext uri="{FF2B5EF4-FFF2-40B4-BE49-F238E27FC236}">
                <a16:creationId xmlns:a16="http://schemas.microsoft.com/office/drawing/2014/main" id="{BFC869A8-DE97-44FA-ACCB-13F894FE29D9}"/>
              </a:ext>
            </a:extLst>
          </p:cNvPr>
          <p:cNvSpPr/>
          <p:nvPr/>
        </p:nvSpPr>
        <p:spPr>
          <a:xfrm>
            <a:off x="484077" y="1348875"/>
            <a:ext cx="3896212" cy="2469153"/>
          </a:xfrm>
          <a:custGeom>
            <a:avLst/>
            <a:gdLst/>
            <a:ahLst/>
            <a:cxnLst>
              <a:cxn ang="0">
                <a:pos x="wd2" y="hd2"/>
              </a:cxn>
              <a:cxn ang="5400000">
                <a:pos x="wd2" y="hd2"/>
              </a:cxn>
              <a:cxn ang="10800000">
                <a:pos x="wd2" y="hd2"/>
              </a:cxn>
              <a:cxn ang="16200000">
                <a:pos x="wd2" y="hd2"/>
              </a:cxn>
            </a:cxnLst>
            <a:rect l="0" t="0" r="r" b="b"/>
            <a:pathLst>
              <a:path w="21600" h="21487" extrusionOk="0">
                <a:moveTo>
                  <a:pt x="9005" y="21447"/>
                </a:moveTo>
                <a:lnTo>
                  <a:pt x="4273" y="21487"/>
                </a:lnTo>
                <a:lnTo>
                  <a:pt x="4273" y="21465"/>
                </a:lnTo>
                <a:lnTo>
                  <a:pt x="4250" y="21464"/>
                </a:lnTo>
                <a:cubicBezTo>
                  <a:pt x="1437" y="21188"/>
                  <a:pt x="0" y="18488"/>
                  <a:pt x="0" y="15269"/>
                </a:cubicBezTo>
                <a:cubicBezTo>
                  <a:pt x="0" y="12264"/>
                  <a:pt x="1396" y="9690"/>
                  <a:pt x="3760" y="9152"/>
                </a:cubicBezTo>
                <a:lnTo>
                  <a:pt x="3863" y="9136"/>
                </a:lnTo>
                <a:lnTo>
                  <a:pt x="3822" y="8933"/>
                </a:lnTo>
                <a:cubicBezTo>
                  <a:pt x="3791" y="8693"/>
                  <a:pt x="3775" y="8444"/>
                  <a:pt x="3775" y="8190"/>
                </a:cubicBezTo>
                <a:cubicBezTo>
                  <a:pt x="3775" y="6156"/>
                  <a:pt x="4825" y="4507"/>
                  <a:pt x="6121" y="4507"/>
                </a:cubicBezTo>
                <a:cubicBezTo>
                  <a:pt x="7093" y="4507"/>
                  <a:pt x="7927" y="5434"/>
                  <a:pt x="8284" y="6756"/>
                </a:cubicBezTo>
                <a:lnTo>
                  <a:pt x="8320" y="6940"/>
                </a:lnTo>
                <a:lnTo>
                  <a:pt x="8454" y="6062"/>
                </a:lnTo>
                <a:cubicBezTo>
                  <a:pt x="9250" y="2383"/>
                  <a:pt x="11337" y="-113"/>
                  <a:pt x="13617" y="4"/>
                </a:cubicBezTo>
                <a:cubicBezTo>
                  <a:pt x="13793" y="13"/>
                  <a:pt x="13969" y="37"/>
                  <a:pt x="14146" y="78"/>
                </a:cubicBezTo>
                <a:cubicBezTo>
                  <a:pt x="16627" y="645"/>
                  <a:pt x="18413" y="4182"/>
                  <a:pt x="18513" y="8364"/>
                </a:cubicBezTo>
                <a:lnTo>
                  <a:pt x="18472" y="9567"/>
                </a:lnTo>
                <a:lnTo>
                  <a:pt x="18541" y="9578"/>
                </a:lnTo>
                <a:cubicBezTo>
                  <a:pt x="20287" y="10138"/>
                  <a:pt x="21600" y="12563"/>
                  <a:pt x="21600" y="15468"/>
                </a:cubicBezTo>
                <a:cubicBezTo>
                  <a:pt x="21600" y="18374"/>
                  <a:pt x="20287" y="20798"/>
                  <a:pt x="18541" y="21359"/>
                </a:cubicBezTo>
                <a:lnTo>
                  <a:pt x="17820" y="21473"/>
                </a:lnTo>
                <a:lnTo>
                  <a:pt x="17820" y="21487"/>
                </a:lnTo>
                <a:lnTo>
                  <a:pt x="13482" y="21419"/>
                </a:lnTo>
              </a:path>
            </a:pathLst>
          </a:custGeom>
          <a:ln w="15875">
            <a:solidFill>
              <a:schemeClr val="accent2"/>
            </a:solidFill>
          </a:ln>
        </p:spPr>
        <p:txBody>
          <a:bodyPr lIns="45719" rIns="45719" anchor="ctr"/>
          <a:lstStyle/>
          <a:p>
            <a:pPr marL="0" marR="0" lvl="0" indent="0" algn="ctr" defTabSz="4572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38305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73EC1-B555-9449-9084-C0CF31F4F3BD}"/>
              </a:ext>
            </a:extLst>
          </p:cNvPr>
          <p:cNvSpPr>
            <a:spLocks noGrp="1"/>
          </p:cNvSpPr>
          <p:nvPr>
            <p:ph type="title"/>
          </p:nvPr>
        </p:nvSpPr>
        <p:spPr/>
        <p:txBody>
          <a:bodyPr/>
          <a:lstStyle/>
          <a:p>
            <a:r>
              <a:rPr lang="en-US" dirty="0"/>
              <a:t>ETL vs ELT</a:t>
            </a:r>
          </a:p>
        </p:txBody>
      </p:sp>
      <p:sp>
        <p:nvSpPr>
          <p:cNvPr id="3" name="Footer Placeholder 2">
            <a:extLst>
              <a:ext uri="{FF2B5EF4-FFF2-40B4-BE49-F238E27FC236}">
                <a16:creationId xmlns:a16="http://schemas.microsoft.com/office/drawing/2014/main" id="{7A694083-EC4B-1A40-9A61-49A4EAED9B83}"/>
              </a:ext>
            </a:extLst>
          </p:cNvPr>
          <p:cNvSpPr>
            <a:spLocks noGrp="1"/>
          </p:cNvSpPr>
          <p:nvPr>
            <p:ph type="ftr" sz="quarter" idx="15"/>
          </p:nvPr>
        </p:nvSpPr>
        <p:spPr/>
        <p:txBody>
          <a:bodyPr/>
          <a:lstStyle/>
          <a:p>
            <a:pPr>
              <a:defRPr/>
            </a:pPr>
            <a:r>
              <a:rPr lang="en-US">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All rights reserved. Amazon Confidential and Trademark</a:t>
            </a:r>
            <a:endParaRPr lang="en-US" dirty="0">
              <a:solidFill>
                <a:srgbClr val="FFFFFF">
                  <a:lumMod val="50000"/>
                </a:srgb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Slide Number Placeholder 3">
            <a:extLst>
              <a:ext uri="{FF2B5EF4-FFF2-40B4-BE49-F238E27FC236}">
                <a16:creationId xmlns:a16="http://schemas.microsoft.com/office/drawing/2014/main" id="{637E67F3-B950-E04C-8696-D5C385E5BE85}"/>
              </a:ext>
            </a:extLst>
          </p:cNvPr>
          <p:cNvSpPr>
            <a:spLocks noGrp="1"/>
          </p:cNvSpPr>
          <p:nvPr>
            <p:ph type="sldNum" sz="quarter" idx="16"/>
          </p:nvPr>
        </p:nvSpPr>
        <p:spPr/>
        <p:txBody>
          <a:bodyPr/>
          <a:lstStyle/>
          <a:p>
            <a:fld id="{7834CDD4-D76F-4459-B025-0310E913C243}" type="slidenum">
              <a:rPr lang="en-US" smtClean="0"/>
              <a:pPr/>
              <a:t>7</a:t>
            </a:fld>
            <a:endParaRPr lang="en-US"/>
          </a:p>
        </p:txBody>
      </p:sp>
      <p:sp>
        <p:nvSpPr>
          <p:cNvPr id="5" name="Title 1">
            <a:extLst>
              <a:ext uri="{FF2B5EF4-FFF2-40B4-BE49-F238E27FC236}">
                <a16:creationId xmlns:a16="http://schemas.microsoft.com/office/drawing/2014/main" id="{C41DDCAF-7FA5-B943-B47B-40DE8A19C3F4}"/>
              </a:ext>
            </a:extLst>
          </p:cNvPr>
          <p:cNvSpPr txBox="1">
            <a:spLocks/>
          </p:cNvSpPr>
          <p:nvPr/>
        </p:nvSpPr>
        <p:spPr>
          <a:xfrm>
            <a:off x="548640" y="183898"/>
            <a:ext cx="13510260" cy="993392"/>
          </a:xfrm>
          <a:prstGeom prst="rect">
            <a:avLst/>
          </a:prstGeom>
        </p:spPr>
        <p:txBody>
          <a:bodyPr vert="horz" lIns="0" tIns="45720" rIns="91440" bIns="45720" rtlCol="0" anchor="b" anchorCtr="0">
            <a:no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algn="ctr"/>
            <a:endParaRPr lang="en-US" dirty="0"/>
          </a:p>
        </p:txBody>
      </p:sp>
      <p:sp>
        <p:nvSpPr>
          <p:cNvPr id="6" name="Text Placeholder 2">
            <a:extLst>
              <a:ext uri="{FF2B5EF4-FFF2-40B4-BE49-F238E27FC236}">
                <a16:creationId xmlns:a16="http://schemas.microsoft.com/office/drawing/2014/main" id="{CB8E21B6-094A-2D41-A73C-065860E1D625}"/>
              </a:ext>
            </a:extLst>
          </p:cNvPr>
          <p:cNvSpPr txBox="1">
            <a:spLocks/>
          </p:cNvSpPr>
          <p:nvPr/>
        </p:nvSpPr>
        <p:spPr>
          <a:xfrm>
            <a:off x="457200" y="828105"/>
            <a:ext cx="7883236" cy="885375"/>
          </a:xfrm>
          <a:prstGeom prst="rect">
            <a:avLst/>
          </a:prstGeom>
        </p:spPr>
        <p:txBody>
          <a:bodyPr/>
          <a:lstStyle>
            <a:lvl1pPr marL="171450" indent="-171450" algn="l" defTabSz="685800" rtl="0" eaLnBrk="1" latinLnBrk="0" hangingPunct="1">
              <a:lnSpc>
                <a:spcPct val="90000"/>
              </a:lnSpc>
              <a:spcBef>
                <a:spcPts val="0"/>
              </a:spcBef>
              <a:spcAft>
                <a:spcPts val="675"/>
              </a:spcAft>
              <a:buClr>
                <a:schemeClr val="tx1"/>
              </a:buClr>
              <a:buSzPct val="90000"/>
              <a:buFont typeface="Amazon Ember" panose="020B0603020204020204" pitchFamily="34" charset="0"/>
              <a:buChar char="•"/>
              <a:defRPr sz="2100" b="0" kern="1200">
                <a:solidFill>
                  <a:schemeClr val="tx1"/>
                </a:solidFill>
                <a:latin typeface="+mn-lt"/>
                <a:ea typeface="+mn-ea"/>
                <a:cs typeface="+mn-cs"/>
              </a:defRPr>
            </a:lvl1pPr>
            <a:lvl2pPr marL="342900" indent="-171450" algn="l" defTabSz="685800" rtl="0" eaLnBrk="1" latinLnBrk="0" hangingPunct="1">
              <a:lnSpc>
                <a:spcPct val="90000"/>
              </a:lnSpc>
              <a:spcBef>
                <a:spcPts val="0"/>
              </a:spcBef>
              <a:spcAft>
                <a:spcPts val="675"/>
              </a:spcAft>
              <a:buClr>
                <a:schemeClr val="tx1"/>
              </a:buClr>
              <a:buSzPct val="90000"/>
              <a:buFont typeface="Wingdings" panose="05000000000000000000" pitchFamily="2" charset="2"/>
              <a:buChar char="§"/>
              <a:defRPr sz="1800" kern="1200">
                <a:solidFill>
                  <a:schemeClr val="tx1"/>
                </a:solidFill>
                <a:latin typeface="+mn-lt"/>
                <a:ea typeface="+mn-ea"/>
                <a:cs typeface="+mn-cs"/>
              </a:defRPr>
            </a:lvl2pPr>
            <a:lvl3pPr marL="548640" indent="-171450" algn="l" defTabSz="685800" rtl="0" eaLnBrk="1" latinLnBrk="0" hangingPunct="1">
              <a:lnSpc>
                <a:spcPct val="90000"/>
              </a:lnSpc>
              <a:spcBef>
                <a:spcPts val="0"/>
              </a:spcBef>
              <a:spcAft>
                <a:spcPts val="450"/>
              </a:spcAft>
              <a:buClr>
                <a:schemeClr val="tx1"/>
              </a:buClr>
              <a:buFont typeface="Amazon Ember" panose="020B0603020204020204" pitchFamily="34" charset="0"/>
              <a:buChar char="–"/>
              <a:defRPr sz="1500" kern="1200">
                <a:solidFill>
                  <a:schemeClr val="tx1"/>
                </a:solidFill>
                <a:latin typeface="+mn-lt"/>
                <a:ea typeface="+mn-ea"/>
                <a:cs typeface="+mn-cs"/>
              </a:defRPr>
            </a:lvl3pPr>
            <a:lvl4pPr marL="754380" indent="-171450" algn="l" defTabSz="685800" rtl="0" eaLnBrk="1" latinLnBrk="0" hangingPunct="1">
              <a:lnSpc>
                <a:spcPct val="90000"/>
              </a:lnSpc>
              <a:spcBef>
                <a:spcPts val="0"/>
              </a:spcBef>
              <a:spcAft>
                <a:spcPts val="450"/>
              </a:spcAft>
              <a:buClr>
                <a:schemeClr val="tx1"/>
              </a:buClr>
              <a:buFont typeface="Amazon Ember" panose="020B0603020204020204" pitchFamily="34" charset="0"/>
              <a:buChar char="•"/>
              <a:defRPr sz="1350" kern="1200">
                <a:solidFill>
                  <a:schemeClr val="tx1"/>
                </a:solidFill>
                <a:latin typeface="+mn-lt"/>
                <a:ea typeface="+mn-ea"/>
                <a:cs typeface="+mn-cs"/>
              </a:defRPr>
            </a:lvl4pPr>
            <a:lvl5pPr marL="960120" indent="-171450" algn="l" defTabSz="685800" rtl="0" eaLnBrk="1" latinLnBrk="0" hangingPunct="1">
              <a:lnSpc>
                <a:spcPct val="90000"/>
              </a:lnSpc>
              <a:spcBef>
                <a:spcPts val="0"/>
              </a:spcBef>
              <a:spcAft>
                <a:spcPts val="450"/>
              </a:spcAft>
              <a:buClr>
                <a:schemeClr val="tx1"/>
              </a:buClr>
              <a:buFont typeface="Amazon Ember" panose="020B0603020204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mazon Ember" panose="020B0603020204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mazon Ember" panose="020B0603020204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mazon Ember" panose="020B0603020204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mazon Ember" panose="020B0603020204020204" pitchFamily="34" charset="0"/>
              <a:buChar char="•"/>
              <a:defRPr sz="1350" kern="1200">
                <a:solidFill>
                  <a:schemeClr val="tx1"/>
                </a:solidFill>
                <a:latin typeface="+mn-lt"/>
                <a:ea typeface="+mn-ea"/>
                <a:cs typeface="+mn-cs"/>
              </a:defRPr>
            </a:lvl9pPr>
          </a:lstStyle>
          <a:p>
            <a:pPr marL="0" indent="0">
              <a:buNone/>
            </a:pPr>
            <a:r>
              <a:rPr lang="en-US" dirty="0"/>
              <a:t>To conduct the migration/s needed above we have 2 approaches: ETL and ELT</a:t>
            </a:r>
          </a:p>
        </p:txBody>
      </p:sp>
      <p:pic>
        <p:nvPicPr>
          <p:cNvPr id="7" name="Picture 2" descr="ETL vs ELT: 9 Critical Differences - Learn | Hevo">
            <a:extLst>
              <a:ext uri="{FF2B5EF4-FFF2-40B4-BE49-F238E27FC236}">
                <a16:creationId xmlns:a16="http://schemas.microsoft.com/office/drawing/2014/main" id="{CF65EA02-4491-1B45-AD19-EDE6099D57B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067939" y="2043024"/>
            <a:ext cx="5008122" cy="1846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15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2CED1CC4-53E9-3C42-9764-A9A4E22C41D4}"/>
              </a:ext>
            </a:extLst>
          </p:cNvPr>
          <p:cNvSpPr txBox="1">
            <a:spLocks/>
          </p:cNvSpPr>
          <p:nvPr/>
        </p:nvSpPr>
        <p:spPr>
          <a:xfrm>
            <a:off x="548639" y="212752"/>
            <a:ext cx="7941240" cy="473152"/>
          </a:xfrm>
          <a:prstGeom prst="rect">
            <a:avLst/>
          </a:prstGeom>
        </p:spPr>
        <p:txBody>
          <a:bodyPr vert="horz" lIns="0" tIns="45720" rIns="91440" bIns="45720" rtlCol="0" anchor="b" anchorCtr="0">
            <a:no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algn="ctr"/>
            <a:r>
              <a:rPr lang="en-US"/>
              <a:t>What is ETL?</a:t>
            </a:r>
            <a:endParaRPr lang="en-US" dirty="0"/>
          </a:p>
        </p:txBody>
      </p:sp>
      <p:sp>
        <p:nvSpPr>
          <p:cNvPr id="16" name="Text Placeholder 2">
            <a:extLst>
              <a:ext uri="{FF2B5EF4-FFF2-40B4-BE49-F238E27FC236}">
                <a16:creationId xmlns:a16="http://schemas.microsoft.com/office/drawing/2014/main" id="{0F649E4C-AE3E-044A-80BF-99075C451D3E}"/>
              </a:ext>
            </a:extLst>
          </p:cNvPr>
          <p:cNvSpPr txBox="1">
            <a:spLocks/>
          </p:cNvSpPr>
          <p:nvPr/>
        </p:nvSpPr>
        <p:spPr>
          <a:xfrm>
            <a:off x="548639" y="1056260"/>
            <a:ext cx="8244983" cy="3054267"/>
          </a:xfrm>
          <a:prstGeom prst="rect">
            <a:avLst/>
          </a:prstGeom>
        </p:spPr>
        <p:txBody>
          <a:bodyPr/>
          <a:lstStyle>
            <a:lvl1pPr marL="171450" indent="-171450" algn="l" defTabSz="685800" rtl="0" eaLnBrk="1" latinLnBrk="0" hangingPunct="1">
              <a:lnSpc>
                <a:spcPct val="90000"/>
              </a:lnSpc>
              <a:spcBef>
                <a:spcPts val="0"/>
              </a:spcBef>
              <a:spcAft>
                <a:spcPts val="675"/>
              </a:spcAft>
              <a:buClr>
                <a:schemeClr val="tx1"/>
              </a:buClr>
              <a:buSzPct val="90000"/>
              <a:buFont typeface="Amazon Ember" panose="020B0603020204020204" pitchFamily="34" charset="0"/>
              <a:buChar char="•"/>
              <a:defRPr sz="2100" b="0" kern="1200">
                <a:solidFill>
                  <a:schemeClr val="tx1"/>
                </a:solidFill>
                <a:latin typeface="+mn-lt"/>
                <a:ea typeface="+mn-ea"/>
                <a:cs typeface="+mn-cs"/>
              </a:defRPr>
            </a:lvl1pPr>
            <a:lvl2pPr marL="342900" indent="-171450" algn="l" defTabSz="685800" rtl="0" eaLnBrk="1" latinLnBrk="0" hangingPunct="1">
              <a:lnSpc>
                <a:spcPct val="90000"/>
              </a:lnSpc>
              <a:spcBef>
                <a:spcPts val="0"/>
              </a:spcBef>
              <a:spcAft>
                <a:spcPts val="675"/>
              </a:spcAft>
              <a:buClr>
                <a:schemeClr val="tx1"/>
              </a:buClr>
              <a:buSzPct val="90000"/>
              <a:buFont typeface="Wingdings" panose="05000000000000000000" pitchFamily="2" charset="2"/>
              <a:buChar char="§"/>
              <a:defRPr sz="1800" kern="1200">
                <a:solidFill>
                  <a:schemeClr val="tx1"/>
                </a:solidFill>
                <a:latin typeface="+mn-lt"/>
                <a:ea typeface="+mn-ea"/>
                <a:cs typeface="+mn-cs"/>
              </a:defRPr>
            </a:lvl2pPr>
            <a:lvl3pPr marL="548640" indent="-171450" algn="l" defTabSz="685800" rtl="0" eaLnBrk="1" latinLnBrk="0" hangingPunct="1">
              <a:lnSpc>
                <a:spcPct val="90000"/>
              </a:lnSpc>
              <a:spcBef>
                <a:spcPts val="0"/>
              </a:spcBef>
              <a:spcAft>
                <a:spcPts val="450"/>
              </a:spcAft>
              <a:buClr>
                <a:schemeClr val="tx1"/>
              </a:buClr>
              <a:buFont typeface="Amazon Ember" panose="020B0603020204020204" pitchFamily="34" charset="0"/>
              <a:buChar char="–"/>
              <a:defRPr sz="1500" kern="1200">
                <a:solidFill>
                  <a:schemeClr val="tx1"/>
                </a:solidFill>
                <a:latin typeface="+mn-lt"/>
                <a:ea typeface="+mn-ea"/>
                <a:cs typeface="+mn-cs"/>
              </a:defRPr>
            </a:lvl3pPr>
            <a:lvl4pPr marL="754380" indent="-171450" algn="l" defTabSz="685800" rtl="0" eaLnBrk="1" latinLnBrk="0" hangingPunct="1">
              <a:lnSpc>
                <a:spcPct val="90000"/>
              </a:lnSpc>
              <a:spcBef>
                <a:spcPts val="0"/>
              </a:spcBef>
              <a:spcAft>
                <a:spcPts val="450"/>
              </a:spcAft>
              <a:buClr>
                <a:schemeClr val="tx1"/>
              </a:buClr>
              <a:buFont typeface="Amazon Ember" panose="020B0603020204020204" pitchFamily="34" charset="0"/>
              <a:buChar char="•"/>
              <a:defRPr sz="1350" kern="1200">
                <a:solidFill>
                  <a:schemeClr val="tx1"/>
                </a:solidFill>
                <a:latin typeface="+mn-lt"/>
                <a:ea typeface="+mn-ea"/>
                <a:cs typeface="+mn-cs"/>
              </a:defRPr>
            </a:lvl4pPr>
            <a:lvl5pPr marL="960120" indent="-171450" algn="l" defTabSz="685800" rtl="0" eaLnBrk="1" latinLnBrk="0" hangingPunct="1">
              <a:lnSpc>
                <a:spcPct val="90000"/>
              </a:lnSpc>
              <a:spcBef>
                <a:spcPts val="0"/>
              </a:spcBef>
              <a:spcAft>
                <a:spcPts val="450"/>
              </a:spcAft>
              <a:buClr>
                <a:schemeClr val="tx1"/>
              </a:buClr>
              <a:buFont typeface="Amazon Ember" panose="020B0603020204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mazon Ember" panose="020B0603020204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mazon Ember" panose="020B0603020204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mazon Ember" panose="020B0603020204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mazon Ember" panose="020B0603020204020204" pitchFamily="34" charset="0"/>
              <a:buChar char="•"/>
              <a:defRPr sz="135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 Extract: Read what we need from the Source Store/s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Transform: Cleanse/Wrangle the source data into the shape and/or format that we would like it be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Load: Write out the transformed data into a Target Store. Generally from multiple sources (such as a raw Data Lake environment, JDBC stores, </a:t>
            </a:r>
            <a:r>
              <a:rPr lang="en-US" dirty="0" err="1"/>
              <a:t>etc</a:t>
            </a:r>
            <a:r>
              <a:rPr lang="en-US" dirty="0"/>
              <a:t>) into a Data Warehousing environment where business insights are generated</a:t>
            </a:r>
          </a:p>
          <a:p>
            <a:endParaRPr lang="en-US" dirty="0"/>
          </a:p>
          <a:p>
            <a:endParaRPr lang="en-US" dirty="0"/>
          </a:p>
          <a:p>
            <a:endParaRPr lang="en-US" dirty="0"/>
          </a:p>
        </p:txBody>
      </p:sp>
    </p:spTree>
    <p:extLst>
      <p:ext uri="{BB962C8B-B14F-4D97-AF65-F5344CB8AC3E}">
        <p14:creationId xmlns:p14="http://schemas.microsoft.com/office/powerpoint/2010/main" val="88154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67EC-E780-E745-8759-DD5DC39870A3}"/>
              </a:ext>
            </a:extLst>
          </p:cNvPr>
          <p:cNvSpPr>
            <a:spLocks noGrp="1"/>
          </p:cNvSpPr>
          <p:nvPr>
            <p:ph type="title"/>
          </p:nvPr>
        </p:nvSpPr>
        <p:spPr/>
        <p:txBody>
          <a:bodyPr/>
          <a:lstStyle/>
          <a:p>
            <a:pPr algn="ctr"/>
            <a:r>
              <a:rPr lang="en-US" dirty="0"/>
              <a:t>ETL Offerings at AWS</a:t>
            </a:r>
          </a:p>
        </p:txBody>
      </p:sp>
      <p:sp>
        <p:nvSpPr>
          <p:cNvPr id="3" name="Text Placeholder 2">
            <a:extLst>
              <a:ext uri="{FF2B5EF4-FFF2-40B4-BE49-F238E27FC236}">
                <a16:creationId xmlns:a16="http://schemas.microsoft.com/office/drawing/2014/main" id="{E61C289E-DE65-6E47-8BC6-9E571AECD6EB}"/>
              </a:ext>
            </a:extLst>
          </p:cNvPr>
          <p:cNvSpPr>
            <a:spLocks noGrp="1"/>
          </p:cNvSpPr>
          <p:nvPr>
            <p:ph type="body" sz="quarter" idx="10"/>
          </p:nvPr>
        </p:nvSpPr>
        <p:spPr>
          <a:xfrm>
            <a:off x="505831" y="943898"/>
            <a:ext cx="8280982" cy="1907447"/>
          </a:xfrm>
        </p:spPr>
        <p:txBody>
          <a:bodyPr numCol="2"/>
          <a:lstStyle/>
          <a:p>
            <a:pPr marL="285750" indent="-285750">
              <a:buFontTx/>
              <a:buChar char="-"/>
            </a:pPr>
            <a:r>
              <a:rPr lang="en-US" dirty="0"/>
              <a:t>AWS Glue</a:t>
            </a:r>
          </a:p>
          <a:p>
            <a:pPr marL="285750" indent="-285750">
              <a:buFontTx/>
              <a:buChar char="-"/>
            </a:pPr>
            <a:r>
              <a:rPr lang="en-US" dirty="0"/>
              <a:t>Data Pipeline</a:t>
            </a:r>
          </a:p>
          <a:p>
            <a:pPr marL="285750" indent="-285750">
              <a:buFontTx/>
              <a:buChar char="-"/>
            </a:pPr>
            <a:r>
              <a:rPr lang="en-US" dirty="0"/>
              <a:t>AWS Lake Formation</a:t>
            </a:r>
          </a:p>
          <a:p>
            <a:pPr marL="285750" indent="-285750">
              <a:buFontTx/>
              <a:buChar char="-"/>
            </a:pPr>
            <a:r>
              <a:rPr lang="en-US" dirty="0"/>
              <a:t>Amazon Athena</a:t>
            </a:r>
          </a:p>
          <a:p>
            <a:pPr marL="285750" indent="-285750">
              <a:buFontTx/>
              <a:buChar char="-"/>
            </a:pPr>
            <a:endParaRPr lang="en-US" dirty="0"/>
          </a:p>
          <a:p>
            <a:pPr marL="285750" indent="-285750">
              <a:buFontTx/>
              <a:buChar char="-"/>
            </a:pPr>
            <a:r>
              <a:rPr lang="en-US" dirty="0"/>
              <a:t>Managed Workflows for Apache Airflow</a:t>
            </a:r>
          </a:p>
          <a:p>
            <a:pPr marL="285750" indent="-285750">
              <a:buFontTx/>
              <a:buChar char="-"/>
            </a:pPr>
            <a:r>
              <a:rPr lang="en-US" dirty="0"/>
              <a:t>AWS Glue </a:t>
            </a:r>
            <a:r>
              <a:rPr lang="en-US" dirty="0" err="1"/>
              <a:t>DataBrew</a:t>
            </a:r>
            <a:endParaRPr lang="en-US" dirty="0"/>
          </a:p>
          <a:p>
            <a:pPr marL="285750" indent="-285750">
              <a:buFontTx/>
              <a:buChar char="-"/>
            </a:pPr>
            <a:endParaRPr lang="en-US" dirty="0"/>
          </a:p>
        </p:txBody>
      </p:sp>
      <p:pic>
        <p:nvPicPr>
          <p:cNvPr id="487" name="Picture 486">
            <a:extLst>
              <a:ext uri="{FF2B5EF4-FFF2-40B4-BE49-F238E27FC236}">
                <a16:creationId xmlns:a16="http://schemas.microsoft.com/office/drawing/2014/main" id="{9D0329A9-7C3F-7942-9094-E3A979460245}"/>
              </a:ext>
            </a:extLst>
          </p:cNvPr>
          <p:cNvPicPr>
            <a:picLocks noChangeAspect="1"/>
          </p:cNvPicPr>
          <p:nvPr/>
        </p:nvPicPr>
        <p:blipFill>
          <a:blip r:embed="rId3"/>
          <a:stretch>
            <a:fillRect/>
          </a:stretch>
        </p:blipFill>
        <p:spPr>
          <a:xfrm>
            <a:off x="915645" y="2701538"/>
            <a:ext cx="7298422" cy="1498064"/>
          </a:xfrm>
          <a:prstGeom prst="rect">
            <a:avLst/>
          </a:prstGeom>
        </p:spPr>
      </p:pic>
    </p:spTree>
    <p:extLst>
      <p:ext uri="{BB962C8B-B14F-4D97-AF65-F5344CB8AC3E}">
        <p14:creationId xmlns:p14="http://schemas.microsoft.com/office/powerpoint/2010/main" val="174526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6284-2A38-6044-A0C1-BD706AE15C8D}"/>
              </a:ext>
            </a:extLst>
          </p:cNvPr>
          <p:cNvSpPr>
            <a:spLocks noGrp="1"/>
          </p:cNvSpPr>
          <p:nvPr>
            <p:ph type="title"/>
          </p:nvPr>
        </p:nvSpPr>
        <p:spPr>
          <a:xfrm>
            <a:off x="445042" y="229886"/>
            <a:ext cx="8443913" cy="620870"/>
          </a:xfrm>
        </p:spPr>
        <p:txBody>
          <a:bodyPr/>
          <a:lstStyle/>
          <a:p>
            <a:pPr algn="ctr"/>
            <a:r>
              <a:rPr lang="en-US" dirty="0"/>
              <a:t>AWS Glue</a:t>
            </a:r>
          </a:p>
        </p:txBody>
      </p:sp>
      <p:sp>
        <p:nvSpPr>
          <p:cNvPr id="3" name="Text Placeholder 2">
            <a:extLst>
              <a:ext uri="{FF2B5EF4-FFF2-40B4-BE49-F238E27FC236}">
                <a16:creationId xmlns:a16="http://schemas.microsoft.com/office/drawing/2014/main" id="{0F7BFCEE-B3A3-6E4F-9842-D83F0FE99DD1}"/>
              </a:ext>
            </a:extLst>
          </p:cNvPr>
          <p:cNvSpPr>
            <a:spLocks noGrp="1"/>
          </p:cNvSpPr>
          <p:nvPr>
            <p:ph type="body" sz="quarter" idx="10"/>
          </p:nvPr>
        </p:nvSpPr>
        <p:spPr>
          <a:xfrm>
            <a:off x="129201" y="1205226"/>
            <a:ext cx="8885598" cy="1837078"/>
          </a:xfrm>
        </p:spPr>
        <p:txBody>
          <a:bodyPr/>
          <a:lstStyle/>
          <a:p>
            <a:pPr marL="285750" indent="-285750">
              <a:buFontTx/>
              <a:buChar char="-"/>
            </a:pPr>
            <a:r>
              <a:rPr lang="en-US" dirty="0"/>
              <a:t>Crawler: infers data source metadata such as schema, partitions, etc. and then based on this  metadata  creates a Data Catalog table </a:t>
            </a:r>
          </a:p>
          <a:p>
            <a:pPr marL="285750" indent="-285750">
              <a:buFontTx/>
              <a:buChar char="-"/>
            </a:pPr>
            <a:r>
              <a:rPr lang="en-US" dirty="0"/>
              <a:t> ETL engine: we have options either based on Vanilla Python (called the Python Shell) or Open Source Apache Spark for ETL transformations</a:t>
            </a:r>
          </a:p>
          <a:p>
            <a:pPr marL="0" indent="0">
              <a:buNone/>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p:txBody>
      </p:sp>
      <p:sp>
        <p:nvSpPr>
          <p:cNvPr id="22" name="TextBox 21">
            <a:extLst>
              <a:ext uri="{FF2B5EF4-FFF2-40B4-BE49-F238E27FC236}">
                <a16:creationId xmlns:a16="http://schemas.microsoft.com/office/drawing/2014/main" id="{397CDA41-2E5C-AD49-AB5D-68C714A0EC88}"/>
              </a:ext>
            </a:extLst>
          </p:cNvPr>
          <p:cNvSpPr txBox="1"/>
          <p:nvPr/>
        </p:nvSpPr>
        <p:spPr>
          <a:xfrm>
            <a:off x="4025249" y="2952040"/>
            <a:ext cx="1838135" cy="631135"/>
          </a:xfrm>
          <a:prstGeom prst="rect">
            <a:avLst/>
          </a:prstGeom>
          <a:noFill/>
        </p:spPr>
        <p:txBody>
          <a:bodyPr wrap="square" rtlCol="0">
            <a:spAutoFit/>
          </a:bodyPr>
          <a:lstStyle/>
          <a:p>
            <a:r>
              <a:rPr lang="en-US" sz="1167" dirty="0">
                <a:cs typeface="Arial" panose="020B0604020202020204" pitchFamily="34" charset="0"/>
              </a:rPr>
              <a:t>2. Schedule jobs to clean and transform data</a:t>
            </a:r>
          </a:p>
        </p:txBody>
      </p:sp>
      <p:sp>
        <p:nvSpPr>
          <p:cNvPr id="23" name="TextBox 22">
            <a:extLst>
              <a:ext uri="{FF2B5EF4-FFF2-40B4-BE49-F238E27FC236}">
                <a16:creationId xmlns:a16="http://schemas.microsoft.com/office/drawing/2014/main" id="{DB94E703-EABD-C54F-9CFE-6D9C5AF88DC6}"/>
              </a:ext>
            </a:extLst>
          </p:cNvPr>
          <p:cNvSpPr txBox="1"/>
          <p:nvPr/>
        </p:nvSpPr>
        <p:spPr>
          <a:xfrm>
            <a:off x="1659213" y="2962016"/>
            <a:ext cx="1368220" cy="451534"/>
          </a:xfrm>
          <a:prstGeom prst="rect">
            <a:avLst/>
          </a:prstGeom>
          <a:noFill/>
        </p:spPr>
        <p:txBody>
          <a:bodyPr wrap="square" rtlCol="0">
            <a:spAutoFit/>
          </a:bodyPr>
          <a:lstStyle/>
          <a:p>
            <a:r>
              <a:rPr lang="en-US" sz="1167" dirty="0">
                <a:cs typeface="Arial" panose="020B0604020202020204" pitchFamily="34" charset="0"/>
              </a:rPr>
              <a:t>1. Download data into Amazon S3</a:t>
            </a:r>
          </a:p>
        </p:txBody>
      </p:sp>
      <p:pic>
        <p:nvPicPr>
          <p:cNvPr id="24" name="Graphic 23">
            <a:extLst>
              <a:ext uri="{FF2B5EF4-FFF2-40B4-BE49-F238E27FC236}">
                <a16:creationId xmlns:a16="http://schemas.microsoft.com/office/drawing/2014/main" id="{3FC0D03E-4DBF-3E41-A4FC-FF777C9320E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041942" y="2847371"/>
            <a:ext cx="1451529" cy="1451529"/>
          </a:xfrm>
          <a:prstGeom prst="rect">
            <a:avLst/>
          </a:prstGeom>
        </p:spPr>
      </p:pic>
      <p:pic>
        <p:nvPicPr>
          <p:cNvPr id="25" name="Graphic 24">
            <a:extLst>
              <a:ext uri="{FF2B5EF4-FFF2-40B4-BE49-F238E27FC236}">
                <a16:creationId xmlns:a16="http://schemas.microsoft.com/office/drawing/2014/main" id="{CEE3575A-25F0-F243-9CCB-62DCFEAAFD72}"/>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180250" y="3192134"/>
            <a:ext cx="762000" cy="762000"/>
          </a:xfrm>
          <a:prstGeom prst="rect">
            <a:avLst/>
          </a:prstGeom>
        </p:spPr>
      </p:pic>
      <p:grpSp>
        <p:nvGrpSpPr>
          <p:cNvPr id="26" name="Group 25">
            <a:extLst>
              <a:ext uri="{FF2B5EF4-FFF2-40B4-BE49-F238E27FC236}">
                <a16:creationId xmlns:a16="http://schemas.microsoft.com/office/drawing/2014/main" id="{0AE896D9-12D3-4E4E-AEE2-8C11638C8F35}"/>
              </a:ext>
            </a:extLst>
          </p:cNvPr>
          <p:cNvGrpSpPr/>
          <p:nvPr/>
        </p:nvGrpSpPr>
        <p:grpSpPr>
          <a:xfrm>
            <a:off x="985981" y="3302625"/>
            <a:ext cx="663368" cy="541020"/>
            <a:chOff x="542336" y="3674915"/>
            <a:chExt cx="1386403" cy="1058043"/>
          </a:xfrm>
        </p:grpSpPr>
        <p:pic>
          <p:nvPicPr>
            <p:cNvPr id="27" name="Graphic 26">
              <a:extLst>
                <a:ext uri="{FF2B5EF4-FFF2-40B4-BE49-F238E27FC236}">
                  <a16:creationId xmlns:a16="http://schemas.microsoft.com/office/drawing/2014/main" id="{4948A58F-9CF6-9E4F-9EE7-BD3165B9A135}"/>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42336" y="3674915"/>
              <a:ext cx="1386403" cy="1058043"/>
            </a:xfrm>
            <a:prstGeom prst="rect">
              <a:avLst/>
            </a:prstGeom>
          </p:spPr>
        </p:pic>
        <p:pic>
          <p:nvPicPr>
            <p:cNvPr id="28" name="Graphic 27">
              <a:extLst>
                <a:ext uri="{FF2B5EF4-FFF2-40B4-BE49-F238E27FC236}">
                  <a16:creationId xmlns:a16="http://schemas.microsoft.com/office/drawing/2014/main" id="{DD4536F2-D761-2648-84FA-465B94B7A532}"/>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911527" y="4192352"/>
              <a:ext cx="620093" cy="450977"/>
            </a:xfrm>
            <a:prstGeom prst="rect">
              <a:avLst/>
            </a:prstGeom>
          </p:spPr>
        </p:pic>
      </p:grpSp>
      <p:cxnSp>
        <p:nvCxnSpPr>
          <p:cNvPr id="29" name="Straight Arrow Connector 28">
            <a:extLst>
              <a:ext uri="{FF2B5EF4-FFF2-40B4-BE49-F238E27FC236}">
                <a16:creationId xmlns:a16="http://schemas.microsoft.com/office/drawing/2014/main" id="{9A0415C7-6AD9-9644-9FC6-997A29FFCDA6}"/>
              </a:ext>
            </a:extLst>
          </p:cNvPr>
          <p:cNvCxnSpPr>
            <a:cxnSpLocks/>
          </p:cNvCxnSpPr>
          <p:nvPr/>
        </p:nvCxnSpPr>
        <p:spPr>
          <a:xfrm>
            <a:off x="1680213" y="3573134"/>
            <a:ext cx="1457704" cy="0"/>
          </a:xfrm>
          <a:prstGeom prst="straightConnector1">
            <a:avLst/>
          </a:prstGeom>
          <a:ln w="12700">
            <a:solidFill>
              <a:schemeClr val="accent5"/>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C138583-9516-424D-A4D2-323686C136F8}"/>
              </a:ext>
            </a:extLst>
          </p:cNvPr>
          <p:cNvCxnSpPr>
            <a:cxnSpLocks/>
          </p:cNvCxnSpPr>
          <p:nvPr/>
        </p:nvCxnSpPr>
        <p:spPr>
          <a:xfrm>
            <a:off x="4012081" y="3573134"/>
            <a:ext cx="1954112" cy="0"/>
          </a:xfrm>
          <a:prstGeom prst="straightConnector1">
            <a:avLst/>
          </a:prstGeom>
          <a:ln w="12700">
            <a:solidFill>
              <a:schemeClr val="accent5"/>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5307BAC-6CAF-CF44-BB4B-59DA61D07CEE}"/>
              </a:ext>
            </a:extLst>
          </p:cNvPr>
          <p:cNvSpPr txBox="1"/>
          <p:nvPr/>
        </p:nvSpPr>
        <p:spPr>
          <a:xfrm>
            <a:off x="2975431" y="3897509"/>
            <a:ext cx="1094850" cy="407869"/>
          </a:xfrm>
          <a:prstGeom prst="rect">
            <a:avLst/>
          </a:prstGeom>
          <a:noFill/>
        </p:spPr>
        <p:txBody>
          <a:bodyPr wrap="none" lIns="152400" tIns="121920" rIns="152400" bIns="121920" rtlCol="0">
            <a:spAutoFit/>
          </a:bodyPr>
          <a:lstStyle/>
          <a:p>
            <a:pPr algn="ctr">
              <a:lnSpc>
                <a:spcPct val="90000"/>
              </a:lnSpc>
              <a:spcAft>
                <a:spcPts val="1500"/>
              </a:spcAft>
            </a:pPr>
            <a:r>
              <a:rPr lang="en-US" sz="1167" b="1" dirty="0">
                <a:gradFill>
                  <a:gsLst>
                    <a:gs pos="2917">
                      <a:schemeClr val="tx1"/>
                    </a:gs>
                    <a:gs pos="30000">
                      <a:schemeClr val="tx1"/>
                    </a:gs>
                  </a:gsLst>
                  <a:lin ang="5400000" scaled="0"/>
                </a:gradFill>
              </a:rPr>
              <a:t>Amazon S3</a:t>
            </a:r>
          </a:p>
        </p:txBody>
      </p:sp>
      <p:sp>
        <p:nvSpPr>
          <p:cNvPr id="32" name="TextBox 31">
            <a:extLst>
              <a:ext uri="{FF2B5EF4-FFF2-40B4-BE49-F238E27FC236}">
                <a16:creationId xmlns:a16="http://schemas.microsoft.com/office/drawing/2014/main" id="{3C238948-CEE9-9A46-9F05-23398DF7479C}"/>
              </a:ext>
            </a:extLst>
          </p:cNvPr>
          <p:cNvSpPr txBox="1"/>
          <p:nvPr/>
        </p:nvSpPr>
        <p:spPr>
          <a:xfrm>
            <a:off x="6216272" y="4268087"/>
            <a:ext cx="1102866" cy="430824"/>
          </a:xfrm>
          <a:prstGeom prst="rect">
            <a:avLst/>
          </a:prstGeom>
          <a:noFill/>
        </p:spPr>
        <p:txBody>
          <a:bodyPr wrap="none" lIns="152400" tIns="121920" rIns="152400" bIns="121920" rtlCol="0">
            <a:spAutoFit/>
          </a:bodyPr>
          <a:lstStyle/>
          <a:p>
            <a:pPr algn="ctr">
              <a:lnSpc>
                <a:spcPct val="90000"/>
              </a:lnSpc>
              <a:spcAft>
                <a:spcPts val="1500"/>
              </a:spcAft>
            </a:pPr>
            <a:r>
              <a:rPr lang="en-US" sz="1333" b="1" dirty="0">
                <a:solidFill>
                  <a:srgbClr val="FFC000"/>
                </a:solidFill>
              </a:rPr>
              <a:t>AWS Glue</a:t>
            </a:r>
          </a:p>
        </p:txBody>
      </p:sp>
    </p:spTree>
    <p:extLst>
      <p:ext uri="{BB962C8B-B14F-4D97-AF65-F5344CB8AC3E}">
        <p14:creationId xmlns:p14="http://schemas.microsoft.com/office/powerpoint/2010/main" val="1004559576"/>
      </p:ext>
    </p:extLst>
  </p:cSld>
  <p:clrMapOvr>
    <a:masterClrMapping/>
  </p:clrMapOvr>
</p:sld>
</file>

<file path=ppt/theme/theme1.xml><?xml version="1.0" encoding="utf-8"?>
<a:theme xmlns:a="http://schemas.openxmlformats.org/drawingml/2006/main" name="OneBrandConfidential">
  <a:themeElements>
    <a:clrScheme name="AWS Brand Colors">
      <a:dk1>
        <a:srgbClr val="232F3E"/>
      </a:dk1>
      <a:lt1>
        <a:srgbClr val="FFFFFF"/>
      </a:lt1>
      <a:dk2>
        <a:srgbClr val="262261"/>
      </a:dk2>
      <a:lt2>
        <a:srgbClr val="F1F3F3"/>
      </a:lt2>
      <a:accent1>
        <a:srgbClr val="504BAB"/>
      </a:accent1>
      <a:accent2>
        <a:srgbClr val="C9208A"/>
      </a:accent2>
      <a:accent3>
        <a:srgbClr val="F3E502"/>
      </a:accent3>
      <a:accent4>
        <a:srgbClr val="ADE322"/>
      </a:accent4>
      <a:accent5>
        <a:srgbClr val="36C2B3"/>
      </a:accent5>
      <a:accent6>
        <a:srgbClr val="008296"/>
      </a:accent6>
      <a:hlink>
        <a:srgbClr val="FF6633"/>
      </a:hlink>
      <a:folHlink>
        <a:srgbClr val="FF6633"/>
      </a:folHlink>
    </a:clrScheme>
    <a:fontScheme name="Ember Heavy and Normal">
      <a:majorFont>
        <a:latin typeface="Amazon Ember Heavy"/>
        <a:ea typeface=""/>
        <a:cs typeface=""/>
      </a:majorFont>
      <a:minorFont>
        <a:latin typeface="Amazon Emb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Aft>
            <a:spcPts val="1200"/>
          </a:spcAft>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tlCol="0">
        <a:spAutoFit/>
      </a:bodyPr>
      <a:lstStyle>
        <a:defPPr algn="l">
          <a:spcAft>
            <a:spcPts val="1200"/>
          </a:spcAft>
          <a:defRPr dirty="0" err="1" smtClean="0"/>
        </a:defPPr>
      </a:lstStyle>
    </a:txDef>
  </a:objectDefaults>
  <a:extraClrSchemeLst/>
  <a:extLst>
    <a:ext uri="{05A4C25C-085E-4340-85A3-A5531E510DB2}">
      <thm15:themeFamily xmlns:thm15="http://schemas.microsoft.com/office/thememl/2012/main" name="AWSOneBrand_Confidential_Template_20210804.potx" id="{6335E567-2EDF-41B2-B6A0-4C19A4B6A997}" vid="{284E4CE0-38B8-49B3-B0D7-97B2F36A3E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purl.org/dc/dcmitype/"/>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5144</TotalTime>
  <Words>1269</Words>
  <Application>Microsoft Macintosh PowerPoint</Application>
  <PresentationFormat>On-screen Show (16:9)</PresentationFormat>
  <Paragraphs>165</Paragraphs>
  <Slides>31</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Amazon Ember</vt:lpstr>
      <vt:lpstr>Amazon Ember Heavy</vt:lpstr>
      <vt:lpstr>Amazon Ember Regular</vt:lpstr>
      <vt:lpstr>Arial</vt:lpstr>
      <vt:lpstr>Calibri</vt:lpstr>
      <vt:lpstr>System Font Regular</vt:lpstr>
      <vt:lpstr>Wingdings</vt:lpstr>
      <vt:lpstr>OneBrandConfidential</vt:lpstr>
      <vt:lpstr>AWS  Virtual Learning Series (ETL)</vt:lpstr>
      <vt:lpstr>PowerPoint Presentation</vt:lpstr>
      <vt:lpstr>PowerPoint Presentation</vt:lpstr>
      <vt:lpstr>Data Movement/Migration</vt:lpstr>
      <vt:lpstr>Data Environments in the cloud</vt:lpstr>
      <vt:lpstr>ETL vs ELT</vt:lpstr>
      <vt:lpstr>PowerPoint Presentation</vt:lpstr>
      <vt:lpstr>ETL Offerings at AWS</vt:lpstr>
      <vt:lpstr>AWS Glue</vt:lpstr>
      <vt:lpstr>Glue Cont.</vt:lpstr>
      <vt:lpstr>Amazon Athena</vt:lpstr>
      <vt:lpstr>AWS Data Pipeline</vt:lpstr>
      <vt:lpstr>Managed Workflows for Apache Airflow</vt:lpstr>
      <vt:lpstr>AWS Lake Formation</vt:lpstr>
      <vt:lpstr>Data Lake Scenario </vt:lpstr>
      <vt:lpstr>Q &amp; A</vt:lpstr>
      <vt:lpstr>Thank You!</vt:lpstr>
      <vt:lpstr>PowerPoint Presentation</vt:lpstr>
      <vt:lpstr>Table of Contents</vt:lpstr>
      <vt:lpstr>Aim of the ETL Demo Session </vt:lpstr>
      <vt:lpstr>What is AWS Glue Data Brew</vt:lpstr>
      <vt:lpstr>Poll</vt:lpstr>
      <vt:lpstr>Core concepts of Glue Data Brew</vt:lpstr>
      <vt:lpstr>Core concepts</vt:lpstr>
      <vt:lpstr>Core concepts</vt:lpstr>
      <vt:lpstr>ETL Demo- Business case</vt:lpstr>
      <vt:lpstr>Poll</vt:lpstr>
      <vt:lpstr>ETL Demo-  Data Model</vt:lpstr>
      <vt:lpstr>ETL Demo-  Logical Data Flow</vt:lpstr>
      <vt:lpstr>ETL Demo-  Data transformation steps </vt:lpstr>
      <vt:lpstr>Poll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265</cp:revision>
  <dcterms:created xsi:type="dcterms:W3CDTF">2016-06-17T18:22:10Z</dcterms:created>
  <dcterms:modified xsi:type="dcterms:W3CDTF">2022-03-24T08:28:25Z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