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3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3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B85070-FD9A-4940-877F-01BC7F33634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35108D-343E-43C4-8DA1-61B06F4CD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g.is/0fHmTX" TargetMode="External"/><Relationship Id="rId2" Type="http://schemas.openxmlformats.org/officeDocument/2006/relationships/hyperlink" Target="https://github.com/owid/covid-19-data/tree/master/public/data/vaccination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03A-2AB8-4928-B0D5-7ABD871FB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Covid-19 Vaccinations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4E3E-FBDF-46FD-B4CA-D39BDA686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Covid-19 is one of the largest pandemic which was declared by WHO. To fight with COVID-19 many of manufacturer has invented the vaccinations.</a:t>
            </a:r>
          </a:p>
        </p:txBody>
      </p:sp>
    </p:spTree>
    <p:extLst>
      <p:ext uri="{BB962C8B-B14F-4D97-AF65-F5344CB8AC3E}">
        <p14:creationId xmlns:p14="http://schemas.microsoft.com/office/powerpoint/2010/main" val="5768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C880-749B-442D-9FB6-56A5AFD0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1483-33D4-417D-8384-B1BB96796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Here we have mainly three important datasets are used to show the visualization better.</a:t>
            </a:r>
          </a:p>
          <a:p>
            <a:r>
              <a:rPr lang="en-IN" dirty="0"/>
              <a:t>Vaccinations by manufacturer</a:t>
            </a:r>
          </a:p>
          <a:p>
            <a:pPr marL="0" indent="0">
              <a:buNone/>
            </a:pPr>
            <a:r>
              <a:rPr lang="en-IN" dirty="0"/>
              <a:t> 	(Pfizer/</a:t>
            </a:r>
            <a:r>
              <a:rPr lang="en-IN" dirty="0" err="1"/>
              <a:t>BioNTech,Moderna,Oxford</a:t>
            </a:r>
            <a:r>
              <a:rPr lang="en-IN" dirty="0"/>
              <a:t>/</a:t>
            </a:r>
            <a:r>
              <a:rPr lang="en-IN" dirty="0" err="1"/>
              <a:t>Astrazeneca,Sinvoc,Johnson&amp;johnson</a:t>
            </a:r>
            <a:r>
              <a:rPr lang="en-IN" dirty="0"/>
              <a:t>)</a:t>
            </a:r>
          </a:p>
          <a:p>
            <a:r>
              <a:rPr lang="en-IN" dirty="0"/>
              <a:t>Our world is data</a:t>
            </a:r>
          </a:p>
          <a:p>
            <a:pPr lvl="1"/>
            <a:r>
              <a:rPr lang="en-IN" dirty="0"/>
              <a:t>Used total number of deaths happened due COVID-19</a:t>
            </a:r>
          </a:p>
          <a:p>
            <a:r>
              <a:rPr lang="en-IN" dirty="0"/>
              <a:t>Vaccinations</a:t>
            </a:r>
          </a:p>
          <a:p>
            <a:pPr lvl="1"/>
            <a:r>
              <a:rPr lang="en-IN" dirty="0"/>
              <a:t>Daily vaccination feature</a:t>
            </a:r>
          </a:p>
          <a:p>
            <a:pPr lvl="1"/>
            <a:r>
              <a:rPr lang="en-IN" dirty="0"/>
              <a:t>Total number of vaccinations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42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1C1A-DED0-4503-9E01-31DA9F9F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398E-4E6A-4B74-9D5B-ED00D80AE8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en-IN" dirty="0"/>
              <a:t>Mainly we focused on the daily vaccination and daily vaccination per million</a:t>
            </a:r>
          </a:p>
          <a:p>
            <a:pPr marL="0" indent="0">
              <a:buNone/>
            </a:pPr>
            <a:r>
              <a:rPr lang="en-IN" dirty="0"/>
              <a:t>Taken from vaccination dataset.</a:t>
            </a:r>
          </a:p>
          <a:p>
            <a:r>
              <a:rPr lang="en-IN" dirty="0"/>
              <a:t>To display these values we have used bubbles chart to display country wise daily vaccinations.</a:t>
            </a:r>
          </a:p>
          <a:p>
            <a:r>
              <a:rPr lang="en-IN" dirty="0"/>
              <a:t>Pie chart to display the manufacturer wise percentage</a:t>
            </a:r>
          </a:p>
          <a:p>
            <a:r>
              <a:rPr lang="en-IN" dirty="0"/>
              <a:t>Semi circle chart to display the total number deaths happened continent wise</a:t>
            </a:r>
          </a:p>
          <a:p>
            <a:r>
              <a:rPr lang="en-IN" dirty="0"/>
              <a:t>Column and drilled down chart will show us the sum of vaccinations and total number of vaccinations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26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F514-D363-4611-9996-3A7086E4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1A0D-200C-4A67-95D5-7D9ACDDD4D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https://github.com/owid/covid-19-data/tree/master/public/data/vaccinations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COVID-19 Data Repository by the Center for Systems Science and Engineering (CSSE) at Johns Hopkins University (Johns Hopkins University, accessed 7 April 2021);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https://arcg.is/0fHmTX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00"/>
              </a:spcAft>
              <a:buSzPts val="9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Highcharts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display the graphical representation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1AD0-576E-4C72-B81C-B11C7007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901A-2D1B-4838-A9DE-E8F3C63ED4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39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</TotalTime>
  <Words>219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Rockwell</vt:lpstr>
      <vt:lpstr>Rockwell Condensed</vt:lpstr>
      <vt:lpstr>Times New Roman</vt:lpstr>
      <vt:lpstr>Wingdings</vt:lpstr>
      <vt:lpstr>Wood Type</vt:lpstr>
      <vt:lpstr>Covid-19 Vaccinations</vt:lpstr>
      <vt:lpstr>Datasets</vt:lpstr>
      <vt:lpstr>Visualizations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Vaccinations</dc:title>
  <dc:creator>Sobha Basireddy (CMP - Student)</dc:creator>
  <cp:lastModifiedBy>Sobha Basireddy (CMP - Student)</cp:lastModifiedBy>
  <cp:revision>5</cp:revision>
  <dcterms:created xsi:type="dcterms:W3CDTF">2021-05-27T23:57:07Z</dcterms:created>
  <dcterms:modified xsi:type="dcterms:W3CDTF">2021-05-28T08:11:29Z</dcterms:modified>
</cp:coreProperties>
</file>