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0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0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5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7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7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4D64-EEB4-4D7A-9C12-CE7F73B1331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4D26-9E41-4625-8235-9D010294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1020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r>
              <a:rPr lang="en-CA" sz="5300" b="1" dirty="0"/>
              <a:t>Capstone Project: </a:t>
            </a:r>
            <a:br>
              <a:rPr lang="en-CA" sz="5300" b="1" dirty="0"/>
            </a:br>
            <a:r>
              <a:rPr lang="en-CA" sz="5300" b="1" dirty="0"/>
              <a:t>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5D5F-18A4-4434-94C9-5BFBFBA7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1211"/>
            <a:ext cx="9144000" cy="2096589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IBM Data Science Professional Certificate</a:t>
            </a:r>
          </a:p>
          <a:p>
            <a:endParaRPr lang="en-CA" dirty="0"/>
          </a:p>
          <a:p>
            <a:r>
              <a:rPr lang="en-CA" b="1" dirty="0"/>
              <a:t>SOBHAN AHMADI</a:t>
            </a:r>
          </a:p>
          <a:p>
            <a:endParaRPr lang="en-CA" dirty="0"/>
          </a:p>
          <a:p>
            <a:r>
              <a:rPr lang="en-CA" dirty="0"/>
              <a:t>MAY 2020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16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6CF-DA1E-4EF1-81C4-017F9EE8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Conclusion and Future Directions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8F13-DA83-499D-9A71-08408220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Developing recommendations to the people who want to live temporary or for a long period in Toronto including new residents, tourists, and people who want to change their neighborhood to choose their new area.  </a:t>
            </a:r>
          </a:p>
          <a:p>
            <a:pPr algn="just"/>
            <a:r>
              <a:rPr lang="en-CA" dirty="0"/>
              <a:t>Considering other algorithms to cluster neighborhoods and compare the results of different algorithms. </a:t>
            </a:r>
          </a:p>
          <a:p>
            <a:pPr algn="just"/>
            <a:r>
              <a:rPr lang="en-CA" dirty="0"/>
              <a:t>Finding a way to determine the optimal number of clusters (k) before performing the K-means algorithm.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9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A046-E2C1-46E2-AD29-92C96B8A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7074"/>
            <a:ext cx="10515600" cy="3459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84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132-583B-4ECB-993A-E48BB72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Background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4BD-4EE2-4B99-B4CD-FB8BB191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Toronto,  with 2,731,571  population in 2016, is the capital of Ontario  Province, the most populous city in Canada, and the fourth largest populous city in North America.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Toronto contains a geographical area previously administered by different municipalities.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These municipalities have each created a unique history and identity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34617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2F1-6B43-409B-8823-505D348E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Problem Definition and Interest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E391-2387-4191-9662-62F9467B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CA" dirty="0"/>
              <a:t>In this project, we want to explore the neighborhoods in Toronto and group them into similar and dissimilar clusters.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This study can be interesting for those who want to live temporary or for a long period in Toronto including new residents, tourists, and people who want to change their neighborhood.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This project will help them to know every area in Toronto and choose their new and favorite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9415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AD83-B27F-4452-AA39-3ED8E1A4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Data Sources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8A59-13BC-413F-9C60-A6E7A22F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Information about neighborhoods in Toronto: </a:t>
            </a:r>
            <a:r>
              <a:rPr lang="en-CA" u="sng" dirty="0">
                <a:hlinkClick r:id="rId2"/>
              </a:rPr>
              <a:t>https://en.wikipedia.org/wiki/List_of_postal_codes_of_Canada:_M</a:t>
            </a:r>
            <a:endParaRPr lang="en-CA" u="sng" dirty="0"/>
          </a:p>
          <a:p>
            <a:endParaRPr lang="en-CA" dirty="0"/>
          </a:p>
          <a:p>
            <a:r>
              <a:rPr lang="en-CA" dirty="0"/>
              <a:t>The geographical coordinates of different neighborhoods: </a:t>
            </a:r>
            <a:r>
              <a:rPr lang="en-CA" u="sng" dirty="0">
                <a:hlinkClick r:id="rId3"/>
              </a:rPr>
              <a:t>http://cocl.us/Geospatial_data</a:t>
            </a:r>
            <a:endParaRPr lang="en-CA" u="sng" dirty="0"/>
          </a:p>
          <a:p>
            <a:endParaRPr lang="en-CA" dirty="0"/>
          </a:p>
          <a:p>
            <a:r>
              <a:rPr lang="en-CA" dirty="0"/>
              <a:t>Finally, we request the venue data for each neighborhood from the Foursquare API. </a:t>
            </a:r>
          </a:p>
        </p:txBody>
      </p:sp>
    </p:spTree>
    <p:extLst>
      <p:ext uri="{BB962C8B-B14F-4D97-AF65-F5344CB8AC3E}">
        <p14:creationId xmlns:p14="http://schemas.microsoft.com/office/powerpoint/2010/main" val="24537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6B1A-1160-4E99-A63C-2155E7D4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Feature Selection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2958-8B17-4AF0-83F8-2D99CC01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After all the merging and cleaning data, we consider the following table (there are 103 rows and five columns). </a:t>
            </a:r>
          </a:p>
          <a:p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3602B-AA4D-49D7-988D-DA6ED68A6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3161211"/>
            <a:ext cx="7458892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ED0-9073-4AF5-8C6B-183C053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Toronto Neighborhoods on the Map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3EF4021-A0CC-4066-BEFF-20306F1F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40" y="2016125"/>
            <a:ext cx="5768844" cy="3449638"/>
          </a:xfrm>
        </p:spPr>
      </p:pic>
    </p:spTree>
    <p:extLst>
      <p:ext uri="{BB962C8B-B14F-4D97-AF65-F5344CB8AC3E}">
        <p14:creationId xmlns:p14="http://schemas.microsoft.com/office/powerpoint/2010/main" val="4494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FF49-5B36-40A8-8C05-B4551DA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3600" b="1" dirty="0">
                <a:solidFill>
                  <a:schemeClr val="accent1"/>
                </a:solidFill>
              </a:rPr>
              <a:t>Using Foursquare API to Explore each Neighborhood</a:t>
            </a:r>
            <a:endParaRPr lang="en-CA" sz="36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B320A8-6A39-4101-B85C-6F863F86DA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0975" y="2324970"/>
            <a:ext cx="9604375" cy="283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B65-37D3-478C-B1BD-8C620895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Results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D77F-57B0-4956-AF6B-1E9D53F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r>
              <a:rPr lang="en-CA" dirty="0"/>
              <a:t>We categorize the neighborhoods into 6 clusters (by using K-means algorithm) as follows.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C39ED-4CB3-4F42-A3A0-57F3552DE8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04010"/>
            <a:ext cx="10515599" cy="3082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3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E7F-348A-48DB-96F4-AEBB46D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7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Results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B98E-1357-4455-BDDA-E2249B47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164240"/>
          </a:xfrm>
        </p:spPr>
        <p:txBody>
          <a:bodyPr/>
          <a:lstStyle/>
          <a:p>
            <a:r>
              <a:rPr lang="en-CA" dirty="0"/>
              <a:t>The following map visualizes the cluster of each neighborhood in Toronto by using the Folium package and Matplotlib library.</a:t>
            </a:r>
          </a:p>
          <a:p>
            <a:endParaRPr lang="en-CA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38F7885-9B54-43C4-85DE-C314EA74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0" y="2246221"/>
            <a:ext cx="9744893" cy="39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8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368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  Capstone Project:  The Battle of Neighbourhoods</vt:lpstr>
      <vt:lpstr>Background</vt:lpstr>
      <vt:lpstr>Problem Definition and Interest</vt:lpstr>
      <vt:lpstr>Data Sources</vt:lpstr>
      <vt:lpstr>Feature Selection</vt:lpstr>
      <vt:lpstr>Toronto Neighborhoods on the Map</vt:lpstr>
      <vt:lpstr>Using Foursquare API to Explore each Neighborhood</vt:lpstr>
      <vt:lpstr>Results</vt:lpstr>
      <vt:lpstr>Results</vt:lpstr>
      <vt:lpstr>Conclusion and 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Project: The Battle of Neighbourhoods</dc:title>
  <dc:creator>M. Zargoush</dc:creator>
  <cp:lastModifiedBy>sbahm</cp:lastModifiedBy>
  <cp:revision>26</cp:revision>
  <dcterms:created xsi:type="dcterms:W3CDTF">2019-12-14T18:31:56Z</dcterms:created>
  <dcterms:modified xsi:type="dcterms:W3CDTF">2020-05-04T22:08:48Z</dcterms:modified>
</cp:coreProperties>
</file>