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6"/>
  </p:notesMasterIdLst>
  <p:handoutMasterIdLst>
    <p:handoutMasterId r:id="rId37"/>
  </p:handoutMasterIdLst>
  <p:sldIdLst>
    <p:sldId id="342" r:id="rId5"/>
    <p:sldId id="373" r:id="rId6"/>
    <p:sldId id="359" r:id="rId7"/>
    <p:sldId id="374" r:id="rId8"/>
    <p:sldId id="383" r:id="rId9"/>
    <p:sldId id="384" r:id="rId10"/>
    <p:sldId id="385" r:id="rId11"/>
    <p:sldId id="375" r:id="rId12"/>
    <p:sldId id="382" r:id="rId13"/>
    <p:sldId id="386" r:id="rId14"/>
    <p:sldId id="387" r:id="rId15"/>
    <p:sldId id="388" r:id="rId16"/>
    <p:sldId id="389" r:id="rId17"/>
    <p:sldId id="365" r:id="rId18"/>
    <p:sldId id="390" r:id="rId19"/>
    <p:sldId id="391" r:id="rId20"/>
    <p:sldId id="392" r:id="rId21"/>
    <p:sldId id="393" r:id="rId22"/>
    <p:sldId id="394" r:id="rId23"/>
    <p:sldId id="395" r:id="rId24"/>
    <p:sldId id="396" r:id="rId25"/>
    <p:sldId id="397" r:id="rId26"/>
    <p:sldId id="399" r:id="rId27"/>
    <p:sldId id="400" r:id="rId28"/>
    <p:sldId id="402" r:id="rId29"/>
    <p:sldId id="403" r:id="rId30"/>
    <p:sldId id="406" r:id="rId31"/>
    <p:sldId id="405" r:id="rId32"/>
    <p:sldId id="404" r:id="rId33"/>
    <p:sldId id="401" r:id="rId34"/>
    <p:sldId id="407"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5202E"/>
    <a:srgbClr val="E3FBFE"/>
    <a:srgbClr val="000000"/>
    <a:srgbClr val="0515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0A1B5D5-9B99-4C35-A422-299274C8766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napToObjects="1" showGuides="1">
      <p:cViewPr varScale="1">
        <p:scale>
          <a:sx n="110" d="100"/>
          <a:sy n="110" d="100"/>
        </p:scale>
        <p:origin x="630"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4459878-C319-6BF3-52DC-16FA4340A6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82FA7FC-DFAE-8499-5A3E-AD9648D7FC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8BFD57-AB0A-470B-A7AF-56DFE7B5174A}" type="datetimeFigureOut">
              <a:rPr lang="en-US" smtClean="0"/>
              <a:t>10/25/2024</a:t>
            </a:fld>
            <a:endParaRPr lang="en-US" dirty="0"/>
          </a:p>
        </p:txBody>
      </p:sp>
      <p:sp>
        <p:nvSpPr>
          <p:cNvPr id="4" name="Footer Placeholder 3">
            <a:extLst>
              <a:ext uri="{FF2B5EF4-FFF2-40B4-BE49-F238E27FC236}">
                <a16:creationId xmlns:a16="http://schemas.microsoft.com/office/drawing/2014/main" id="{4C9C12BB-9544-9F9A-BEDA-E716864385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D1E77E4-B9A2-A882-9240-3AE65EE217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61A1-75D9-49F7-83EB-F5872642613A}" type="slidenum">
              <a:rPr lang="en-US" smtClean="0"/>
              <a:t>‹#›</a:t>
            </a:fld>
            <a:endParaRPr lang="en-US" dirty="0"/>
          </a:p>
        </p:txBody>
      </p:sp>
    </p:spTree>
    <p:extLst>
      <p:ext uri="{BB962C8B-B14F-4D97-AF65-F5344CB8AC3E}">
        <p14:creationId xmlns:p14="http://schemas.microsoft.com/office/powerpoint/2010/main" val="1477327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3339F-6CEA-4641-BE08-40DAFD6FCF25}" type="datetimeFigureOut">
              <a:rPr lang="en-US" smtClean="0"/>
              <a:t>10/25/2024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75CB5-5666-5049-9AE0-38EFD385C21E}" type="slidenum">
              <a:rPr lang="en-US" smtClean="0"/>
              <a:t>‹#›</a:t>
            </a:fld>
            <a:endParaRPr lang="en-US" dirty="0"/>
          </a:p>
        </p:txBody>
      </p:sp>
    </p:spTree>
    <p:extLst>
      <p:ext uri="{BB962C8B-B14F-4D97-AF65-F5344CB8AC3E}">
        <p14:creationId xmlns:p14="http://schemas.microsoft.com/office/powerpoint/2010/main" val="475562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a:t>
            </a:fld>
            <a:endParaRPr lang="en-US" dirty="0"/>
          </a:p>
        </p:txBody>
      </p:sp>
    </p:spTree>
    <p:extLst>
      <p:ext uri="{BB962C8B-B14F-4D97-AF65-F5344CB8AC3E}">
        <p14:creationId xmlns:p14="http://schemas.microsoft.com/office/powerpoint/2010/main" val="1575999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27</a:t>
            </a:fld>
            <a:endParaRPr lang="en-US" dirty="0"/>
          </a:p>
        </p:txBody>
      </p:sp>
    </p:spTree>
    <p:extLst>
      <p:ext uri="{BB962C8B-B14F-4D97-AF65-F5344CB8AC3E}">
        <p14:creationId xmlns:p14="http://schemas.microsoft.com/office/powerpoint/2010/main" val="17733826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28</a:t>
            </a:fld>
            <a:endParaRPr lang="en-US" dirty="0"/>
          </a:p>
        </p:txBody>
      </p:sp>
    </p:spTree>
    <p:extLst>
      <p:ext uri="{BB962C8B-B14F-4D97-AF65-F5344CB8AC3E}">
        <p14:creationId xmlns:p14="http://schemas.microsoft.com/office/powerpoint/2010/main" val="22966660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29</a:t>
            </a:fld>
            <a:endParaRPr lang="en-US" dirty="0"/>
          </a:p>
        </p:txBody>
      </p:sp>
    </p:spTree>
    <p:extLst>
      <p:ext uri="{BB962C8B-B14F-4D97-AF65-F5344CB8AC3E}">
        <p14:creationId xmlns:p14="http://schemas.microsoft.com/office/powerpoint/2010/main" val="40638353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2</a:t>
            </a:fld>
            <a:endParaRPr lang="en-US" dirty="0"/>
          </a:p>
        </p:txBody>
      </p:sp>
    </p:spTree>
    <p:extLst>
      <p:ext uri="{BB962C8B-B14F-4D97-AF65-F5344CB8AC3E}">
        <p14:creationId xmlns:p14="http://schemas.microsoft.com/office/powerpoint/2010/main" val="1860164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2673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4</a:t>
            </a:fld>
            <a:endParaRPr lang="en-US" dirty="0"/>
          </a:p>
        </p:txBody>
      </p:sp>
    </p:spTree>
    <p:extLst>
      <p:ext uri="{BB962C8B-B14F-4D97-AF65-F5344CB8AC3E}">
        <p14:creationId xmlns:p14="http://schemas.microsoft.com/office/powerpoint/2010/main" val="935072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8</a:t>
            </a:fld>
            <a:endParaRPr lang="en-US" dirty="0"/>
          </a:p>
        </p:txBody>
      </p:sp>
    </p:spTree>
    <p:extLst>
      <p:ext uri="{BB962C8B-B14F-4D97-AF65-F5344CB8AC3E}">
        <p14:creationId xmlns:p14="http://schemas.microsoft.com/office/powerpoint/2010/main" val="2982522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50123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777015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24</a:t>
            </a:fld>
            <a:endParaRPr lang="en-US" dirty="0"/>
          </a:p>
        </p:txBody>
      </p:sp>
    </p:spTree>
    <p:extLst>
      <p:ext uri="{BB962C8B-B14F-4D97-AF65-F5344CB8AC3E}">
        <p14:creationId xmlns:p14="http://schemas.microsoft.com/office/powerpoint/2010/main" val="6544891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26</a:t>
            </a:fld>
            <a:endParaRPr lang="en-US" dirty="0"/>
          </a:p>
        </p:txBody>
      </p:sp>
    </p:spTree>
    <p:extLst>
      <p:ext uri="{BB962C8B-B14F-4D97-AF65-F5344CB8AC3E}">
        <p14:creationId xmlns:p14="http://schemas.microsoft.com/office/powerpoint/2010/main" val="1272035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xmlns=""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0" y="304799"/>
            <a:ext cx="12191998" cy="3215641"/>
          </a:xfrm>
        </p:spPr>
        <p:txBody>
          <a:bodyPr lIns="0" rIns="0" bIns="0" anchor="b" anchorCtr="0">
            <a:noAutofit/>
          </a:bodyPr>
          <a:lstStyle>
            <a:lvl1pPr algn="ctr">
              <a:defRPr sz="6000" kern="1200" cap="all" spc="300" baseline="0">
                <a:solidFill>
                  <a:schemeClr val="accent3">
                    <a:lumMod val="75000"/>
                  </a:schemeClr>
                </a:solidFill>
              </a:defRPr>
            </a:lvl1pPr>
          </a:lstStyle>
          <a:p>
            <a:r>
              <a:rPr lang="en-US" dirty="0"/>
              <a:t>Click to add title</a:t>
            </a:r>
          </a:p>
        </p:txBody>
      </p:sp>
      <p:sp>
        <p:nvSpPr>
          <p:cNvPr id="12" name="Subtitle 2">
            <a:extLst>
              <a:ext uri="{FF2B5EF4-FFF2-40B4-BE49-F238E27FC236}">
                <a16:creationId xmlns:a16="http://schemas.microsoft.com/office/drawing/2014/main" id="{58B9CAE2-F3DD-D6D3-96C8-D947A4117752}"/>
              </a:ext>
            </a:extLst>
          </p:cNvPr>
          <p:cNvSpPr>
            <a:spLocks noGrp="1"/>
          </p:cNvSpPr>
          <p:nvPr>
            <p:ph type="subTitle" idx="1" hasCustomPrompt="1"/>
          </p:nvPr>
        </p:nvSpPr>
        <p:spPr>
          <a:xfrm>
            <a:off x="3" y="3670628"/>
            <a:ext cx="12191997" cy="2577772"/>
          </a:xfrm>
        </p:spPr>
        <p:txBody>
          <a:bodyPr>
            <a:noAutofit/>
          </a:bodyPr>
          <a:lstStyle>
            <a:lvl1pPr marL="0" indent="0" algn="ctr">
              <a:buNone/>
              <a:defRPr sz="3200" b="0" i="0" cap="all" spc="600" baseline="0">
                <a:solidFill>
                  <a:schemeClr val="accent3"/>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41193215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2 column">
    <p:bg>
      <p:bgPr>
        <a:gradFill>
          <a:gsLst>
            <a:gs pos="100000">
              <a:schemeClr val="tx2"/>
            </a:gs>
            <a:gs pos="81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23B0D0-B01D-0BB0-6127-A878BE49D18E}"/>
              </a:ext>
              <a:ext uri="{C183D7F6-B498-43B3-948B-1728B52AA6E4}">
                <adec:decorative xmlns:adec="http://schemas.microsoft.com/office/drawing/2017/decorative" xmlns="" val="1"/>
              </a:ext>
            </a:extLst>
          </p:cNvPr>
          <p:cNvSpPr/>
          <p:nvPr userDrawn="1"/>
        </p:nvSpPr>
        <p:spPr>
          <a:xfrm>
            <a:off x="6039728" y="-6350"/>
            <a:ext cx="6154615"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6889627" y="173736"/>
            <a:ext cx="4352662" cy="220370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Picture Placeholder 9">
            <a:extLst>
              <a:ext uri="{FF2B5EF4-FFF2-40B4-BE49-F238E27FC236}">
                <a16:creationId xmlns:a16="http://schemas.microsoft.com/office/drawing/2014/main" id="{6C363351-4779-B42E-ED7A-C4AF2920BABC}"/>
              </a:ext>
            </a:extLst>
          </p:cNvPr>
          <p:cNvSpPr>
            <a:spLocks noGrp="1"/>
          </p:cNvSpPr>
          <p:nvPr>
            <p:ph type="pic" sz="quarter" idx="37"/>
          </p:nvPr>
        </p:nvSpPr>
        <p:spPr>
          <a:xfrm>
            <a:off x="336550" y="336550"/>
            <a:ext cx="5303640" cy="6184900"/>
          </a:xfrm>
        </p:spPr>
        <p:txBody>
          <a:bodyPr/>
          <a:lstStyle>
            <a:lvl1pPr algn="ctr">
              <a:defRPr sz="2000"/>
            </a:lvl1pPr>
          </a:lstStyle>
          <a:p>
            <a:r>
              <a:rPr lang="en-US"/>
              <a:t>Click icon to add picture</a:t>
            </a:r>
            <a:endParaRPr lang="en-US" dirty="0"/>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6889627" y="3104277"/>
            <a:ext cx="4371560" cy="3022201"/>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cxnSp>
        <p:nvCxnSpPr>
          <p:cNvPr id="4" name="Straight Connector 3">
            <a:extLst>
              <a:ext uri="{FF2B5EF4-FFF2-40B4-BE49-F238E27FC236}">
                <a16:creationId xmlns:a16="http://schemas.microsoft.com/office/drawing/2014/main" id="{F0712911-615E-724B-FC0F-996291526D31}"/>
              </a:ext>
              <a:ext uri="{C183D7F6-B498-43B3-948B-1728B52AA6E4}">
                <adec:decorative xmlns:adec="http://schemas.microsoft.com/office/drawing/2017/decorative" xmlns="" val="1"/>
              </a:ext>
            </a:extLst>
          </p:cNvPr>
          <p:cNvCxnSpPr>
            <a:cxnSpLocks/>
          </p:cNvCxnSpPr>
          <p:nvPr userDrawn="1"/>
        </p:nvCxnSpPr>
        <p:spPr>
          <a:xfrm>
            <a:off x="6889627" y="2679480"/>
            <a:ext cx="4352662"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826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and 2 column">
    <p:bg>
      <p:bgPr>
        <a:gradFill>
          <a:gsLst>
            <a:gs pos="100000">
              <a:schemeClr val="tx2"/>
            </a:gs>
            <a:gs pos="81000">
              <a:schemeClr val="accent6"/>
            </a:gs>
            <a:gs pos="55000">
              <a:srgbClr val="02090E"/>
            </a:gs>
            <a:gs pos="14000">
              <a:schemeClr val="accent4">
                <a:lumMod val="75000"/>
              </a:schemeClr>
            </a:gs>
            <a:gs pos="0">
              <a:schemeClr val="accent4"/>
            </a:gs>
          </a:gsLst>
          <a:lin ang="27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CFFF0E2-6B47-67EB-D6AA-D972E7B7C367}"/>
              </a:ext>
              <a:ext uri="{C183D7F6-B498-43B3-948B-1728B52AA6E4}">
                <adec:decorative xmlns:adec="http://schemas.microsoft.com/office/drawing/2017/decorative" xmlns="" val="1"/>
              </a:ext>
            </a:extLst>
          </p:cNvPr>
          <p:cNvSpPr/>
          <p:nvPr userDrawn="1"/>
        </p:nvSpPr>
        <p:spPr>
          <a:xfrm>
            <a:off x="0" y="-6350"/>
            <a:ext cx="464695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cxnSp>
        <p:nvCxnSpPr>
          <p:cNvPr id="4" name="Straight Connector 3">
            <a:extLst>
              <a:ext uri="{FF2B5EF4-FFF2-40B4-BE49-F238E27FC236}">
                <a16:creationId xmlns:a16="http://schemas.microsoft.com/office/drawing/2014/main" id="{94827F6F-999F-23E9-8C09-325D1A76B07A}"/>
              </a:ext>
              <a:ext uri="{C183D7F6-B498-43B3-948B-1728B52AA6E4}">
                <adec:decorative xmlns:adec="http://schemas.microsoft.com/office/drawing/2017/decorative" xmlns="" val="1"/>
              </a:ext>
            </a:extLst>
          </p:cNvPr>
          <p:cNvCxnSpPr>
            <a:cxnSpLocks/>
          </p:cNvCxnSpPr>
          <p:nvPr userDrawn="1"/>
        </p:nvCxnSpPr>
        <p:spPr>
          <a:xfrm>
            <a:off x="835831" y="2680134"/>
            <a:ext cx="3114078"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171396"/>
            <a:ext cx="3736630" cy="2202350"/>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41716" y="3078480"/>
            <a:ext cx="3108193" cy="3047997"/>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2" name="Table Placeholder 11">
            <a:extLst>
              <a:ext uri="{FF2B5EF4-FFF2-40B4-BE49-F238E27FC236}">
                <a16:creationId xmlns:a16="http://schemas.microsoft.com/office/drawing/2014/main" id="{D360C16C-E69B-FDEF-F033-CA9A2E238288}"/>
              </a:ext>
            </a:extLst>
          </p:cNvPr>
          <p:cNvSpPr>
            <a:spLocks noGrp="1"/>
          </p:cNvSpPr>
          <p:nvPr>
            <p:ph type="tbl" sz="quarter" idx="37"/>
          </p:nvPr>
        </p:nvSpPr>
        <p:spPr>
          <a:xfrm>
            <a:off x="5067300" y="404813"/>
            <a:ext cx="6705600" cy="6048375"/>
          </a:xfrm>
        </p:spPr>
        <p:txBody>
          <a:bodyPr/>
          <a:lstStyle>
            <a:lvl1pPr>
              <a:defRPr sz="2400">
                <a:latin typeface="+mn-lt"/>
              </a:defRPr>
            </a:lvl1pPr>
          </a:lstStyle>
          <a:p>
            <a:r>
              <a:rPr lang="en-US"/>
              <a:t>Click icon to add table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Tree>
    <p:extLst>
      <p:ext uri="{BB962C8B-B14F-4D97-AF65-F5344CB8AC3E}">
        <p14:creationId xmlns:p14="http://schemas.microsoft.com/office/powerpoint/2010/main" val="390721985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96A82D-0723-4BA3-0283-9F0D67B0CEF4}"/>
              </a:ext>
              <a:ext uri="{C183D7F6-B498-43B3-948B-1728B52AA6E4}">
                <adec:decorative xmlns:adec="http://schemas.microsoft.com/office/drawing/2017/decorative" xmlns="" val="1"/>
              </a:ext>
            </a:extLst>
          </p:cNvPr>
          <p:cNvSpPr/>
          <p:nvPr userDrawn="1"/>
        </p:nvSpPr>
        <p:spPr>
          <a:xfrm>
            <a:off x="0" y="0"/>
            <a:ext cx="12191999"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6A20A5FD-BDFB-45F2-E644-E93FB81CA575}"/>
              </a:ext>
              <a:ext uri="{C183D7F6-B498-43B3-948B-1728B52AA6E4}">
                <adec:decorative xmlns:adec="http://schemas.microsoft.com/office/drawing/2017/decorative" xmlns="" val="1"/>
              </a:ext>
            </a:extLst>
          </p:cNvPr>
          <p:cNvCxnSpPr>
            <a:cxnSpLocks/>
          </p:cNvCxnSpPr>
          <p:nvPr userDrawn="1"/>
        </p:nvCxnSpPr>
        <p:spPr>
          <a:xfrm>
            <a:off x="807039" y="1983416"/>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33562" y="433906"/>
            <a:ext cx="10515601"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14302" y="2465535"/>
            <a:ext cx="7303538" cy="3427265"/>
          </a:xfrm>
        </p:spPr>
        <p:txBody>
          <a:bodyPr/>
          <a:lstStyle>
            <a:lvl1pPr marL="283464" indent="-283464">
              <a:lnSpc>
                <a:spcPct val="120000"/>
              </a:lnSpc>
              <a:spcBef>
                <a:spcPts val="1000"/>
              </a:spcBef>
              <a:buClr>
                <a:schemeClr val="accent3"/>
              </a:buClr>
              <a:buFont typeface="Arial" panose="020B0604020202020204" pitchFamily="34" charset="0"/>
              <a:buChar char="•"/>
              <a:defRPr sz="1800" spc="0" baseline="0">
                <a:solidFill>
                  <a:schemeClr val="bg1"/>
                </a:solidFill>
                <a:latin typeface="+mn-lt"/>
              </a:defRPr>
            </a:lvl1pPr>
            <a:lvl2pPr marL="566928" indent="-283464">
              <a:lnSpc>
                <a:spcPct val="120000"/>
              </a:lnSpc>
              <a:spcBef>
                <a:spcPts val="500"/>
              </a:spcBef>
              <a:buClr>
                <a:schemeClr val="accent3"/>
              </a:buClr>
              <a:defRPr sz="1800" spc="0"/>
            </a:lvl2pPr>
            <a:lvl3pPr marL="859536" indent="-283464">
              <a:lnSpc>
                <a:spcPct val="120000"/>
              </a:lnSpc>
              <a:spcBef>
                <a:spcPts val="500"/>
              </a:spcBef>
              <a:buClr>
                <a:schemeClr val="accent3"/>
              </a:buClr>
              <a:defRPr sz="1800" spc="0"/>
            </a:lvl3pPr>
            <a:lvl4pPr marL="1152144">
              <a:lnSpc>
                <a:spcPct val="120000"/>
              </a:lnSpc>
              <a:spcBef>
                <a:spcPts val="500"/>
              </a:spcBef>
              <a:buClr>
                <a:schemeClr val="accent3"/>
              </a:buCl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0" name="Content Placeholder 9">
            <a:extLst>
              <a:ext uri="{FF2B5EF4-FFF2-40B4-BE49-F238E27FC236}">
                <a16:creationId xmlns:a16="http://schemas.microsoft.com/office/drawing/2014/main" id="{4E7FC75E-AA73-003E-D4E3-B1819886AF9C}"/>
              </a:ext>
            </a:extLst>
          </p:cNvPr>
          <p:cNvSpPr>
            <a:spLocks noGrp="1"/>
          </p:cNvSpPr>
          <p:nvPr>
            <p:ph sz="quarter" idx="37" hasCustomPrompt="1"/>
          </p:nvPr>
        </p:nvSpPr>
        <p:spPr>
          <a:xfrm>
            <a:off x="8392160" y="2465388"/>
            <a:ext cx="2856865" cy="3427412"/>
          </a:xfrm>
        </p:spPr>
        <p:txBody>
          <a:bodyPr/>
          <a:lstStyle>
            <a:lvl1pPr marL="0" indent="0">
              <a:lnSpc>
                <a:spcPct val="120000"/>
              </a:lnSpc>
              <a:spcBef>
                <a:spcPts val="1000"/>
              </a:spcBef>
              <a:buFont typeface="Arial" panose="020B0604020202020204" pitchFamily="34" charset="0"/>
              <a:buNone/>
              <a:defRPr sz="1800">
                <a:solidFill>
                  <a:schemeClr val="bg1"/>
                </a:solidFill>
                <a:latin typeface="+mn-lt"/>
              </a:defRPr>
            </a:lvl1pPr>
            <a:lvl2pPr marL="457200" indent="0">
              <a:lnSpc>
                <a:spcPct val="120000"/>
              </a:lnSpc>
              <a:spcBef>
                <a:spcPts val="1000"/>
              </a:spcBef>
              <a:buNone/>
              <a:defRPr sz="1600">
                <a:solidFill>
                  <a:schemeClr val="bg1"/>
                </a:solidFill>
                <a:latin typeface="+mn-lt"/>
              </a:defRPr>
            </a:lvl2pPr>
            <a:lvl3pPr marL="914400" indent="0">
              <a:lnSpc>
                <a:spcPct val="120000"/>
              </a:lnSpc>
              <a:spcBef>
                <a:spcPts val="1000"/>
              </a:spcBef>
              <a:buNone/>
              <a:defRPr sz="1400">
                <a:solidFill>
                  <a:schemeClr val="bg1"/>
                </a:solidFill>
                <a:latin typeface="+mn-lt"/>
              </a:defRPr>
            </a:lvl3pPr>
            <a:lvl4pPr marL="1371600" indent="0">
              <a:lnSpc>
                <a:spcPct val="120000"/>
              </a:lnSpc>
              <a:spcBef>
                <a:spcPts val="1000"/>
              </a:spcBef>
              <a:buNone/>
              <a:defRPr sz="1200">
                <a:solidFill>
                  <a:schemeClr val="bg1"/>
                </a:solidFill>
                <a:latin typeface="+mn-lt"/>
              </a:defRPr>
            </a:lvl4pPr>
            <a:lvl5pPr marL="1828800" indent="0">
              <a:lnSpc>
                <a:spcPct val="120000"/>
              </a:lnSpc>
              <a:spcBef>
                <a:spcPts val="1000"/>
              </a:spcBef>
              <a:buNone/>
              <a:defRPr sz="12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2456119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2D51531-1219-2E4B-DCE7-C6FD9D809F0C}"/>
              </a:ext>
              <a:ext uri="{C183D7F6-B498-43B3-948B-1728B52AA6E4}">
                <adec:decorative xmlns:adec="http://schemas.microsoft.com/office/drawing/2017/decorative" xmlns=""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BEC02E56-87A4-158A-F0B0-DB8E9BE3AE5E}"/>
              </a:ext>
              <a:ext uri="{C183D7F6-B498-43B3-948B-1728B52AA6E4}">
                <adec:decorative xmlns:adec="http://schemas.microsoft.com/office/drawing/2017/decorative" xmlns="" val="1"/>
              </a:ext>
            </a:extLst>
          </p:cNvPr>
          <p:cNvCxnSpPr>
            <a:cxnSpLocks/>
          </p:cNvCxnSpPr>
          <p:nvPr userDrawn="1"/>
        </p:nvCxnSpPr>
        <p:spPr>
          <a:xfrm>
            <a:off x="807039" y="1991547"/>
            <a:ext cx="10546763"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643842"/>
            <a:ext cx="10515601" cy="1140849"/>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Table Placeholder 9">
            <a:extLst>
              <a:ext uri="{FF2B5EF4-FFF2-40B4-BE49-F238E27FC236}">
                <a16:creationId xmlns:a16="http://schemas.microsoft.com/office/drawing/2014/main" id="{471D7DE3-05F5-8052-02FA-6EF9717E15BE}"/>
              </a:ext>
            </a:extLst>
          </p:cNvPr>
          <p:cNvSpPr>
            <a:spLocks noGrp="1"/>
          </p:cNvSpPr>
          <p:nvPr>
            <p:ph type="tbl" sz="quarter" idx="13"/>
          </p:nvPr>
        </p:nvSpPr>
        <p:spPr>
          <a:xfrm>
            <a:off x="835025" y="2560638"/>
            <a:ext cx="10515600" cy="3478212"/>
          </a:xfrm>
        </p:spPr>
        <p:txBody>
          <a:bodyPr/>
          <a:lstStyle>
            <a:lvl1pPr>
              <a:defRPr sz="2400">
                <a:latin typeface="+mn-lt"/>
              </a:defRPr>
            </a:lvl1pPr>
          </a:lstStyle>
          <a:p>
            <a:r>
              <a:rPr lang="en-US"/>
              <a:t>Click icon to add table</a:t>
            </a:r>
            <a:endParaRPr lang="en-US" dirty="0"/>
          </a:p>
        </p:txBody>
      </p:sp>
      <p:cxnSp>
        <p:nvCxnSpPr>
          <p:cNvPr id="8" name="Straight Connector 7">
            <a:extLst>
              <a:ext uri="{FF2B5EF4-FFF2-40B4-BE49-F238E27FC236}">
                <a16:creationId xmlns:a16="http://schemas.microsoft.com/office/drawing/2014/main" id="{6468DE94-FC46-A848-7949-ABFEADADEA16}"/>
              </a:ext>
              <a:ext uri="{C183D7F6-B498-43B3-948B-1728B52AA6E4}">
                <adec:decorative xmlns:adec="http://schemas.microsoft.com/office/drawing/2017/decorative" xmlns=""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4545918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81987">
              <a:schemeClr val="accent6">
                <a:lumMod val="50000"/>
              </a:schemeClr>
            </a:gs>
            <a:gs pos="35040">
              <a:srgbClr val="020B11"/>
            </a:gs>
            <a:gs pos="11979">
              <a:schemeClr val="accent4">
                <a:lumMod val="50000"/>
              </a:schemeClr>
            </a:gs>
            <a:gs pos="0">
              <a:schemeClr val="accent4"/>
            </a:gs>
            <a:gs pos="99000">
              <a:schemeClr val="tx2"/>
            </a:gs>
          </a:gsLst>
          <a:lin ang="5400000" scaled="1"/>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89F5C3D-E9E6-75E0-BF7D-799B5CFE5ED0}"/>
              </a:ext>
              <a:ext uri="{C183D7F6-B498-43B3-948B-1728B52AA6E4}">
                <adec:decorative xmlns:adec="http://schemas.microsoft.com/office/drawing/2017/decorative" xmlns="" val="1"/>
              </a:ext>
            </a:extLst>
          </p:cNvPr>
          <p:cNvGrpSpPr/>
          <p:nvPr userDrawn="1"/>
        </p:nvGrpSpPr>
        <p:grpSpPr>
          <a:xfrm>
            <a:off x="4575462" y="4137"/>
            <a:ext cx="7616537" cy="6853863"/>
            <a:chOff x="4575462" y="4137"/>
            <a:chExt cx="7616537" cy="6853863"/>
          </a:xfrm>
        </p:grpSpPr>
        <p:grpSp>
          <p:nvGrpSpPr>
            <p:cNvPr id="16" name="Group 15">
              <a:extLst>
                <a:ext uri="{FF2B5EF4-FFF2-40B4-BE49-F238E27FC236}">
                  <a16:creationId xmlns:a16="http://schemas.microsoft.com/office/drawing/2014/main" id="{CDE1D2C2-40C4-6B80-E8C6-B4CE94C23037}"/>
                </a:ext>
              </a:extLst>
            </p:cNvPr>
            <p:cNvGrpSpPr/>
            <p:nvPr/>
          </p:nvGrpSpPr>
          <p:grpSpPr>
            <a:xfrm>
              <a:off x="4575462" y="691665"/>
              <a:ext cx="364018" cy="857035"/>
              <a:chOff x="468157" y="1144246"/>
              <a:chExt cx="364018" cy="857035"/>
            </a:xfrm>
          </p:grpSpPr>
          <p:sp>
            <p:nvSpPr>
              <p:cNvPr id="27" name="Oval 26">
                <a:extLst>
                  <a:ext uri="{FF2B5EF4-FFF2-40B4-BE49-F238E27FC236}">
                    <a16:creationId xmlns:a16="http://schemas.microsoft.com/office/drawing/2014/main" id="{7C904D88-E1BE-F1FA-D405-F55DA966DA84}"/>
                  </a:ext>
                  <a:ext uri="{C183D7F6-B498-43B3-948B-1728B52AA6E4}">
                    <adec:decorative xmlns:adec="http://schemas.microsoft.com/office/drawing/2017/decorative" xmlns="" val="1"/>
                  </a:ext>
                </a:extLst>
              </p:cNvPr>
              <p:cNvSpPr/>
              <p:nvPr/>
            </p:nvSpPr>
            <p:spPr>
              <a:xfrm>
                <a:off x="705405" y="1144246"/>
                <a:ext cx="126770" cy="126770"/>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8" name="Graphic 12">
                <a:extLst>
                  <a:ext uri="{FF2B5EF4-FFF2-40B4-BE49-F238E27FC236}">
                    <a16:creationId xmlns:a16="http://schemas.microsoft.com/office/drawing/2014/main" id="{1D8F0816-C429-D32E-058B-33405874DFA7}"/>
                  </a:ext>
                  <a:ext uri="{C183D7F6-B498-43B3-948B-1728B52AA6E4}">
                    <adec:decorative xmlns:adec="http://schemas.microsoft.com/office/drawing/2017/decorative" xmlns="" val="1"/>
                  </a:ext>
                </a:extLst>
              </p:cNvPr>
              <p:cNvSpPr/>
              <p:nvPr/>
            </p:nvSpPr>
            <p:spPr>
              <a:xfrm>
                <a:off x="468157" y="1963496"/>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pic>
          <p:nvPicPr>
            <p:cNvPr id="4" name="Content Placeholder 14">
              <a:extLst>
                <a:ext uri="{FF2B5EF4-FFF2-40B4-BE49-F238E27FC236}">
                  <a16:creationId xmlns:a16="http://schemas.microsoft.com/office/drawing/2014/main" id="{14AC0A97-7D79-3DBE-FB53-A9EBFD806E06}"/>
                </a:ext>
                <a:ext uri="{C183D7F6-B498-43B3-948B-1728B52AA6E4}">
                  <adec:decorative xmlns:adec="http://schemas.microsoft.com/office/drawing/2017/decorative" xmlns=""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542796" y="4137"/>
              <a:ext cx="5649203" cy="6853863"/>
            </a:xfrm>
            <a:prstGeom prst="rect">
              <a:avLst/>
            </a:prstGeom>
          </p:spPr>
        </p:pic>
      </p:grpSp>
      <p:sp>
        <p:nvSpPr>
          <p:cNvPr id="2" name="Title 1">
            <a:extLst>
              <a:ext uri="{FF2B5EF4-FFF2-40B4-BE49-F238E27FC236}">
                <a16:creationId xmlns:a16="http://schemas.microsoft.com/office/drawing/2014/main" id="{51E83F98-B388-2594-BACB-E3DB652C97D5}"/>
              </a:ext>
            </a:extLst>
          </p:cNvPr>
          <p:cNvSpPr>
            <a:spLocks noGrp="1"/>
          </p:cNvSpPr>
          <p:nvPr>
            <p:ph type="title" hasCustomPrompt="1"/>
          </p:nvPr>
        </p:nvSpPr>
        <p:spPr>
          <a:xfrm>
            <a:off x="835831" y="173735"/>
            <a:ext cx="4409514" cy="2203704"/>
          </a:xfrm>
        </p:spPr>
        <p:txBody>
          <a:bodyPr anchor="b">
            <a:noAutofit/>
          </a:bodyPr>
          <a:lstStyle>
            <a:lvl1pPr>
              <a:defRPr sz="3200" cap="all" baseline="0">
                <a:solidFill>
                  <a:schemeClr val="accent3"/>
                </a:solidFill>
              </a:defRPr>
            </a:lvl1pPr>
          </a:lstStyle>
          <a:p>
            <a:r>
              <a:rPr lang="en-US" dirty="0"/>
              <a:t>Click to add title</a:t>
            </a:r>
          </a:p>
        </p:txBody>
      </p:sp>
      <p:sp>
        <p:nvSpPr>
          <p:cNvPr id="7" name="Content Placeholder 6">
            <a:extLst>
              <a:ext uri="{FF2B5EF4-FFF2-40B4-BE49-F238E27FC236}">
                <a16:creationId xmlns:a16="http://schemas.microsoft.com/office/drawing/2014/main" id="{0D9D0F3E-69D8-49F3-5D7A-71FDC4E3EEE3}"/>
              </a:ext>
            </a:extLst>
          </p:cNvPr>
          <p:cNvSpPr>
            <a:spLocks noGrp="1"/>
          </p:cNvSpPr>
          <p:nvPr>
            <p:ph sz="quarter" idx="14" hasCustomPrompt="1"/>
          </p:nvPr>
        </p:nvSpPr>
        <p:spPr>
          <a:xfrm>
            <a:off x="831850" y="3079119"/>
            <a:ext cx="4413250" cy="2752725"/>
          </a:xfrm>
        </p:spPr>
        <p:txBody>
          <a:bodyPr/>
          <a:lstStyle>
            <a:lvl1pPr>
              <a:lnSpc>
                <a:spcPct val="120000"/>
              </a:lnSpc>
              <a:spcBef>
                <a:spcPts val="1000"/>
              </a:spcBef>
              <a:defRPr sz="1800">
                <a:solidFill>
                  <a:schemeClr val="bg1"/>
                </a:solidFill>
                <a:latin typeface="+mn-lt"/>
              </a:defRPr>
            </a:lvl1pPr>
            <a:lvl2pPr>
              <a:lnSpc>
                <a:spcPct val="120000"/>
              </a:lnSpc>
              <a:spcBef>
                <a:spcPts val="1000"/>
              </a:spcBef>
              <a:buClr>
                <a:schemeClr val="accent3"/>
              </a:buClr>
              <a:defRPr sz="1600">
                <a:solidFill>
                  <a:schemeClr val="bg1"/>
                </a:solidFill>
                <a:latin typeface="+mn-lt"/>
              </a:defRPr>
            </a:lvl2pPr>
            <a:lvl3pPr>
              <a:lnSpc>
                <a:spcPct val="120000"/>
              </a:lnSpc>
              <a:spcBef>
                <a:spcPts val="1000"/>
              </a:spcBef>
              <a:buClr>
                <a:schemeClr val="accent3"/>
              </a:buClr>
              <a:defRPr sz="1400">
                <a:solidFill>
                  <a:schemeClr val="bg1"/>
                </a:solidFill>
                <a:latin typeface="+mn-lt"/>
              </a:defRPr>
            </a:lvl3pPr>
            <a:lvl4pPr>
              <a:lnSpc>
                <a:spcPct val="120000"/>
              </a:lnSpc>
              <a:spcBef>
                <a:spcPts val="1000"/>
              </a:spcBef>
              <a:buClr>
                <a:schemeClr val="accent3"/>
              </a:buClr>
              <a:defRPr sz="1200">
                <a:solidFill>
                  <a:schemeClr val="bg1"/>
                </a:solidFill>
                <a:latin typeface="+mn-lt"/>
              </a:defRPr>
            </a:lvl4pPr>
            <a:lvl5pPr>
              <a:lnSpc>
                <a:spcPct val="120000"/>
              </a:lnSpc>
              <a:spcBef>
                <a:spcPts val="1000"/>
              </a:spcBef>
              <a:buClr>
                <a:schemeClr val="accent3"/>
              </a:buCl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61CFC792-44F7-2497-E19D-8FB08AFF94F7}"/>
              </a:ext>
              <a:ext uri="{C183D7F6-B498-43B3-948B-1728B52AA6E4}">
                <adec:decorative xmlns:adec="http://schemas.microsoft.com/office/drawing/2017/decorative" xmlns="" val="1"/>
              </a:ext>
            </a:extLst>
          </p:cNvPr>
          <p:cNvCxnSpPr>
            <a:cxnSpLocks/>
          </p:cNvCxnSpPr>
          <p:nvPr userDrawn="1"/>
        </p:nvCxnSpPr>
        <p:spPr>
          <a:xfrm>
            <a:off x="835831" y="2679192"/>
            <a:ext cx="4101929"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26071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xmlns=""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3" y="1821180"/>
            <a:ext cx="12191994" cy="3215641"/>
          </a:xfrm>
        </p:spPr>
        <p:txBody>
          <a:bodyPr lIns="0" rIns="0" bIns="0" anchor="ctr" anchorCtr="0">
            <a:noAutofit/>
          </a:bodyPr>
          <a:lstStyle>
            <a:lvl1pPr algn="ctr">
              <a:defRPr sz="6000" kern="1200" cap="all" spc="300" baseline="0">
                <a:solidFill>
                  <a:schemeClr val="accent3">
                    <a:lumMod val="75000"/>
                  </a:schemeClr>
                </a:solidFill>
              </a:defRPr>
            </a:lvl1pPr>
          </a:lstStyle>
          <a:p>
            <a:r>
              <a:rPr lang="en-US" dirty="0"/>
              <a:t>Click to add title</a:t>
            </a:r>
          </a:p>
        </p:txBody>
      </p:sp>
    </p:spTree>
    <p:extLst>
      <p:ext uri="{BB962C8B-B14F-4D97-AF65-F5344CB8AC3E}">
        <p14:creationId xmlns:p14="http://schemas.microsoft.com/office/powerpoint/2010/main" val="16350451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3">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A084D09-1B2D-4EE2-82A7-83196133B801}"/>
              </a:ext>
              <a:ext uri="{C183D7F6-B498-43B3-948B-1728B52AA6E4}">
                <adec:decorative xmlns:adec="http://schemas.microsoft.com/office/drawing/2017/decorative" xmlns="" val="1"/>
              </a:ext>
            </a:extLst>
          </p:cNvPr>
          <p:cNvGrpSpPr/>
          <p:nvPr userDrawn="1"/>
        </p:nvGrpSpPr>
        <p:grpSpPr>
          <a:xfrm>
            <a:off x="0" y="-6350"/>
            <a:ext cx="12185769" cy="6864350"/>
            <a:chOff x="0" y="-6350"/>
            <a:chExt cx="12185769" cy="6864350"/>
          </a:xfrm>
        </p:grpSpPr>
        <p:sp>
          <p:nvSpPr>
            <p:cNvPr id="4" name="Rectangle 3">
              <a:extLst>
                <a:ext uri="{FF2B5EF4-FFF2-40B4-BE49-F238E27FC236}">
                  <a16:creationId xmlns:a16="http://schemas.microsoft.com/office/drawing/2014/main" id="{53860AA6-1B14-DF89-B725-CC444E502028}"/>
                </a:ext>
                <a:ext uri="{C183D7F6-B498-43B3-948B-1728B52AA6E4}">
                  <adec:decorative xmlns:adec="http://schemas.microsoft.com/office/drawing/2017/decorative" xmlns="" val="1"/>
                </a:ext>
              </a:extLst>
            </p:cNvPr>
            <p:cNvSpPr/>
            <p:nvPr/>
          </p:nvSpPr>
          <p:spPr>
            <a:xfrm>
              <a:off x="0" y="-6350"/>
              <a:ext cx="6160393"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Content Placeholder 14">
              <a:extLst>
                <a:ext uri="{FF2B5EF4-FFF2-40B4-BE49-F238E27FC236}">
                  <a16:creationId xmlns:a16="http://schemas.microsoft.com/office/drawing/2014/main" id="{D172E570-D67F-4980-88C2-CF6560C1C193}"/>
                </a:ext>
                <a:ext uri="{C183D7F6-B498-43B3-948B-1728B52AA6E4}">
                  <adec:decorative xmlns:adec="http://schemas.microsoft.com/office/drawing/2017/decorative" xmlns="" val="1"/>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rot="5400000">
              <a:off x="5750267" y="410125"/>
              <a:ext cx="6845628" cy="6025377"/>
            </a:xfrm>
            <a:prstGeom prst="rect">
              <a:avLst/>
            </a:prstGeom>
          </p:spPr>
        </p:pic>
        <p:grpSp>
          <p:nvGrpSpPr>
            <p:cNvPr id="7" name="Group 6">
              <a:extLst>
                <a:ext uri="{FF2B5EF4-FFF2-40B4-BE49-F238E27FC236}">
                  <a16:creationId xmlns:a16="http://schemas.microsoft.com/office/drawing/2014/main" id="{AF90BF68-CF26-6705-CBFD-428BEB787EDB}"/>
                </a:ext>
              </a:extLst>
            </p:cNvPr>
            <p:cNvGrpSpPr/>
            <p:nvPr/>
          </p:nvGrpSpPr>
          <p:grpSpPr>
            <a:xfrm rot="10800000">
              <a:off x="5304704" y="259572"/>
              <a:ext cx="584267" cy="390181"/>
              <a:chOff x="1876516" y="596691"/>
              <a:chExt cx="584267" cy="390181"/>
            </a:xfrm>
          </p:grpSpPr>
          <p:sp>
            <p:nvSpPr>
              <p:cNvPr id="8" name="Oval 7">
                <a:extLst>
                  <a:ext uri="{FF2B5EF4-FFF2-40B4-BE49-F238E27FC236}">
                    <a16:creationId xmlns:a16="http://schemas.microsoft.com/office/drawing/2014/main" id="{1066F635-8DB9-B091-8467-D8F0327217F4}"/>
                  </a:ext>
                  <a:ext uri="{C183D7F6-B498-43B3-948B-1728B52AA6E4}">
                    <adec:decorative xmlns:adec="http://schemas.microsoft.com/office/drawing/2017/decorative" xmlns="" val="1"/>
                  </a:ext>
                </a:extLst>
              </p:cNvPr>
              <p:cNvSpPr/>
              <p:nvPr/>
            </p:nvSpPr>
            <p:spPr>
              <a:xfrm>
                <a:off x="1876516" y="842493"/>
                <a:ext cx="144379" cy="144379"/>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Graphic 12">
                <a:extLst>
                  <a:ext uri="{FF2B5EF4-FFF2-40B4-BE49-F238E27FC236}">
                    <a16:creationId xmlns:a16="http://schemas.microsoft.com/office/drawing/2014/main" id="{882D2FD3-A05B-400C-6347-115486FFD943}"/>
                  </a:ext>
                  <a:ext uri="{C183D7F6-B498-43B3-948B-1728B52AA6E4}">
                    <adec:decorative xmlns:adec="http://schemas.microsoft.com/office/drawing/2017/decorative" xmlns="" val="1"/>
                  </a:ext>
                </a:extLst>
              </p:cNvPr>
              <p:cNvSpPr/>
              <p:nvPr/>
            </p:nvSpPr>
            <p:spPr>
              <a:xfrm>
                <a:off x="2360199" y="596691"/>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960459F4-C5B9-4070-46D1-2E7DA3EFBFC9}"/>
              </a:ext>
            </a:extLst>
          </p:cNvPr>
          <p:cNvSpPr>
            <a:spLocks noGrp="1"/>
          </p:cNvSpPr>
          <p:nvPr>
            <p:ph type="title"/>
          </p:nvPr>
        </p:nvSpPr>
        <p:spPr>
          <a:xfrm>
            <a:off x="838201" y="365125"/>
            <a:ext cx="4466502" cy="1936866"/>
          </a:xfrm>
        </p:spPr>
        <p:txBody>
          <a:bodyPr anchor="b"/>
          <a:lstStyle>
            <a:lvl1pPr>
              <a:defRPr sz="3200" cap="all" baseline="0">
                <a:solidFill>
                  <a:schemeClr val="accent3">
                    <a:lumMod val="75000"/>
                  </a:schemeClr>
                </a:solidFill>
              </a:defRPr>
            </a:lvl1pPr>
          </a:lstStyle>
          <a:p>
            <a:r>
              <a:rPr lang="en-US"/>
              <a:t>Click to edit Master title style</a:t>
            </a:r>
            <a:endParaRPr lang="en-US" dirty="0"/>
          </a:p>
        </p:txBody>
      </p:sp>
      <p:cxnSp>
        <p:nvCxnSpPr>
          <p:cNvPr id="5" name="Straight Connector 4">
            <a:extLst>
              <a:ext uri="{FF2B5EF4-FFF2-40B4-BE49-F238E27FC236}">
                <a16:creationId xmlns:a16="http://schemas.microsoft.com/office/drawing/2014/main" id="{34F613B1-323C-4C25-4526-1D3313A7161D}"/>
              </a:ext>
              <a:ext uri="{C183D7F6-B498-43B3-948B-1728B52AA6E4}">
                <adec:decorative xmlns:adec="http://schemas.microsoft.com/office/drawing/2017/decorative" xmlns="" val="1"/>
              </a:ext>
            </a:extLst>
          </p:cNvPr>
          <p:cNvCxnSpPr>
            <a:cxnSpLocks/>
          </p:cNvCxnSpPr>
          <p:nvPr userDrawn="1"/>
        </p:nvCxnSpPr>
        <p:spPr>
          <a:xfrm>
            <a:off x="835831" y="2620500"/>
            <a:ext cx="4471665"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2D2C2143-1936-BBDA-A6A8-40B6DBD16AED}"/>
              </a:ext>
            </a:extLst>
          </p:cNvPr>
          <p:cNvSpPr>
            <a:spLocks noGrp="1"/>
          </p:cNvSpPr>
          <p:nvPr>
            <p:ph sz="quarter" idx="10" hasCustomPrompt="1"/>
          </p:nvPr>
        </p:nvSpPr>
        <p:spPr>
          <a:xfrm>
            <a:off x="838201" y="3097848"/>
            <a:ext cx="4466504" cy="3405187"/>
          </a:xfrm>
        </p:spPr>
        <p:txBody>
          <a:bodyPr/>
          <a:lstStyle>
            <a:lvl1pPr>
              <a:lnSpc>
                <a:spcPct val="120000"/>
              </a:lnSpc>
              <a:spcBef>
                <a:spcPts val="1000"/>
              </a:spcBef>
              <a:spcAft>
                <a:spcPts val="600"/>
              </a:spcAft>
              <a:defRPr sz="1800">
                <a:solidFill>
                  <a:schemeClr val="bg1"/>
                </a:solidFill>
                <a:latin typeface="+mn-lt"/>
              </a:defRPr>
            </a:lvl1pPr>
            <a:lvl2pPr>
              <a:lnSpc>
                <a:spcPct val="120000"/>
              </a:lnSpc>
              <a:spcBef>
                <a:spcPts val="1000"/>
              </a:spcBef>
              <a:spcAft>
                <a:spcPts val="600"/>
              </a:spcAft>
              <a:defRPr sz="1600">
                <a:solidFill>
                  <a:schemeClr val="bg1"/>
                </a:solidFill>
                <a:latin typeface="+mn-lt"/>
              </a:defRPr>
            </a:lvl2pPr>
            <a:lvl3pPr>
              <a:lnSpc>
                <a:spcPct val="120000"/>
              </a:lnSpc>
              <a:spcBef>
                <a:spcPts val="1000"/>
              </a:spcBef>
              <a:spcAft>
                <a:spcPts val="600"/>
              </a:spcAft>
              <a:defRPr sz="1400">
                <a:solidFill>
                  <a:schemeClr val="bg1"/>
                </a:solidFill>
                <a:latin typeface="+mn-lt"/>
              </a:defRPr>
            </a:lvl3pPr>
            <a:lvl4pPr>
              <a:lnSpc>
                <a:spcPct val="120000"/>
              </a:lnSpc>
              <a:spcBef>
                <a:spcPts val="1000"/>
              </a:spcBef>
              <a:spcAft>
                <a:spcPts val="600"/>
              </a:spcAft>
              <a:defRPr sz="1200">
                <a:solidFill>
                  <a:schemeClr val="bg1"/>
                </a:solidFill>
                <a:latin typeface="+mn-lt"/>
              </a:defRPr>
            </a:lvl4pPr>
            <a:lvl5pPr>
              <a:lnSpc>
                <a:spcPct val="120000"/>
              </a:lnSpc>
              <a:spcBef>
                <a:spcPts val="1000"/>
              </a:spcBef>
              <a:spcAft>
                <a:spcPts val="600"/>
              </a:spcAft>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0904071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2 column">
    <p:bg>
      <p:bgPr>
        <a:gradFill>
          <a:gsLst>
            <a:gs pos="100000">
              <a:schemeClr val="tx2"/>
            </a:gs>
            <a:gs pos="81000">
              <a:schemeClr val="accent6"/>
            </a:gs>
            <a:gs pos="31000">
              <a:srgbClr val="02090E"/>
            </a:gs>
            <a:gs pos="14000">
              <a:schemeClr val="accent4">
                <a:lumMod val="75000"/>
              </a:schemeClr>
            </a:gs>
            <a:gs pos="0">
              <a:schemeClr val="accent4"/>
            </a:gs>
          </a:gsLst>
          <a:lin ang="126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B5B81B-FCE8-FE9C-8F0A-6488B25F0F6A}"/>
              </a:ext>
              <a:ext uri="{C183D7F6-B498-43B3-948B-1728B52AA6E4}">
                <adec:decorative xmlns:adec="http://schemas.microsoft.com/office/drawing/2017/decorative" xmlns=""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21869" y="579120"/>
            <a:ext cx="11548261" cy="2733306"/>
          </a:xfrm>
        </p:spPr>
        <p:txBody>
          <a:bodyPr anchor="b">
            <a:noAutofit/>
          </a:bodyPr>
          <a:lstStyle>
            <a:lvl1pPr algn="ctr">
              <a:defRPr sz="3200" cap="all" spc="300" baseline="0"/>
            </a:lvl1pPr>
          </a:lstStyle>
          <a:p>
            <a:r>
              <a:rPr lang="en-US" dirty="0"/>
              <a:t>Click to add title</a:t>
            </a:r>
          </a:p>
        </p:txBody>
      </p:sp>
      <p:sp>
        <p:nvSpPr>
          <p:cNvPr id="7" name="Subtitle 2">
            <a:extLst>
              <a:ext uri="{FF2B5EF4-FFF2-40B4-BE49-F238E27FC236}">
                <a16:creationId xmlns:a16="http://schemas.microsoft.com/office/drawing/2014/main" id="{5F877C2F-8190-18D9-5D24-5BD7B05A29F8}"/>
              </a:ext>
            </a:extLst>
          </p:cNvPr>
          <p:cNvSpPr>
            <a:spLocks noGrp="1"/>
          </p:cNvSpPr>
          <p:nvPr>
            <p:ph type="subTitle" idx="1" hasCustomPrompt="1"/>
          </p:nvPr>
        </p:nvSpPr>
        <p:spPr>
          <a:xfrm>
            <a:off x="321868" y="3484615"/>
            <a:ext cx="11562303" cy="2387865"/>
          </a:xfrm>
        </p:spPr>
        <p:txBody>
          <a:bodyPr>
            <a:noAutofit/>
          </a:bodyPr>
          <a:lstStyle>
            <a:lvl1pPr marL="0" indent="0" algn="ctr">
              <a:buNone/>
              <a:defRPr sz="60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86865902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664209F-41AB-70E5-1B9E-7490900C59C9}"/>
              </a:ext>
              <a:ext uri="{C183D7F6-B498-43B3-948B-1728B52AA6E4}">
                <adec:decorative xmlns:adec="http://schemas.microsoft.com/office/drawing/2017/decorative" xmlns="" val="1"/>
              </a:ext>
            </a:extLst>
          </p:cNvPr>
          <p:cNvSpPr/>
          <p:nvPr userDrawn="1"/>
        </p:nvSpPr>
        <p:spPr>
          <a:xfrm>
            <a:off x="2" y="1"/>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032D3409-585B-54E2-1DCC-AC58804E4AE7}"/>
              </a:ext>
              <a:ext uri="{C183D7F6-B498-43B3-948B-1728B52AA6E4}">
                <adec:decorative xmlns:adec="http://schemas.microsoft.com/office/drawing/2017/decorative" xmlns="" val="1"/>
              </a:ext>
            </a:extLst>
          </p:cNvPr>
          <p:cNvSpPr/>
          <p:nvPr userDrawn="1"/>
        </p:nvSpPr>
        <p:spPr>
          <a:xfrm>
            <a:off x="1" y="-6350"/>
            <a:ext cx="6096000"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99891" y="511762"/>
            <a:ext cx="4960830" cy="2785158"/>
          </a:xfrm>
        </p:spPr>
        <p:txBody>
          <a:bodyPr anchor="b">
            <a:noAutofit/>
          </a:bodyPr>
          <a:lstStyle>
            <a:lvl1pPr algn="l">
              <a:defRPr sz="2400" cap="all" spc="300" baseline="0"/>
            </a:lvl1pPr>
          </a:lstStyle>
          <a:p>
            <a:r>
              <a:rPr lang="en-US" dirty="0"/>
              <a:t>Click to add title</a:t>
            </a:r>
          </a:p>
        </p:txBody>
      </p:sp>
      <p:sp>
        <p:nvSpPr>
          <p:cNvPr id="8" name="Subtitle 2">
            <a:extLst>
              <a:ext uri="{FF2B5EF4-FFF2-40B4-BE49-F238E27FC236}">
                <a16:creationId xmlns:a16="http://schemas.microsoft.com/office/drawing/2014/main" id="{E47B8A5C-E279-DB0B-E9D3-927417876125}"/>
              </a:ext>
            </a:extLst>
          </p:cNvPr>
          <p:cNvSpPr>
            <a:spLocks noGrp="1"/>
          </p:cNvSpPr>
          <p:nvPr>
            <p:ph type="subTitle" idx="1" hasCustomPrompt="1"/>
          </p:nvPr>
        </p:nvSpPr>
        <p:spPr>
          <a:xfrm>
            <a:off x="802640" y="3484615"/>
            <a:ext cx="4958081" cy="2387865"/>
          </a:xfrm>
        </p:spPr>
        <p:txBody>
          <a:bodyPr>
            <a:noAutofit/>
          </a:bodyPr>
          <a:lstStyle>
            <a:lvl1pPr marL="0" indent="0" algn="l">
              <a:buNone/>
              <a:defRPr sz="32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0" name="Picture Placeholder 9">
            <a:extLst>
              <a:ext uri="{FF2B5EF4-FFF2-40B4-BE49-F238E27FC236}">
                <a16:creationId xmlns:a16="http://schemas.microsoft.com/office/drawing/2014/main" id="{D386C402-C5C5-2A54-C618-62673AD93CB4}"/>
              </a:ext>
            </a:extLst>
          </p:cNvPr>
          <p:cNvSpPr>
            <a:spLocks noGrp="1"/>
          </p:cNvSpPr>
          <p:nvPr>
            <p:ph type="pic" sz="quarter" idx="13"/>
          </p:nvPr>
        </p:nvSpPr>
        <p:spPr>
          <a:xfrm>
            <a:off x="6497638" y="336550"/>
            <a:ext cx="5322887" cy="6184900"/>
          </a:xfrm>
        </p:spPr>
        <p:txBody>
          <a:bodyPr/>
          <a:lstStyle>
            <a:lvl1pPr algn="ctr">
              <a:defRPr sz="2000"/>
            </a:lvl1pPr>
          </a:lstStyle>
          <a:p>
            <a:r>
              <a:rPr lang="en-US"/>
              <a:t>Click icon to add picture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6832185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and 2 column">
    <p:bg>
      <p:bgPr>
        <a:gradFill>
          <a:gsLst>
            <a:gs pos="100000">
              <a:schemeClr val="tx2"/>
            </a:gs>
            <a:gs pos="79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pic>
        <p:nvPicPr>
          <p:cNvPr id="4" name="Content Placeholder 14">
            <a:extLst>
              <a:ext uri="{FF2B5EF4-FFF2-40B4-BE49-F238E27FC236}">
                <a16:creationId xmlns:a16="http://schemas.microsoft.com/office/drawing/2014/main" id="{318CE367-BBCB-F4AB-635F-4C9995EAE350}"/>
              </a:ext>
              <a:ext uri="{C183D7F6-B498-43B3-948B-1728B52AA6E4}">
                <adec:decorative xmlns:adec="http://schemas.microsoft.com/office/drawing/2017/decorative" xmlns=""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6350"/>
            <a:ext cx="2356339" cy="6853863"/>
          </a:xfrm>
          <a:prstGeom prst="rect">
            <a:avLst/>
          </a:prstGeom>
        </p:spPr>
      </p:pic>
      <p:sp>
        <p:nvSpPr>
          <p:cNvPr id="5" name="Rectangle 4">
            <a:extLst>
              <a:ext uri="{FF2B5EF4-FFF2-40B4-BE49-F238E27FC236}">
                <a16:creationId xmlns:a16="http://schemas.microsoft.com/office/drawing/2014/main" id="{5CE3FBBA-81E2-31F1-EF51-02706B5B5C0A}"/>
              </a:ext>
              <a:ext uri="{C183D7F6-B498-43B3-948B-1728B52AA6E4}">
                <adec:decorative xmlns:adec="http://schemas.microsoft.com/office/drawing/2017/decorative" xmlns="" val="1"/>
              </a:ext>
            </a:extLst>
          </p:cNvPr>
          <p:cNvSpPr/>
          <p:nvPr userDrawn="1"/>
        </p:nvSpPr>
        <p:spPr>
          <a:xfrm>
            <a:off x="2356339" y="-6350"/>
            <a:ext cx="983180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6" name="Straight Connector 5">
            <a:extLst>
              <a:ext uri="{FF2B5EF4-FFF2-40B4-BE49-F238E27FC236}">
                <a16:creationId xmlns:a16="http://schemas.microsoft.com/office/drawing/2014/main" id="{9AD3746D-3CD1-FFA5-0019-AD0C588B1924}"/>
              </a:ext>
              <a:ext uri="{C183D7F6-B498-43B3-948B-1728B52AA6E4}">
                <adec:decorative xmlns:adec="http://schemas.microsoft.com/office/drawing/2017/decorative" xmlns="" val="1"/>
              </a:ext>
            </a:extLst>
          </p:cNvPr>
          <p:cNvCxnSpPr>
            <a:cxnSpLocks/>
          </p:cNvCxnSpPr>
          <p:nvPr userDrawn="1"/>
        </p:nvCxnSpPr>
        <p:spPr>
          <a:xfrm>
            <a:off x="3305669" y="2002443"/>
            <a:ext cx="7922116"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305669" y="113097"/>
            <a:ext cx="7420819" cy="16563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3" name="Content Placeholder 12">
            <a:extLst>
              <a:ext uri="{FF2B5EF4-FFF2-40B4-BE49-F238E27FC236}">
                <a16:creationId xmlns:a16="http://schemas.microsoft.com/office/drawing/2014/main" id="{B9624CF4-7769-4663-3361-39136F5E20C8}"/>
              </a:ext>
            </a:extLst>
          </p:cNvPr>
          <p:cNvSpPr>
            <a:spLocks noGrp="1"/>
          </p:cNvSpPr>
          <p:nvPr>
            <p:ph sz="quarter" idx="31" hasCustomPrompt="1"/>
          </p:nvPr>
        </p:nvSpPr>
        <p:spPr>
          <a:xfrm>
            <a:off x="3305669" y="2470150"/>
            <a:ext cx="7420819" cy="3676649"/>
          </a:xfrm>
        </p:spPr>
        <p:txBody>
          <a:bodyPr/>
          <a:lstStyle>
            <a:lvl1pPr marL="285750" indent="-285750">
              <a:lnSpc>
                <a:spcPct val="120000"/>
              </a:lnSpc>
              <a:spcBef>
                <a:spcPts val="1000"/>
              </a:spcBef>
              <a:spcAft>
                <a:spcPts val="600"/>
              </a:spcAft>
              <a:buClr>
                <a:schemeClr val="accent3"/>
              </a:buClr>
              <a:buFont typeface="Arial" panose="020B0604020202020204" pitchFamily="34" charset="0"/>
              <a:buChar char="•"/>
              <a:defRPr sz="1800">
                <a:solidFill>
                  <a:schemeClr val="bg1"/>
                </a:solidFill>
                <a:latin typeface="+mn-lt"/>
              </a:defRPr>
            </a:lvl1pPr>
            <a:lvl2pPr marL="800100" indent="-342900">
              <a:lnSpc>
                <a:spcPct val="120000"/>
              </a:lnSpc>
              <a:spcBef>
                <a:spcPts val="1000"/>
              </a:spcBef>
              <a:spcAft>
                <a:spcPts val="600"/>
              </a:spcAft>
              <a:buClr>
                <a:schemeClr val="accent3"/>
              </a:buClr>
              <a:buFont typeface="Arial" panose="020B0604020202020204" pitchFamily="34" charset="0"/>
              <a:buChar char="•"/>
              <a:defRPr sz="1600">
                <a:solidFill>
                  <a:schemeClr val="bg1"/>
                </a:solidFill>
                <a:latin typeface="+mn-lt"/>
              </a:defRPr>
            </a:lvl2pPr>
            <a:lvl3pPr marL="1257300" indent="-342900">
              <a:lnSpc>
                <a:spcPct val="120000"/>
              </a:lnSpc>
              <a:spcBef>
                <a:spcPts val="1000"/>
              </a:spcBef>
              <a:spcAft>
                <a:spcPts val="600"/>
              </a:spcAft>
              <a:buClr>
                <a:schemeClr val="accent3"/>
              </a:buClr>
              <a:buFont typeface="Arial" panose="020B0604020202020204" pitchFamily="34" charset="0"/>
              <a:buChar char="•"/>
              <a:defRPr sz="1400">
                <a:solidFill>
                  <a:schemeClr val="bg1"/>
                </a:solidFill>
                <a:latin typeface="+mn-lt"/>
              </a:defRPr>
            </a:lvl3pPr>
            <a:lvl4pPr marL="16573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4pPr>
            <a:lvl5pPr marL="21145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0280267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361F2FA-20C7-5447-C138-CE2CA1867FE7}"/>
              </a:ext>
              <a:ext uri="{C183D7F6-B498-43B3-948B-1728B52AA6E4}">
                <adec:decorative xmlns:adec="http://schemas.microsoft.com/office/drawing/2017/decorative" xmlns="" val="1"/>
              </a:ext>
            </a:extLst>
          </p:cNvPr>
          <p:cNvGrpSpPr/>
          <p:nvPr userDrawn="1"/>
        </p:nvGrpSpPr>
        <p:grpSpPr>
          <a:xfrm>
            <a:off x="3" y="2"/>
            <a:ext cx="12191997" cy="6857998"/>
            <a:chOff x="3" y="2"/>
            <a:chExt cx="12191997" cy="6857998"/>
          </a:xfrm>
        </p:grpSpPr>
        <p:sp>
          <p:nvSpPr>
            <p:cNvPr id="21" name="Rectangle 20">
              <a:extLst>
                <a:ext uri="{FF2B5EF4-FFF2-40B4-BE49-F238E27FC236}">
                  <a16:creationId xmlns:a16="http://schemas.microsoft.com/office/drawing/2014/main" id="{DFEDD626-82E4-71C6-25F1-CDA46B7B3F39}"/>
                </a:ext>
              </a:extLst>
            </p:cNvPr>
            <p:cNvSpPr/>
            <p:nvPr/>
          </p:nvSpPr>
          <p:spPr>
            <a:xfrm>
              <a:off x="3" y="2"/>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CDC952AF-CE06-54F7-CB4A-1722F90AC3DF}"/>
                </a:ext>
                <a:ext uri="{C183D7F6-B498-43B3-948B-1728B52AA6E4}">
                  <adec:decorative xmlns:adec="http://schemas.microsoft.com/office/drawing/2017/decorative" xmlns="" val="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 y="2"/>
              <a:ext cx="12191994" cy="6857996"/>
            </a:xfrm>
            <a:prstGeom prst="rect">
              <a:avLst/>
            </a:prstGeom>
          </p:spPr>
        </p:pic>
        <p:grpSp>
          <p:nvGrpSpPr>
            <p:cNvPr id="11" name="Group 10">
              <a:extLst>
                <a:ext uri="{FF2B5EF4-FFF2-40B4-BE49-F238E27FC236}">
                  <a16:creationId xmlns:a16="http://schemas.microsoft.com/office/drawing/2014/main" id="{6E6EDFF3-843B-AAE9-DB73-423142606F52}"/>
                </a:ext>
              </a:extLst>
            </p:cNvPr>
            <p:cNvGrpSpPr/>
            <p:nvPr/>
          </p:nvGrpSpPr>
          <p:grpSpPr>
            <a:xfrm rot="5400000">
              <a:off x="1645776" y="1222395"/>
              <a:ext cx="431603" cy="412684"/>
              <a:chOff x="1870859" y="869908"/>
              <a:chExt cx="431603" cy="412684"/>
            </a:xfrm>
          </p:grpSpPr>
          <p:sp>
            <p:nvSpPr>
              <p:cNvPr id="12" name="Graphic 15">
                <a:extLst>
                  <a:ext uri="{FF2B5EF4-FFF2-40B4-BE49-F238E27FC236}">
                    <a16:creationId xmlns:a16="http://schemas.microsoft.com/office/drawing/2014/main" id="{312F4F85-6C79-201D-E20D-64CD4728E4C8}"/>
                  </a:ext>
                  <a:ext uri="{C183D7F6-B498-43B3-948B-1728B52AA6E4}">
                    <adec:decorative xmlns:adec="http://schemas.microsoft.com/office/drawing/2017/decorative" xmlns=""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01D71DAD-ECC6-A850-88E4-A4EDCF494A24}"/>
                  </a:ext>
                  <a:ext uri="{C183D7F6-B498-43B3-948B-1728B52AA6E4}">
                    <adec:decorative xmlns:adec="http://schemas.microsoft.com/office/drawing/2017/decorative" xmlns=""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14" name="Group 13">
              <a:extLst>
                <a:ext uri="{FF2B5EF4-FFF2-40B4-BE49-F238E27FC236}">
                  <a16:creationId xmlns:a16="http://schemas.microsoft.com/office/drawing/2014/main" id="{C632CC6D-6024-2368-8EBA-4B7A2D6428BC}"/>
                </a:ext>
              </a:extLst>
            </p:cNvPr>
            <p:cNvGrpSpPr/>
            <p:nvPr/>
          </p:nvGrpSpPr>
          <p:grpSpPr>
            <a:xfrm rot="20626702">
              <a:off x="10248169" y="5448942"/>
              <a:ext cx="431603" cy="412684"/>
              <a:chOff x="1870859" y="869908"/>
              <a:chExt cx="431603" cy="412684"/>
            </a:xfrm>
          </p:grpSpPr>
          <p:sp>
            <p:nvSpPr>
              <p:cNvPr id="6" name="Graphic 15">
                <a:extLst>
                  <a:ext uri="{FF2B5EF4-FFF2-40B4-BE49-F238E27FC236}">
                    <a16:creationId xmlns:a16="http://schemas.microsoft.com/office/drawing/2014/main" id="{B05BE7BE-7D54-A09B-8A67-6B28CF6BB6C0}"/>
                  </a:ext>
                  <a:ext uri="{C183D7F6-B498-43B3-948B-1728B52AA6E4}">
                    <adec:decorative xmlns:adec="http://schemas.microsoft.com/office/drawing/2017/decorative" xmlns=""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7" name="Graphic 12">
                <a:extLst>
                  <a:ext uri="{FF2B5EF4-FFF2-40B4-BE49-F238E27FC236}">
                    <a16:creationId xmlns:a16="http://schemas.microsoft.com/office/drawing/2014/main" id="{258346A9-F75C-6704-EEED-CF7A8A0F8010}"/>
                  </a:ext>
                  <a:ext uri="{C183D7F6-B498-43B3-948B-1728B52AA6E4}">
                    <adec:decorative xmlns:adec="http://schemas.microsoft.com/office/drawing/2017/decorative" xmlns=""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782CC39D-03B1-4933-F236-462B5862EBEC}"/>
              </a:ext>
            </a:extLst>
          </p:cNvPr>
          <p:cNvSpPr>
            <a:spLocks noGrp="1"/>
          </p:cNvSpPr>
          <p:nvPr>
            <p:ph type="title"/>
          </p:nvPr>
        </p:nvSpPr>
        <p:spPr>
          <a:xfrm>
            <a:off x="2932448" y="264160"/>
            <a:ext cx="6327105" cy="3373973"/>
          </a:xfrm>
        </p:spPr>
        <p:txBody>
          <a:bodyPr anchor="b"/>
          <a:lstStyle>
            <a:lvl1pPr algn="ctr">
              <a:defRPr sz="3200" cap="all" spc="600" baseline="0">
                <a:solidFill>
                  <a:schemeClr val="accent3">
                    <a:lumMod val="75000"/>
                  </a:schemeClr>
                </a:solidFill>
              </a:defRPr>
            </a:lvl1pPr>
          </a:lstStyle>
          <a:p>
            <a:r>
              <a:rPr lang="en-US"/>
              <a:t>Click to edit Master title style</a:t>
            </a:r>
            <a:endParaRPr lang="en-US" dirty="0"/>
          </a:p>
        </p:txBody>
      </p:sp>
      <p:sp>
        <p:nvSpPr>
          <p:cNvPr id="5" name="Subtitle 2">
            <a:extLst>
              <a:ext uri="{FF2B5EF4-FFF2-40B4-BE49-F238E27FC236}">
                <a16:creationId xmlns:a16="http://schemas.microsoft.com/office/drawing/2014/main" id="{F711CA51-49DC-62CA-F147-F286B1C9DBD9}"/>
              </a:ext>
            </a:extLst>
          </p:cNvPr>
          <p:cNvSpPr>
            <a:spLocks noGrp="1"/>
          </p:cNvSpPr>
          <p:nvPr>
            <p:ph type="subTitle" idx="1" hasCustomPrompt="1"/>
          </p:nvPr>
        </p:nvSpPr>
        <p:spPr>
          <a:xfrm>
            <a:off x="2932448" y="3962135"/>
            <a:ext cx="6327105" cy="2653771"/>
          </a:xfrm>
        </p:spPr>
        <p:txBody>
          <a:bodyPr>
            <a:noAutofit/>
          </a:bodyPr>
          <a:lstStyle>
            <a:lvl1pPr marL="0" indent="0" algn="ctr">
              <a:buNone/>
              <a:defRPr sz="1800" b="0" i="0" cap="all" spc="300" baseline="0">
                <a:solidFill>
                  <a:schemeClr val="bg1"/>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1183414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C7D5518-914C-92E3-E9EC-26752C9F05AD}"/>
              </a:ext>
              <a:ext uri="{C183D7F6-B498-43B3-948B-1728B52AA6E4}">
                <adec:decorative xmlns:adec="http://schemas.microsoft.com/office/drawing/2017/decorative" xmlns="" val="1"/>
              </a:ext>
            </a:extLst>
          </p:cNvPr>
          <p:cNvGrpSpPr/>
          <p:nvPr userDrawn="1"/>
        </p:nvGrpSpPr>
        <p:grpSpPr>
          <a:xfrm>
            <a:off x="-1" y="-6350"/>
            <a:ext cx="12192000" cy="6864350"/>
            <a:chOff x="-1" y="-6350"/>
            <a:chExt cx="12192000" cy="6864350"/>
          </a:xfrm>
        </p:grpSpPr>
        <p:sp>
          <p:nvSpPr>
            <p:cNvPr id="4" name="Rectangle 3">
              <a:extLst>
                <a:ext uri="{FF2B5EF4-FFF2-40B4-BE49-F238E27FC236}">
                  <a16:creationId xmlns:a16="http://schemas.microsoft.com/office/drawing/2014/main" id="{C82D0B82-F74C-65EF-3BF6-8EEA16F36B7D}"/>
                </a:ext>
                <a:ext uri="{C183D7F6-B498-43B3-948B-1728B52AA6E4}">
                  <adec:decorative xmlns:adec="http://schemas.microsoft.com/office/drawing/2017/decorative" xmlns="" val="1"/>
                </a:ext>
              </a:extLst>
            </p:cNvPr>
            <p:cNvSpPr/>
            <p:nvPr/>
          </p:nvSpPr>
          <p:spPr>
            <a:xfrm>
              <a:off x="1428750" y="-6350"/>
              <a:ext cx="10763249"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Picture 5" descr="A blue and purple spiral&#10;&#10;Description automatically generated">
              <a:extLst>
                <a:ext uri="{FF2B5EF4-FFF2-40B4-BE49-F238E27FC236}">
                  <a16:creationId xmlns:a16="http://schemas.microsoft.com/office/drawing/2014/main" id="{44E12326-9CF4-38EC-1BAF-1F994F22089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93"/>
            <a:stretch/>
          </p:blipFill>
          <p:spPr>
            <a:xfrm flipH="1">
              <a:off x="-1" y="0"/>
              <a:ext cx="1428751" cy="6858000"/>
            </a:xfrm>
            <a:prstGeom prst="rect">
              <a:avLst/>
            </a:prstGeom>
          </p:spPr>
        </p:pic>
        <p:grpSp>
          <p:nvGrpSpPr>
            <p:cNvPr id="7" name="Group 6">
              <a:extLst>
                <a:ext uri="{FF2B5EF4-FFF2-40B4-BE49-F238E27FC236}">
                  <a16:creationId xmlns:a16="http://schemas.microsoft.com/office/drawing/2014/main" id="{AD5C1D9C-B114-FC6A-9213-7287D39EAD9F}"/>
                </a:ext>
              </a:extLst>
            </p:cNvPr>
            <p:cNvGrpSpPr/>
            <p:nvPr/>
          </p:nvGrpSpPr>
          <p:grpSpPr>
            <a:xfrm>
              <a:off x="10649689" y="4382998"/>
              <a:ext cx="754139" cy="1865729"/>
              <a:chOff x="653351" y="2693558"/>
              <a:chExt cx="754139" cy="1865729"/>
            </a:xfrm>
          </p:grpSpPr>
          <p:sp>
            <p:nvSpPr>
              <p:cNvPr id="11" name="Graphic 15">
                <a:extLst>
                  <a:ext uri="{FF2B5EF4-FFF2-40B4-BE49-F238E27FC236}">
                    <a16:creationId xmlns:a16="http://schemas.microsoft.com/office/drawing/2014/main" id="{2BC89B10-C93E-8CE5-73B3-F6049168C313}"/>
                  </a:ext>
                  <a:ext uri="{C183D7F6-B498-43B3-948B-1728B52AA6E4}">
                    <adec:decorative xmlns:adec="http://schemas.microsoft.com/office/drawing/2017/decorative" xmlns=""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9DB2AA2-9661-AC91-932D-2F1BEC47BD84}"/>
                  </a:ext>
                  <a:ext uri="{C183D7F6-B498-43B3-948B-1728B52AA6E4}">
                    <adec:decorative xmlns:adec="http://schemas.microsoft.com/office/drawing/2017/decorative" xmlns=""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86C9AC9B-3792-E880-03FE-D46FB046AB63}"/>
                  </a:ext>
                  <a:ext uri="{C183D7F6-B498-43B3-948B-1728B52AA6E4}">
                    <adec:decorative xmlns:adec="http://schemas.microsoft.com/office/drawing/2017/decorative" xmlns=""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8" name="Group 7">
              <a:extLst>
                <a:ext uri="{FF2B5EF4-FFF2-40B4-BE49-F238E27FC236}">
                  <a16:creationId xmlns:a16="http://schemas.microsoft.com/office/drawing/2014/main" id="{1142A133-65D6-D958-C0CD-E8D45B9BD7BB}"/>
                </a:ext>
              </a:extLst>
            </p:cNvPr>
            <p:cNvGrpSpPr/>
            <p:nvPr/>
          </p:nvGrpSpPr>
          <p:grpSpPr>
            <a:xfrm>
              <a:off x="1870859" y="869908"/>
              <a:ext cx="431603" cy="412684"/>
              <a:chOff x="1870859" y="869908"/>
              <a:chExt cx="431603" cy="412684"/>
            </a:xfrm>
          </p:grpSpPr>
          <p:sp>
            <p:nvSpPr>
              <p:cNvPr id="9" name="Graphic 15">
                <a:extLst>
                  <a:ext uri="{FF2B5EF4-FFF2-40B4-BE49-F238E27FC236}">
                    <a16:creationId xmlns:a16="http://schemas.microsoft.com/office/drawing/2014/main" id="{A746B023-387D-4EAC-052B-60F131E6E707}"/>
                  </a:ext>
                  <a:ext uri="{C183D7F6-B498-43B3-948B-1728B52AA6E4}">
                    <adec:decorative xmlns:adec="http://schemas.microsoft.com/office/drawing/2017/decorative" xmlns=""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0" name="Graphic 12">
                <a:extLst>
                  <a:ext uri="{FF2B5EF4-FFF2-40B4-BE49-F238E27FC236}">
                    <a16:creationId xmlns:a16="http://schemas.microsoft.com/office/drawing/2014/main" id="{20760125-21CF-A296-3EA7-3C6C0E9BCB2F}"/>
                  </a:ext>
                  <a:ext uri="{C183D7F6-B498-43B3-948B-1728B52AA6E4}">
                    <adec:decorative xmlns:adec="http://schemas.microsoft.com/office/drawing/2017/decorative" xmlns=""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cxnSp>
        <p:nvCxnSpPr>
          <p:cNvPr id="14" name="Straight Connector 13">
            <a:extLst>
              <a:ext uri="{FF2B5EF4-FFF2-40B4-BE49-F238E27FC236}">
                <a16:creationId xmlns:a16="http://schemas.microsoft.com/office/drawing/2014/main" id="{7F851D11-41E3-33F2-CBA6-B2A9A5A2A517}"/>
              </a:ext>
              <a:ext uri="{C183D7F6-B498-43B3-948B-1728B52AA6E4}">
                <adec:decorative xmlns:adec="http://schemas.microsoft.com/office/drawing/2017/decorative" xmlns="" val="1"/>
              </a:ext>
            </a:extLst>
          </p:cNvPr>
          <p:cNvCxnSpPr>
            <a:cxnSpLocks/>
          </p:cNvCxnSpPr>
          <p:nvPr userDrawn="1"/>
        </p:nvCxnSpPr>
        <p:spPr>
          <a:xfrm>
            <a:off x="2369139" y="2002443"/>
            <a:ext cx="88735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2399620" y="162560"/>
            <a:ext cx="8843050" cy="16169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2373002" y="2474811"/>
            <a:ext cx="4015098"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21" name="Content Placeholder 4">
            <a:extLst>
              <a:ext uri="{FF2B5EF4-FFF2-40B4-BE49-F238E27FC236}">
                <a16:creationId xmlns:a16="http://schemas.microsoft.com/office/drawing/2014/main" id="{D77F99A7-26FA-422E-43E9-C76B4A56E44A}"/>
              </a:ext>
            </a:extLst>
          </p:cNvPr>
          <p:cNvSpPr>
            <a:spLocks noGrp="1"/>
          </p:cNvSpPr>
          <p:nvPr>
            <p:ph sz="quarter" idx="36" hasCustomPrompt="1"/>
          </p:nvPr>
        </p:nvSpPr>
        <p:spPr>
          <a:xfrm>
            <a:off x="6995159" y="2474811"/>
            <a:ext cx="4227332"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2758284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A7247A-846A-F316-B494-69B42CBF34DD}"/>
              </a:ext>
              <a:ext uri="{C183D7F6-B498-43B3-948B-1728B52AA6E4}">
                <adec:decorative xmlns:adec="http://schemas.microsoft.com/office/drawing/2017/decorative" xmlns=""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884B3AF6-983E-0901-0045-6CDF4E93E1BA}"/>
              </a:ext>
              <a:ext uri="{C183D7F6-B498-43B3-948B-1728B52AA6E4}">
                <adec:decorative xmlns:adec="http://schemas.microsoft.com/office/drawing/2017/decorative" xmlns=""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3C5B7647-403E-A66E-6CF4-0D3A99AA5154}"/>
              </a:ext>
              <a:ext uri="{C183D7F6-B498-43B3-948B-1728B52AA6E4}">
                <adec:decorative xmlns:adec="http://schemas.microsoft.com/office/drawing/2017/decorative" xmlns="" val="1"/>
              </a:ext>
            </a:extLst>
          </p:cNvPr>
          <p:cNvGrpSpPr/>
          <p:nvPr userDrawn="1"/>
        </p:nvGrpSpPr>
        <p:grpSpPr>
          <a:xfrm rot="10800000" flipH="1">
            <a:off x="10488530" y="4210019"/>
            <a:ext cx="754139" cy="1865729"/>
            <a:chOff x="653351" y="2693558"/>
            <a:chExt cx="754139" cy="1865729"/>
          </a:xfrm>
        </p:grpSpPr>
        <p:sp>
          <p:nvSpPr>
            <p:cNvPr id="10" name="Graphic 15">
              <a:extLst>
                <a:ext uri="{FF2B5EF4-FFF2-40B4-BE49-F238E27FC236}">
                  <a16:creationId xmlns:a16="http://schemas.microsoft.com/office/drawing/2014/main" id="{E48E731E-FEF1-9C59-64B0-9CB6E8853912}"/>
                </a:ext>
                <a:ext uri="{C183D7F6-B498-43B3-948B-1728B52AA6E4}">
                  <adec:decorative xmlns:adec="http://schemas.microsoft.com/office/drawing/2017/decorative" xmlns=""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1" name="Graphic 12">
              <a:extLst>
                <a:ext uri="{FF2B5EF4-FFF2-40B4-BE49-F238E27FC236}">
                  <a16:creationId xmlns:a16="http://schemas.microsoft.com/office/drawing/2014/main" id="{AFE83BB3-4D12-8E20-CA93-1834D7F0A434}"/>
                </a:ext>
                <a:ext uri="{C183D7F6-B498-43B3-948B-1728B52AA6E4}">
                  <adec:decorative xmlns:adec="http://schemas.microsoft.com/office/drawing/2017/decorative" xmlns=""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EB1D810-BC05-6C0E-0DE4-3604EBAADCC3}"/>
                </a:ext>
                <a:ext uri="{C183D7F6-B498-43B3-948B-1728B52AA6E4}">
                  <adec:decorative xmlns:adec="http://schemas.microsoft.com/office/drawing/2017/decorative" xmlns=""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41680" y="430482"/>
            <a:ext cx="10500989"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807038" y="2465539"/>
            <a:ext cx="3774587" cy="3723753"/>
          </a:xfrm>
        </p:spPr>
        <p:txBody>
          <a:bodyPr/>
          <a:lstStyle>
            <a:lvl1pPr marL="342900" indent="-342900">
              <a:lnSpc>
                <a:spcPct val="120000"/>
              </a:lnSpc>
              <a:spcBef>
                <a:spcPts val="1000"/>
              </a:spcBef>
              <a:buClr>
                <a:schemeClr val="accent3">
                  <a:lumMod val="75000"/>
                </a:schemeClr>
              </a:buClr>
              <a:buFont typeface="+mj-lt"/>
              <a:buAutoNum type="arabicPeriod"/>
              <a:defRPr sz="1800" spc="0" baseline="0">
                <a:solidFill>
                  <a:schemeClr val="bg1"/>
                </a:solidFill>
                <a:latin typeface="+mn-lt"/>
              </a:defRPr>
            </a:lvl1pPr>
            <a:lvl2pPr marL="626364" indent="-342900">
              <a:lnSpc>
                <a:spcPct val="120000"/>
              </a:lnSpc>
              <a:spcBef>
                <a:spcPts val="1000"/>
              </a:spcBef>
              <a:buClr>
                <a:schemeClr val="accent3">
                  <a:lumMod val="75000"/>
                </a:schemeClr>
              </a:buClr>
              <a:buFont typeface="+mj-lt"/>
              <a:buAutoNum type="alphaLcPeriod"/>
              <a:defRPr sz="1800" spc="0">
                <a:solidFill>
                  <a:schemeClr val="bg1"/>
                </a:solidFill>
                <a:latin typeface="+mn-lt"/>
              </a:defRPr>
            </a:lvl2pPr>
            <a:lvl3pPr marL="918972" indent="-342900">
              <a:lnSpc>
                <a:spcPct val="120000"/>
              </a:lnSpc>
              <a:spcBef>
                <a:spcPts val="1000"/>
              </a:spcBef>
              <a:buClr>
                <a:schemeClr val="accent3">
                  <a:lumMod val="75000"/>
                </a:schemeClr>
              </a:buClr>
              <a:buFont typeface="+mj-lt"/>
              <a:buAutoNum type="arabicParenR"/>
              <a:defRPr sz="1800" spc="0">
                <a:solidFill>
                  <a:schemeClr val="bg1"/>
                </a:solidFill>
                <a:latin typeface="+mn-lt"/>
              </a:defRPr>
            </a:lvl3pPr>
            <a:lvl4pPr marL="1209294" indent="-342900">
              <a:lnSpc>
                <a:spcPct val="120000"/>
              </a:lnSpc>
              <a:spcBef>
                <a:spcPts val="1000"/>
              </a:spcBef>
              <a:buClr>
                <a:schemeClr val="accent3">
                  <a:lumMod val="75000"/>
                </a:schemeClr>
              </a:buClr>
              <a:buFont typeface="+mj-lt"/>
              <a:buAutoNum type="alphaLcParen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4927600" y="2465539"/>
            <a:ext cx="6315069" cy="3723753"/>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9662227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tx1"/>
            </a:gs>
            <a:gs pos="99000">
              <a:srgbClr val="05202E"/>
            </a:gs>
          </a:gsLst>
          <a:lin ang="540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3EA418-19D1-0D4D-BE52-40A86E32F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2BAE0C-5187-A64D-A481-E69245670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9759C05-48F5-9346-8256-5B61C6990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bg1"/>
                </a:solidFill>
                <a:latin typeface="+mj-lt"/>
                <a:cs typeface="Biome" panose="020B0503030204020804" pitchFamily="34" charset="0"/>
              </a:defRPr>
            </a:lvl1pPr>
          </a:lstStyle>
          <a:p>
            <a:endParaRPr lang="en-US" dirty="0"/>
          </a:p>
        </p:txBody>
      </p:sp>
      <p:sp>
        <p:nvSpPr>
          <p:cNvPr id="5" name="Footer Placeholder 4">
            <a:extLst>
              <a:ext uri="{FF2B5EF4-FFF2-40B4-BE49-F238E27FC236}">
                <a16:creationId xmlns:a16="http://schemas.microsoft.com/office/drawing/2014/main" id="{84175D63-7351-9C4A-AEE0-10E27B3B64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bg1"/>
                </a:solidFill>
                <a:latin typeface="+mj-lt"/>
                <a:cs typeface="Biome" panose="020B0503030204020804" pitchFamily="34" charset="0"/>
              </a:defRPr>
            </a:lvl1pPr>
          </a:lstStyle>
          <a:p>
            <a:r>
              <a:rPr lang="en-US" dirty="0"/>
              <a:t>Presentation title</a:t>
            </a:r>
          </a:p>
        </p:txBody>
      </p:sp>
      <p:sp>
        <p:nvSpPr>
          <p:cNvPr id="6" name="Slide Number Placeholder 5">
            <a:extLst>
              <a:ext uri="{FF2B5EF4-FFF2-40B4-BE49-F238E27FC236}">
                <a16:creationId xmlns:a16="http://schemas.microsoft.com/office/drawing/2014/main" id="{7350889F-2BBA-5F45-95BC-BEA668816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bg1"/>
                </a:solidFill>
                <a:latin typeface="+mj-lt"/>
                <a:cs typeface="Biome" panose="020B0503030204020804" pitchFamily="34" charset="0"/>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955693199"/>
      </p:ext>
    </p:extLst>
  </p:cSld>
  <p:clrMap bg1="lt1" tx1="dk1" bg2="lt2" tx2="dk2" accent1="accent1" accent2="accent2" accent3="accent3" accent4="accent4" accent5="accent5" accent6="accent6" hlink="hlink" folHlink="folHlink"/>
  <p:sldLayoutIdLst>
    <p:sldLayoutId id="2147483657" r:id="rId1"/>
    <p:sldLayoutId id="2147483679" r:id="rId2"/>
    <p:sldLayoutId id="2147483669" r:id="rId3"/>
    <p:sldLayoutId id="2147483672" r:id="rId4"/>
    <p:sldLayoutId id="2147483673" r:id="rId5"/>
    <p:sldLayoutId id="2147483674" r:id="rId6"/>
    <p:sldLayoutId id="2147483671" r:id="rId7"/>
    <p:sldLayoutId id="2147483675" r:id="rId8"/>
    <p:sldLayoutId id="2147483676" r:id="rId9"/>
    <p:sldLayoutId id="2147483670" r:id="rId10"/>
    <p:sldLayoutId id="2147483677" r:id="rId11"/>
    <p:sldLayoutId id="2147483678" r:id="rId12"/>
    <p:sldLayoutId id="2147483664" r:id="rId13"/>
    <p:sldLayoutId id="2147483663" r:id="rId14"/>
  </p:sldLayoutIdLst>
  <p:hf hdr="0" ftr="0" dt="0"/>
  <p:txStyles>
    <p:titleStyle>
      <a:lvl1pPr algn="l" defTabSz="914400" rtl="0" eaLnBrk="1" latinLnBrk="0" hangingPunct="1">
        <a:lnSpc>
          <a:spcPct val="90000"/>
        </a:lnSpc>
        <a:spcBef>
          <a:spcPct val="0"/>
        </a:spcBef>
        <a:buNone/>
        <a:defRPr sz="4400" kern="1200" spc="300" baseline="0">
          <a:solidFill>
            <a:schemeClr val="bg1"/>
          </a:solidFill>
          <a:latin typeface="+mj-lt"/>
          <a:ea typeface="+mj-ea"/>
          <a:cs typeface="Biome" panose="020B05030302040208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97874EA-2F67-60CD-631F-5A787057F8CE}"/>
              </a:ext>
            </a:extLst>
          </p:cNvPr>
          <p:cNvSpPr>
            <a:spLocks noGrp="1"/>
          </p:cNvSpPr>
          <p:nvPr>
            <p:ph type="title"/>
          </p:nvPr>
        </p:nvSpPr>
        <p:spPr>
          <a:xfrm>
            <a:off x="0" y="304799"/>
            <a:ext cx="12191998" cy="3215641"/>
          </a:xfrm>
        </p:spPr>
        <p:txBody>
          <a:bodyPr anchor="b"/>
          <a:lstStyle/>
          <a:p>
            <a:r>
              <a:rPr lang="en-US" dirty="0"/>
              <a:t>Design</a:t>
            </a:r>
          </a:p>
        </p:txBody>
      </p:sp>
      <p:sp>
        <p:nvSpPr>
          <p:cNvPr id="9" name="Subtitle 3">
            <a:extLst>
              <a:ext uri="{FF2B5EF4-FFF2-40B4-BE49-F238E27FC236}">
                <a16:creationId xmlns:a16="http://schemas.microsoft.com/office/drawing/2014/main" id="{2981AB9E-AF0F-CAD0-2DD2-D640FB871E66}"/>
              </a:ext>
            </a:extLst>
          </p:cNvPr>
          <p:cNvSpPr>
            <a:spLocks noGrp="1"/>
          </p:cNvSpPr>
          <p:nvPr>
            <p:ph type="subTitle" idx="1"/>
          </p:nvPr>
        </p:nvSpPr>
        <p:spPr>
          <a:xfrm>
            <a:off x="3514168" y="3643735"/>
            <a:ext cx="5333997" cy="1188241"/>
          </a:xfrm>
        </p:spPr>
        <p:txBody>
          <a:bodyPr/>
          <a:lstStyle/>
          <a:p>
            <a:pPr algn="l"/>
            <a:r>
              <a:rPr lang="en-US" sz="1600" dirty="0"/>
              <a:t>a campus network fora Mansoura University Using Cisco Packet Tracer</a:t>
            </a:r>
          </a:p>
        </p:txBody>
      </p:sp>
    </p:spTree>
    <p:extLst>
      <p:ext uri="{BB962C8B-B14F-4D97-AF65-F5344CB8AC3E}">
        <p14:creationId xmlns:p14="http://schemas.microsoft.com/office/powerpoint/2010/main" val="2498031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ECD9-B996-6BA8-E508-E02FC7EB8A2E}"/>
              </a:ext>
            </a:extLst>
          </p:cNvPr>
          <p:cNvSpPr>
            <a:spLocks noGrp="1"/>
          </p:cNvSpPr>
          <p:nvPr>
            <p:ph type="title"/>
          </p:nvPr>
        </p:nvSpPr>
        <p:spPr/>
        <p:txBody>
          <a:bodyPr/>
          <a:lstStyle/>
          <a:p>
            <a:r>
              <a:rPr lang="en-US" dirty="0"/>
              <a:t>02.GOALS – AFTER THE PROJECT</a:t>
            </a:r>
          </a:p>
        </p:txBody>
      </p:sp>
      <p:sp>
        <p:nvSpPr>
          <p:cNvPr id="3" name="Content Placeholder 2">
            <a:extLst>
              <a:ext uri="{FF2B5EF4-FFF2-40B4-BE49-F238E27FC236}">
                <a16:creationId xmlns:a16="http://schemas.microsoft.com/office/drawing/2014/main" id="{F6723BB1-38C0-BCFF-1645-B8723BA3EB38}"/>
              </a:ext>
            </a:extLst>
          </p:cNvPr>
          <p:cNvSpPr>
            <a:spLocks noGrp="1"/>
          </p:cNvSpPr>
          <p:nvPr>
            <p:ph sz="quarter" idx="31"/>
          </p:nvPr>
        </p:nvSpPr>
        <p:spPr/>
        <p:txBody>
          <a:bodyPr/>
          <a:lstStyle/>
          <a:p>
            <a:r>
              <a:rPr lang="en-US" sz="1400" b="1" dirty="0"/>
              <a:t>The new network design for Mansoura University incorporates advanced technologies, including VLAN segmentation, RIPv2 routing, DHCP, and cloud-hosted email servers, to secure communication and optimize network performance. This design replaces the manual system with a scalable, digital infrastructure that supports efficient data flow, redundancy, and secure access to university </a:t>
            </a:r>
            <a:r>
              <a:rPr lang="en-US" sz="1400" b="1" dirty="0" err="1"/>
              <a:t>resources.The</a:t>
            </a:r>
            <a:r>
              <a:rPr lang="en-US" sz="1400" b="1" dirty="0"/>
              <a:t> features of the new system include:	VLAN Segmentation: Separates network traffic between departments, enhancing security and minimizing congestion.RIPv2 Routing Protocol: Ensures reliable data routing between the main and branch </a:t>
            </a:r>
            <a:r>
              <a:rPr lang="en-US" sz="1400" b="1" dirty="0" err="1"/>
              <a:t>campuses.DHCP</a:t>
            </a:r>
            <a:r>
              <a:rPr lang="en-US" sz="1400" b="1" dirty="0"/>
              <a:t> Server: Provides dynamic IP addresses to devices in Building A, simplifying network </a:t>
            </a:r>
            <a:r>
              <a:rPr lang="en-US" sz="1400" b="1" dirty="0" err="1"/>
              <a:t>management.Cloud</a:t>
            </a:r>
            <a:r>
              <a:rPr lang="en-US" sz="1400" b="1" dirty="0"/>
              <a:t>-Hosted Email Server: Ensures secure and reliable email communication for staff and</a:t>
            </a:r>
            <a:r>
              <a:rPr lang="ar-EG" sz="1400" b="1" dirty="0"/>
              <a:t> </a:t>
            </a:r>
            <a:r>
              <a:rPr lang="en-US" sz="1400" b="1" dirty="0" smtClean="0"/>
              <a:t>students . Hierarchical </a:t>
            </a:r>
            <a:r>
              <a:rPr lang="en-US" sz="1400" b="1" dirty="0"/>
              <a:t>Network Design: Utilizes core, distribution, and access layers to improve scalability and </a:t>
            </a:r>
            <a:r>
              <a:rPr lang="en-US" sz="1400" b="1" dirty="0" smtClean="0"/>
              <a:t>performance . Security </a:t>
            </a:r>
            <a:r>
              <a:rPr lang="en-US" sz="1400" b="1" dirty="0"/>
              <a:t>Measures: Configured VLANs and security settings on switches to protect the network from unauthorized access and attacks.</a:t>
            </a:r>
          </a:p>
        </p:txBody>
      </p:sp>
    </p:spTree>
    <p:extLst>
      <p:ext uri="{BB962C8B-B14F-4D97-AF65-F5344CB8AC3E}">
        <p14:creationId xmlns:p14="http://schemas.microsoft.com/office/powerpoint/2010/main" val="3663772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D141F-9B46-C3C5-1B4B-867E5CE955E0}"/>
              </a:ext>
            </a:extLst>
          </p:cNvPr>
          <p:cNvSpPr>
            <a:spLocks noGrp="1"/>
          </p:cNvSpPr>
          <p:nvPr>
            <p:ph type="title"/>
          </p:nvPr>
        </p:nvSpPr>
        <p:spPr/>
        <p:txBody>
          <a:bodyPr/>
          <a:lstStyle/>
          <a:p>
            <a:r>
              <a:rPr lang="en-US" sz="2400" b="1" dirty="0"/>
              <a:t>03.GOALS –ENHANCED</a:t>
            </a:r>
            <a:r>
              <a:rPr lang="ar-EG" sz="2400" b="1" dirty="0"/>
              <a:t> </a:t>
            </a:r>
            <a:r>
              <a:rPr lang="en-US" sz="2400" b="1" dirty="0"/>
              <a:t>SECURITY</a:t>
            </a:r>
          </a:p>
        </p:txBody>
      </p:sp>
      <p:sp>
        <p:nvSpPr>
          <p:cNvPr id="3" name="Content Placeholder 2">
            <a:extLst>
              <a:ext uri="{FF2B5EF4-FFF2-40B4-BE49-F238E27FC236}">
                <a16:creationId xmlns:a16="http://schemas.microsoft.com/office/drawing/2014/main" id="{121DAD29-DDF8-A846-B892-70F9FFC7B20D}"/>
              </a:ext>
            </a:extLst>
          </p:cNvPr>
          <p:cNvSpPr>
            <a:spLocks noGrp="1"/>
          </p:cNvSpPr>
          <p:nvPr>
            <p:ph sz="quarter" idx="31"/>
          </p:nvPr>
        </p:nvSpPr>
        <p:spPr/>
        <p:txBody>
          <a:bodyPr/>
          <a:lstStyle/>
          <a:p>
            <a:r>
              <a:rPr lang="en-US" sz="1600" b="1" dirty="0"/>
              <a:t>This project aims to enhance network security across Mansoura University's main and branch campuses. Security is strengthened by configuring VLANs and implementing security protocols within each department to ensure data isolation and controlled access within and between networks. Switches are configured with appropriate VLAN IDs and security settings, safeguarding sensitive data from unauthorized access.</a:t>
            </a:r>
          </a:p>
          <a:p>
            <a:r>
              <a:rPr lang="en-US" sz="1600" b="1" dirty="0"/>
              <a:t>The security strategy supports network separation by department, allowing secure communication only among authorized devices and departments, which is crucial for protecting sensitive university data.</a:t>
            </a:r>
          </a:p>
        </p:txBody>
      </p:sp>
    </p:spTree>
    <p:extLst>
      <p:ext uri="{BB962C8B-B14F-4D97-AF65-F5344CB8AC3E}">
        <p14:creationId xmlns:p14="http://schemas.microsoft.com/office/powerpoint/2010/main" val="263812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4A171-26AF-40A4-E5AB-F63561E762D2}"/>
              </a:ext>
            </a:extLst>
          </p:cNvPr>
          <p:cNvSpPr>
            <a:spLocks noGrp="1"/>
          </p:cNvSpPr>
          <p:nvPr>
            <p:ph type="title"/>
          </p:nvPr>
        </p:nvSpPr>
        <p:spPr/>
        <p:txBody>
          <a:bodyPr/>
          <a:lstStyle/>
          <a:p>
            <a:r>
              <a:rPr lang="en-US" sz="2000" b="1" dirty="0"/>
              <a:t>04. GOALS – IMPROVED NETWORK</a:t>
            </a:r>
            <a:r>
              <a:rPr lang="ar-EG" sz="2000" b="1" dirty="0"/>
              <a:t> </a:t>
            </a:r>
            <a:r>
              <a:rPr lang="en-US" sz="2000" b="1" dirty="0"/>
              <a:t>MANAGEMENT</a:t>
            </a:r>
          </a:p>
        </p:txBody>
      </p:sp>
      <p:sp>
        <p:nvSpPr>
          <p:cNvPr id="3" name="Content Placeholder 2">
            <a:extLst>
              <a:ext uri="{FF2B5EF4-FFF2-40B4-BE49-F238E27FC236}">
                <a16:creationId xmlns:a16="http://schemas.microsoft.com/office/drawing/2014/main" id="{36243457-1CA8-E381-E599-65FC93E98026}"/>
              </a:ext>
            </a:extLst>
          </p:cNvPr>
          <p:cNvSpPr>
            <a:spLocks noGrp="1"/>
          </p:cNvSpPr>
          <p:nvPr>
            <p:ph sz="quarter" idx="31"/>
          </p:nvPr>
        </p:nvSpPr>
        <p:spPr/>
        <p:txBody>
          <a:bodyPr/>
          <a:lstStyle/>
          <a:p>
            <a:r>
              <a:rPr lang="en-US" b="1" dirty="0"/>
              <a:t>1. Hierarchical Network Design: Core, distribution, and access layers for organized management.</a:t>
            </a:r>
          </a:p>
          <a:p>
            <a:r>
              <a:rPr lang="en-US" b="1" dirty="0"/>
              <a:t>2. Dynamic IP Management with DHCP: Automated IP assignments across departments.</a:t>
            </a:r>
          </a:p>
          <a:p>
            <a:r>
              <a:rPr lang="en-US" b="1" dirty="0"/>
              <a:t>3. Inter-VLAN Routing: Enables secure, segmented communication among departments.</a:t>
            </a:r>
          </a:p>
        </p:txBody>
      </p:sp>
    </p:spTree>
    <p:extLst>
      <p:ext uri="{BB962C8B-B14F-4D97-AF65-F5344CB8AC3E}">
        <p14:creationId xmlns:p14="http://schemas.microsoft.com/office/powerpoint/2010/main" val="3522389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E4429-2236-06C6-3959-559A16938C13}"/>
              </a:ext>
            </a:extLst>
          </p:cNvPr>
          <p:cNvSpPr>
            <a:spLocks noGrp="1"/>
          </p:cNvSpPr>
          <p:nvPr>
            <p:ph type="title"/>
          </p:nvPr>
        </p:nvSpPr>
        <p:spPr/>
        <p:txBody>
          <a:bodyPr/>
          <a:lstStyle/>
          <a:p>
            <a:r>
              <a:rPr lang="en-US" sz="2000" b="1" dirty="0" smtClean="0"/>
              <a:t>05.GOALS-BETTER </a:t>
            </a:r>
            <a:r>
              <a:rPr lang="en-US" sz="2000" b="1" dirty="0"/>
              <a:t>COMMUNICATION &amp; EFFICIENCY</a:t>
            </a:r>
          </a:p>
        </p:txBody>
      </p:sp>
      <p:sp>
        <p:nvSpPr>
          <p:cNvPr id="3" name="Content Placeholder 2">
            <a:extLst>
              <a:ext uri="{FF2B5EF4-FFF2-40B4-BE49-F238E27FC236}">
                <a16:creationId xmlns:a16="http://schemas.microsoft.com/office/drawing/2014/main" id="{47E0FA6D-FD42-1EE3-9613-C0C2C29327BA}"/>
              </a:ext>
            </a:extLst>
          </p:cNvPr>
          <p:cNvSpPr>
            <a:spLocks noGrp="1"/>
          </p:cNvSpPr>
          <p:nvPr>
            <p:ph sz="quarter" idx="31"/>
          </p:nvPr>
        </p:nvSpPr>
        <p:spPr/>
        <p:txBody>
          <a:bodyPr/>
          <a:lstStyle/>
          <a:p>
            <a:r>
              <a:rPr lang="en-US" b="1" dirty="0"/>
              <a:t>1. Interdepartmental Connectivity: VLANs enable secure and efficient data flow across departments.</a:t>
            </a:r>
          </a:p>
          <a:p>
            <a:r>
              <a:rPr lang="en-US" b="1" dirty="0"/>
              <a:t>2. Layered Network Structure: Optimizes communication pathways, reducing latency and enhancing speed.</a:t>
            </a:r>
          </a:p>
          <a:p>
            <a:r>
              <a:rPr lang="en-US" b="1" dirty="0"/>
              <a:t>3. Enhanced Device Interoperability: Standardized configurations ensure seamless communication among devices.</a:t>
            </a:r>
          </a:p>
        </p:txBody>
      </p:sp>
    </p:spTree>
    <p:extLst>
      <p:ext uri="{BB962C8B-B14F-4D97-AF65-F5344CB8AC3E}">
        <p14:creationId xmlns:p14="http://schemas.microsoft.com/office/powerpoint/2010/main" val="1162232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hidden="1">
            <a:extLst>
              <a:ext uri="{FF2B5EF4-FFF2-40B4-BE49-F238E27FC236}">
                <a16:creationId xmlns:a16="http://schemas.microsoft.com/office/drawing/2014/main" id="{8692FC88-DAD7-F5AD-7831-DE54322108F6}"/>
              </a:ext>
              <a:ext uri="{C183D7F6-B498-43B3-948B-1728B52AA6E4}">
                <adec:decorative xmlns:adec="http://schemas.microsoft.com/office/drawing/2017/decorative" xmlns=""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Title 1">
            <a:extLst>
              <a:ext uri="{FF2B5EF4-FFF2-40B4-BE49-F238E27FC236}">
                <a16:creationId xmlns:a16="http://schemas.microsoft.com/office/drawing/2014/main" id="{0FD6A3FE-1BF6-4C1A-0553-EBD497A69F2D}"/>
              </a:ext>
            </a:extLst>
          </p:cNvPr>
          <p:cNvSpPr>
            <a:spLocks noGrp="1"/>
          </p:cNvSpPr>
          <p:nvPr>
            <p:ph type="title"/>
          </p:nvPr>
        </p:nvSpPr>
        <p:spPr>
          <a:xfrm>
            <a:off x="2932448" y="264160"/>
            <a:ext cx="6327105" cy="3373973"/>
          </a:xfrm>
        </p:spPr>
        <p:txBody>
          <a:bodyPr anchor="b"/>
          <a:lstStyle/>
          <a:p>
            <a:r>
              <a:rPr lang="en-US" dirty="0"/>
              <a:t>BUSINESS MODEL</a:t>
            </a:r>
          </a:p>
        </p:txBody>
      </p:sp>
      <p:sp>
        <p:nvSpPr>
          <p:cNvPr id="4" name="Subtitle 3">
            <a:extLst>
              <a:ext uri="{FF2B5EF4-FFF2-40B4-BE49-F238E27FC236}">
                <a16:creationId xmlns:a16="http://schemas.microsoft.com/office/drawing/2014/main" id="{0EFE6E88-08C1-F652-BB09-83F9087FFB0D}"/>
              </a:ext>
            </a:extLst>
          </p:cNvPr>
          <p:cNvSpPr>
            <a:spLocks noGrp="1"/>
          </p:cNvSpPr>
          <p:nvPr>
            <p:ph type="subTitle" idx="1"/>
          </p:nvPr>
        </p:nvSpPr>
        <p:spPr>
          <a:xfrm>
            <a:off x="4352859" y="3971102"/>
            <a:ext cx="3849847" cy="1353936"/>
          </a:xfrm>
        </p:spPr>
        <p:txBody>
          <a:bodyPr/>
          <a:lstStyle/>
          <a:p>
            <a:pPr algn="l"/>
            <a:r>
              <a:rPr lang="en-US" dirty="0"/>
              <a:t>01. MAIN PROBLEMS</a:t>
            </a:r>
          </a:p>
          <a:p>
            <a:pPr algn="l"/>
            <a:r>
              <a:rPr lang="en-US" dirty="0"/>
              <a:t>02. KEY ACTIVITIES</a:t>
            </a:r>
          </a:p>
          <a:p>
            <a:pPr algn="l"/>
            <a:r>
              <a:rPr lang="en-US" dirty="0"/>
              <a:t>03. VALUEPROPOSITION</a:t>
            </a:r>
          </a:p>
        </p:txBody>
      </p:sp>
    </p:spTree>
    <p:extLst>
      <p:ext uri="{BB962C8B-B14F-4D97-AF65-F5344CB8AC3E}">
        <p14:creationId xmlns:p14="http://schemas.microsoft.com/office/powerpoint/2010/main" val="1330733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B118A-193E-F58F-24CF-4002AD6B51E1}"/>
              </a:ext>
            </a:extLst>
          </p:cNvPr>
          <p:cNvSpPr>
            <a:spLocks noGrp="1"/>
          </p:cNvSpPr>
          <p:nvPr>
            <p:ph type="title"/>
          </p:nvPr>
        </p:nvSpPr>
        <p:spPr/>
        <p:txBody>
          <a:bodyPr/>
          <a:lstStyle/>
          <a:p>
            <a:r>
              <a:rPr lang="en-US" sz="2400" dirty="0"/>
              <a:t>03.BUSINESS MODEL</a:t>
            </a:r>
            <a:br>
              <a:rPr lang="en-US" sz="2400" dirty="0"/>
            </a:br>
            <a:r>
              <a:rPr lang="en-US" sz="2400" dirty="0"/>
              <a:t>MAIN PROBLEMS</a:t>
            </a:r>
          </a:p>
        </p:txBody>
      </p:sp>
      <p:sp>
        <p:nvSpPr>
          <p:cNvPr id="3" name="Content Placeholder 2">
            <a:extLst>
              <a:ext uri="{FF2B5EF4-FFF2-40B4-BE49-F238E27FC236}">
                <a16:creationId xmlns:a16="http://schemas.microsoft.com/office/drawing/2014/main" id="{00024551-AAF4-9C4B-CB78-13624252B7E6}"/>
              </a:ext>
            </a:extLst>
          </p:cNvPr>
          <p:cNvSpPr>
            <a:spLocks noGrp="1"/>
          </p:cNvSpPr>
          <p:nvPr>
            <p:ph sz="quarter" idx="14"/>
          </p:nvPr>
        </p:nvSpPr>
        <p:spPr/>
        <p:txBody>
          <a:bodyPr/>
          <a:lstStyle/>
          <a:p>
            <a:pPr marL="285750" indent="-285750">
              <a:buFont typeface="Arial" panose="020B0604020202020204" pitchFamily="34" charset="0"/>
              <a:buChar char="•"/>
            </a:pPr>
            <a:r>
              <a:rPr lang="en-US" sz="1400" b="1" dirty="0"/>
              <a:t>Reliance on a paper-based system, which slowed down operations.</a:t>
            </a:r>
          </a:p>
          <a:p>
            <a:pPr marL="285750" indent="-285750">
              <a:buFont typeface="Arial" panose="020B0604020202020204" pitchFamily="34" charset="0"/>
              <a:buChar char="•"/>
            </a:pPr>
            <a:r>
              <a:rPr lang="en-US" sz="1400" b="1" dirty="0"/>
              <a:t>Lack of secure communication across departments and locations.</a:t>
            </a:r>
          </a:p>
          <a:p>
            <a:pPr marL="285750" indent="-285750">
              <a:buFont typeface="Arial" panose="020B0604020202020204" pitchFamily="34" charset="0"/>
              <a:buChar char="•"/>
            </a:pPr>
            <a:r>
              <a:rPr lang="en-US" sz="1400" b="1" dirty="0"/>
              <a:t>Inefficient IT management using third-party services.</a:t>
            </a:r>
          </a:p>
          <a:p>
            <a:pPr marL="285750" indent="-285750">
              <a:buFont typeface="Arial" panose="020B0604020202020204" pitchFamily="34" charset="0"/>
              <a:buChar char="•"/>
            </a:pPr>
            <a:r>
              <a:rPr lang="en-US" sz="1400" b="1" dirty="0"/>
              <a:t>Data vulnerabilities due to the lack of security protocols.</a:t>
            </a:r>
          </a:p>
        </p:txBody>
      </p:sp>
    </p:spTree>
    <p:extLst>
      <p:ext uri="{BB962C8B-B14F-4D97-AF65-F5344CB8AC3E}">
        <p14:creationId xmlns:p14="http://schemas.microsoft.com/office/powerpoint/2010/main" val="1001903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CC625-9B10-AB39-9152-DF006E2C28A5}"/>
              </a:ext>
            </a:extLst>
          </p:cNvPr>
          <p:cNvSpPr>
            <a:spLocks noGrp="1"/>
          </p:cNvSpPr>
          <p:nvPr>
            <p:ph type="title"/>
          </p:nvPr>
        </p:nvSpPr>
        <p:spPr/>
        <p:txBody>
          <a:bodyPr/>
          <a:lstStyle/>
          <a:p>
            <a:r>
              <a:rPr lang="en-US" sz="2400" dirty="0"/>
              <a:t>03.BUSINESS MODEL</a:t>
            </a:r>
            <a:br>
              <a:rPr lang="en-US" sz="2400" dirty="0"/>
            </a:br>
            <a:r>
              <a:rPr lang="en-US" sz="2400" dirty="0"/>
              <a:t>KEY ACTIVITIES</a:t>
            </a:r>
          </a:p>
        </p:txBody>
      </p:sp>
      <p:sp>
        <p:nvSpPr>
          <p:cNvPr id="3" name="Content Placeholder 2">
            <a:extLst>
              <a:ext uri="{FF2B5EF4-FFF2-40B4-BE49-F238E27FC236}">
                <a16:creationId xmlns:a16="http://schemas.microsoft.com/office/drawing/2014/main" id="{A4A68220-C535-6907-DD84-DEA1359B06B4}"/>
              </a:ext>
            </a:extLst>
          </p:cNvPr>
          <p:cNvSpPr>
            <a:spLocks noGrp="1"/>
          </p:cNvSpPr>
          <p:nvPr>
            <p:ph sz="quarter" idx="14"/>
          </p:nvPr>
        </p:nvSpPr>
        <p:spPr>
          <a:xfrm>
            <a:off x="831849" y="3079119"/>
            <a:ext cx="4672479" cy="2752725"/>
          </a:xfrm>
        </p:spPr>
        <p:txBody>
          <a:bodyPr/>
          <a:lstStyle/>
          <a:p>
            <a:pPr marL="285750" indent="-285750">
              <a:buFont typeface="Arial" panose="020B0604020202020204" pitchFamily="34" charset="0"/>
              <a:buChar char="•"/>
            </a:pPr>
            <a:r>
              <a:rPr lang="en-US" sz="1600" b="1" dirty="0"/>
              <a:t>Designing a secure network infrastructure tailored to </a:t>
            </a:r>
            <a:r>
              <a:rPr lang="en-US" sz="1600" b="1" dirty="0" smtClean="0"/>
              <a:t>staff and student needs</a:t>
            </a:r>
            <a:r>
              <a:rPr lang="en-US" sz="1600" b="1" dirty="0"/>
              <a:t>.</a:t>
            </a:r>
          </a:p>
          <a:p>
            <a:pPr marL="285750" indent="-285750">
              <a:buFont typeface="Arial" panose="020B0604020202020204" pitchFamily="34" charset="0"/>
              <a:buChar char="•"/>
            </a:pPr>
            <a:r>
              <a:rPr lang="en-US" sz="1600" b="1" dirty="0"/>
              <a:t>Testing the network for reliability, security, and performance.</a:t>
            </a:r>
          </a:p>
          <a:p>
            <a:pPr marL="285750" indent="-285750">
              <a:buFont typeface="Arial" panose="020B0604020202020204" pitchFamily="34" charset="0"/>
              <a:buChar char="•"/>
            </a:pPr>
            <a:r>
              <a:rPr lang="en-US" sz="1600" b="1" dirty="0"/>
              <a:t>Configuring VLANs, , DHCP, and port-security protocols.</a:t>
            </a:r>
          </a:p>
          <a:p>
            <a:pPr marL="285750" indent="-285750">
              <a:buFont typeface="Arial" panose="020B0604020202020204" pitchFamily="34" charset="0"/>
              <a:buChar char="•"/>
            </a:pPr>
            <a:r>
              <a:rPr lang="en-US" sz="1600" b="1" dirty="0"/>
              <a:t>Maintaining and monitoring the network for future scalability and enhancements.</a:t>
            </a:r>
          </a:p>
        </p:txBody>
      </p:sp>
    </p:spTree>
    <p:extLst>
      <p:ext uri="{BB962C8B-B14F-4D97-AF65-F5344CB8AC3E}">
        <p14:creationId xmlns:p14="http://schemas.microsoft.com/office/powerpoint/2010/main" val="2449375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8C934-00B7-33A8-612D-3AC1D6259E90}"/>
              </a:ext>
            </a:extLst>
          </p:cNvPr>
          <p:cNvSpPr>
            <a:spLocks noGrp="1"/>
          </p:cNvSpPr>
          <p:nvPr>
            <p:ph type="title"/>
          </p:nvPr>
        </p:nvSpPr>
        <p:spPr/>
        <p:txBody>
          <a:bodyPr/>
          <a:lstStyle/>
          <a:p>
            <a:r>
              <a:rPr lang="en-US" sz="2400" dirty="0"/>
              <a:t>03.BUSINESS MODEL</a:t>
            </a:r>
            <a:br>
              <a:rPr lang="en-US" sz="2400" dirty="0"/>
            </a:br>
            <a:r>
              <a:rPr lang="en-US" sz="2400" dirty="0"/>
              <a:t>REVENUE &amp; COSTS</a:t>
            </a:r>
          </a:p>
        </p:txBody>
      </p:sp>
      <p:sp>
        <p:nvSpPr>
          <p:cNvPr id="3" name="Content Placeholder 2">
            <a:extLst>
              <a:ext uri="{FF2B5EF4-FFF2-40B4-BE49-F238E27FC236}">
                <a16:creationId xmlns:a16="http://schemas.microsoft.com/office/drawing/2014/main" id="{5FA291B0-5BDD-DA46-E959-12B47AEA9318}"/>
              </a:ext>
            </a:extLst>
          </p:cNvPr>
          <p:cNvSpPr>
            <a:spLocks noGrp="1"/>
          </p:cNvSpPr>
          <p:nvPr>
            <p:ph sz="quarter" idx="14"/>
          </p:nvPr>
        </p:nvSpPr>
        <p:spPr>
          <a:xfrm>
            <a:off x="831850" y="3079119"/>
            <a:ext cx="5111750" cy="2752725"/>
          </a:xfrm>
        </p:spPr>
        <p:txBody>
          <a:bodyPr/>
          <a:lstStyle/>
          <a:p>
            <a:r>
              <a:rPr lang="en-US" b="1" dirty="0"/>
              <a:t>1. Revenue Generation: Service contracts, scalable network packages, training fees  </a:t>
            </a:r>
          </a:p>
          <a:p>
            <a:r>
              <a:rPr lang="en-US" b="1" dirty="0"/>
              <a:t>2. Cost Structure: Hardware setup, software licensing, labor costs  </a:t>
            </a:r>
          </a:p>
          <a:p>
            <a:r>
              <a:rPr lang="en-US" b="1" dirty="0"/>
              <a:t>3. Cost Management: Modular equipment, automated monitoring, cloud hosting</a:t>
            </a:r>
          </a:p>
        </p:txBody>
      </p:sp>
    </p:spTree>
    <p:extLst>
      <p:ext uri="{BB962C8B-B14F-4D97-AF65-F5344CB8AC3E}">
        <p14:creationId xmlns:p14="http://schemas.microsoft.com/office/powerpoint/2010/main" val="630865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82B6B-6CF1-58DF-3ED0-D62E6387054C}"/>
              </a:ext>
            </a:extLst>
          </p:cNvPr>
          <p:cNvSpPr>
            <a:spLocks noGrp="1"/>
          </p:cNvSpPr>
          <p:nvPr>
            <p:ph type="title"/>
          </p:nvPr>
        </p:nvSpPr>
        <p:spPr/>
        <p:txBody>
          <a:bodyPr/>
          <a:lstStyle/>
          <a:p>
            <a:r>
              <a:rPr lang="en-US" sz="2400" dirty="0"/>
              <a:t>03.BUSINESS MODEL</a:t>
            </a:r>
            <a:br>
              <a:rPr lang="en-US" sz="2400" dirty="0"/>
            </a:br>
            <a:r>
              <a:rPr lang="en-US" sz="2400" dirty="0"/>
              <a:t>KEY PARTNERS</a:t>
            </a:r>
          </a:p>
        </p:txBody>
      </p:sp>
      <p:sp>
        <p:nvSpPr>
          <p:cNvPr id="3" name="Content Placeholder 2">
            <a:extLst>
              <a:ext uri="{FF2B5EF4-FFF2-40B4-BE49-F238E27FC236}">
                <a16:creationId xmlns:a16="http://schemas.microsoft.com/office/drawing/2014/main" id="{0FEA2907-B1F1-FCA9-DD48-3E7A2FF5DBFD}"/>
              </a:ext>
            </a:extLst>
          </p:cNvPr>
          <p:cNvSpPr>
            <a:spLocks noGrp="1"/>
          </p:cNvSpPr>
          <p:nvPr>
            <p:ph sz="quarter" idx="14"/>
          </p:nvPr>
        </p:nvSpPr>
        <p:spPr/>
        <p:txBody>
          <a:bodyPr/>
          <a:lstStyle/>
          <a:p>
            <a:r>
              <a:rPr lang="en-US" sz="1600" b="1" dirty="0"/>
              <a:t>1. Technology Vendors: Suppliers of network hardware and software (e.g., Cisco, HP).  </a:t>
            </a:r>
          </a:p>
          <a:p>
            <a:r>
              <a:rPr lang="en-US" sz="1600" b="1" dirty="0"/>
              <a:t>2. Educational Institutions: Universities or schools benefiting from the network setup.  </a:t>
            </a:r>
          </a:p>
          <a:p>
            <a:r>
              <a:rPr lang="en-US" sz="1600" b="1" dirty="0"/>
              <a:t>3. Consulting and Support Partners: IT service providers for maintenance, upgrades, and training.</a:t>
            </a:r>
          </a:p>
        </p:txBody>
      </p:sp>
    </p:spTree>
    <p:extLst>
      <p:ext uri="{BB962C8B-B14F-4D97-AF65-F5344CB8AC3E}">
        <p14:creationId xmlns:p14="http://schemas.microsoft.com/office/powerpoint/2010/main" val="351554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77DC5-32B7-81C6-E26E-B620B5E9C444}"/>
              </a:ext>
            </a:extLst>
          </p:cNvPr>
          <p:cNvSpPr>
            <a:spLocks noGrp="1"/>
          </p:cNvSpPr>
          <p:nvPr>
            <p:ph type="title"/>
          </p:nvPr>
        </p:nvSpPr>
        <p:spPr/>
        <p:txBody>
          <a:bodyPr/>
          <a:lstStyle/>
          <a:p>
            <a:r>
              <a:rPr lang="en-US" sz="2400" b="1" dirty="0"/>
              <a:t>03.BUSINESS MODEL</a:t>
            </a:r>
            <a:br>
              <a:rPr lang="en-US" sz="2400" b="1" dirty="0"/>
            </a:br>
            <a:r>
              <a:rPr lang="en-US" sz="2400" b="1" dirty="0"/>
              <a:t>RESOURCES</a:t>
            </a:r>
          </a:p>
        </p:txBody>
      </p:sp>
      <p:sp>
        <p:nvSpPr>
          <p:cNvPr id="3" name="Content Placeholder 2">
            <a:extLst>
              <a:ext uri="{FF2B5EF4-FFF2-40B4-BE49-F238E27FC236}">
                <a16:creationId xmlns:a16="http://schemas.microsoft.com/office/drawing/2014/main" id="{3DAD2921-4A83-6318-7643-3F0B43B8E287}"/>
              </a:ext>
            </a:extLst>
          </p:cNvPr>
          <p:cNvSpPr>
            <a:spLocks noGrp="1"/>
          </p:cNvSpPr>
          <p:nvPr>
            <p:ph sz="quarter" idx="14"/>
          </p:nvPr>
        </p:nvSpPr>
        <p:spPr>
          <a:xfrm>
            <a:off x="831850" y="3079119"/>
            <a:ext cx="5264150" cy="2752725"/>
          </a:xfrm>
        </p:spPr>
        <p:txBody>
          <a:bodyPr/>
          <a:lstStyle/>
          <a:p>
            <a:r>
              <a:rPr lang="en-US" b="1" dirty="0"/>
              <a:t>1. Network Infrastructure: Routers, switches, servers, cabling </a:t>
            </a:r>
            <a:r>
              <a:rPr lang="en-US" b="1" dirty="0" smtClean="0"/>
              <a:t>, printers</a:t>
            </a:r>
            <a:endParaRPr lang="en-US" b="1" dirty="0"/>
          </a:p>
          <a:p>
            <a:r>
              <a:rPr lang="en-US" b="1" dirty="0"/>
              <a:t>2. Technical Expertise: Skilled network engineers and support staff  </a:t>
            </a:r>
          </a:p>
          <a:p>
            <a:r>
              <a:rPr lang="en-US" b="1" dirty="0"/>
              <a:t>3. Software and Tools: Network design software, monitoring tools, licenses</a:t>
            </a:r>
          </a:p>
        </p:txBody>
      </p:sp>
    </p:spTree>
    <p:extLst>
      <p:ext uri="{BB962C8B-B14F-4D97-AF65-F5344CB8AC3E}">
        <p14:creationId xmlns:p14="http://schemas.microsoft.com/office/powerpoint/2010/main" val="3278441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4350B3E-DAE7-BC8A-33EE-8F8BB85CFBA6}"/>
              </a:ext>
            </a:extLst>
          </p:cNvPr>
          <p:cNvSpPr txBox="1"/>
          <p:nvPr/>
        </p:nvSpPr>
        <p:spPr>
          <a:xfrm>
            <a:off x="528918" y="815788"/>
            <a:ext cx="5782235" cy="707886"/>
          </a:xfrm>
          <a:prstGeom prst="rect">
            <a:avLst/>
          </a:prstGeom>
          <a:noFill/>
        </p:spPr>
        <p:txBody>
          <a:bodyPr wrap="square">
            <a:spAutoFit/>
          </a:bodyPr>
          <a:lstStyle/>
          <a:p>
            <a:r>
              <a:rPr lang="en-US" sz="4000" b="1" dirty="0">
                <a:solidFill>
                  <a:schemeClr val="tx2">
                    <a:lumMod val="60000"/>
                    <a:lumOff val="40000"/>
                  </a:schemeClr>
                </a:solidFill>
              </a:rPr>
              <a:t>About us</a:t>
            </a:r>
          </a:p>
        </p:txBody>
      </p:sp>
      <p:sp>
        <p:nvSpPr>
          <p:cNvPr id="10" name="TextBox 9">
            <a:extLst>
              <a:ext uri="{FF2B5EF4-FFF2-40B4-BE49-F238E27FC236}">
                <a16:creationId xmlns:a16="http://schemas.microsoft.com/office/drawing/2014/main" id="{54DC23F3-1436-C189-B975-9A349DD7A1D4}"/>
              </a:ext>
            </a:extLst>
          </p:cNvPr>
          <p:cNvSpPr txBox="1"/>
          <p:nvPr/>
        </p:nvSpPr>
        <p:spPr>
          <a:xfrm>
            <a:off x="636494" y="1801906"/>
            <a:ext cx="7091082" cy="2246769"/>
          </a:xfrm>
          <a:prstGeom prst="rect">
            <a:avLst/>
          </a:prstGeom>
          <a:noFill/>
        </p:spPr>
        <p:txBody>
          <a:bodyPr wrap="square">
            <a:spAutoFit/>
          </a:bodyPr>
          <a:lstStyle/>
          <a:p>
            <a:pPr marL="285750" indent="-285750">
              <a:buFont typeface="Arial" panose="020B0604020202020204" pitchFamily="34" charset="0"/>
              <a:buChar char="•"/>
            </a:pPr>
            <a:r>
              <a:rPr lang="en-US" sz="2800" b="1" dirty="0" err="1">
                <a:solidFill>
                  <a:schemeClr val="accent3">
                    <a:lumMod val="75000"/>
                  </a:schemeClr>
                </a:solidFill>
              </a:rPr>
              <a:t>Sobhi</a:t>
            </a:r>
            <a:r>
              <a:rPr lang="en-US" sz="2800" b="1" dirty="0">
                <a:solidFill>
                  <a:schemeClr val="accent3">
                    <a:lumMod val="75000"/>
                  </a:schemeClr>
                </a:solidFill>
              </a:rPr>
              <a:t> Rafiq Sami </a:t>
            </a:r>
          </a:p>
          <a:p>
            <a:pPr marL="285750" indent="-285750">
              <a:buFont typeface="Arial" panose="020B0604020202020204" pitchFamily="34" charset="0"/>
              <a:buChar char="•"/>
            </a:pPr>
            <a:r>
              <a:rPr lang="en-US" sz="2800" b="1" dirty="0">
                <a:solidFill>
                  <a:schemeClr val="accent3">
                    <a:lumMod val="75000"/>
                  </a:schemeClr>
                </a:solidFill>
              </a:rPr>
              <a:t>Abdulrahman Rajab Ahmed</a:t>
            </a:r>
          </a:p>
          <a:p>
            <a:pPr marL="285750" indent="-285750">
              <a:buFont typeface="Arial" panose="020B0604020202020204" pitchFamily="34" charset="0"/>
              <a:buChar char="•"/>
            </a:pPr>
            <a:r>
              <a:rPr lang="en-US" sz="2800" b="1" dirty="0">
                <a:solidFill>
                  <a:schemeClr val="accent3">
                    <a:lumMod val="75000"/>
                  </a:schemeClr>
                </a:solidFill>
              </a:rPr>
              <a:t>Kamal Ahmed Abdel Majed Ali </a:t>
            </a:r>
          </a:p>
          <a:p>
            <a:pPr marL="285750" indent="-285750">
              <a:buFont typeface="Arial" panose="020B0604020202020204" pitchFamily="34" charset="0"/>
              <a:buChar char="•"/>
            </a:pPr>
            <a:r>
              <a:rPr lang="en-US" sz="2800" b="1" dirty="0">
                <a:solidFill>
                  <a:schemeClr val="accent3">
                    <a:lumMod val="75000"/>
                  </a:schemeClr>
                </a:solidFill>
              </a:rPr>
              <a:t>Ahmed Tarek Elsayed</a:t>
            </a:r>
          </a:p>
          <a:p>
            <a:pPr marL="285750" indent="-285750">
              <a:buFont typeface="Arial" panose="020B0604020202020204" pitchFamily="34" charset="0"/>
              <a:buChar char="•"/>
            </a:pPr>
            <a:r>
              <a:rPr lang="en-US" sz="2800" b="1" dirty="0">
                <a:solidFill>
                  <a:schemeClr val="accent3">
                    <a:lumMod val="75000"/>
                  </a:schemeClr>
                </a:solidFill>
              </a:rPr>
              <a:t>Mohamed Ashraf Mohamed</a:t>
            </a:r>
          </a:p>
        </p:txBody>
      </p:sp>
    </p:spTree>
    <p:extLst>
      <p:ext uri="{BB962C8B-B14F-4D97-AF65-F5344CB8AC3E}">
        <p14:creationId xmlns:p14="http://schemas.microsoft.com/office/powerpoint/2010/main" val="13971937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F0119-AA1D-F959-5A1E-933584956CC7}"/>
              </a:ext>
            </a:extLst>
          </p:cNvPr>
          <p:cNvSpPr>
            <a:spLocks noGrp="1"/>
          </p:cNvSpPr>
          <p:nvPr>
            <p:ph type="title"/>
          </p:nvPr>
        </p:nvSpPr>
        <p:spPr/>
        <p:txBody>
          <a:bodyPr/>
          <a:lstStyle/>
          <a:p>
            <a:r>
              <a:rPr lang="en-US" sz="2400" b="1" dirty="0"/>
              <a:t>03.BUSINESS MODEL</a:t>
            </a:r>
            <a:br>
              <a:rPr lang="en-US" sz="2400" b="1" dirty="0"/>
            </a:br>
            <a:r>
              <a:rPr lang="en-US" sz="2400" b="1" dirty="0"/>
              <a:t>VALUE PROPOSITION</a:t>
            </a:r>
          </a:p>
        </p:txBody>
      </p:sp>
      <p:sp>
        <p:nvSpPr>
          <p:cNvPr id="3" name="Content Placeholder 2">
            <a:extLst>
              <a:ext uri="{FF2B5EF4-FFF2-40B4-BE49-F238E27FC236}">
                <a16:creationId xmlns:a16="http://schemas.microsoft.com/office/drawing/2014/main" id="{F28FEC31-81D3-CDB1-57B9-F61DCBF58FA4}"/>
              </a:ext>
            </a:extLst>
          </p:cNvPr>
          <p:cNvSpPr>
            <a:spLocks noGrp="1"/>
          </p:cNvSpPr>
          <p:nvPr>
            <p:ph sz="quarter" idx="14"/>
          </p:nvPr>
        </p:nvSpPr>
        <p:spPr>
          <a:xfrm>
            <a:off x="831850" y="3079119"/>
            <a:ext cx="5264150" cy="2752725"/>
          </a:xfrm>
        </p:spPr>
        <p:txBody>
          <a:bodyPr/>
          <a:lstStyle/>
          <a:p>
            <a:r>
              <a:rPr lang="en-US" b="1" dirty="0"/>
              <a:t>1. Enhanced Connectivity: Reliable and fast network access across campuses  </a:t>
            </a:r>
          </a:p>
          <a:p>
            <a:r>
              <a:rPr lang="en-US" b="1" dirty="0"/>
              <a:t>2. Scalable Solutions: Easily adaptable network design for future growth  </a:t>
            </a:r>
          </a:p>
          <a:p>
            <a:r>
              <a:rPr lang="en-US" b="1" dirty="0"/>
              <a:t>3. Improved Security: Segmented networks with advanced security configurations</a:t>
            </a:r>
          </a:p>
        </p:txBody>
      </p:sp>
    </p:spTree>
    <p:extLst>
      <p:ext uri="{BB962C8B-B14F-4D97-AF65-F5344CB8AC3E}">
        <p14:creationId xmlns:p14="http://schemas.microsoft.com/office/powerpoint/2010/main" val="5078860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25D0E-34A6-A110-7EE5-523B0D64335A}"/>
              </a:ext>
            </a:extLst>
          </p:cNvPr>
          <p:cNvSpPr>
            <a:spLocks noGrp="1"/>
          </p:cNvSpPr>
          <p:nvPr>
            <p:ph type="title"/>
          </p:nvPr>
        </p:nvSpPr>
        <p:spPr/>
        <p:txBody>
          <a:bodyPr/>
          <a:lstStyle/>
          <a:p>
            <a:r>
              <a:rPr lang="en-US" sz="2400" b="1" dirty="0"/>
              <a:t>03.BUSINESS MODEL</a:t>
            </a:r>
            <a:br>
              <a:rPr lang="en-US" sz="2400" b="1" dirty="0"/>
            </a:br>
            <a:r>
              <a:rPr lang="en-US" sz="2400" b="1" dirty="0"/>
              <a:t>TARGET CUSTOMERS</a:t>
            </a:r>
          </a:p>
        </p:txBody>
      </p:sp>
      <p:sp>
        <p:nvSpPr>
          <p:cNvPr id="3" name="Content Placeholder 2">
            <a:extLst>
              <a:ext uri="{FF2B5EF4-FFF2-40B4-BE49-F238E27FC236}">
                <a16:creationId xmlns:a16="http://schemas.microsoft.com/office/drawing/2014/main" id="{24639A1C-0278-0982-E732-5B8BA62247E1}"/>
              </a:ext>
            </a:extLst>
          </p:cNvPr>
          <p:cNvSpPr>
            <a:spLocks noGrp="1"/>
          </p:cNvSpPr>
          <p:nvPr>
            <p:ph sz="quarter" idx="14"/>
          </p:nvPr>
        </p:nvSpPr>
        <p:spPr>
          <a:xfrm>
            <a:off x="831850" y="3079119"/>
            <a:ext cx="5461374" cy="2752725"/>
          </a:xfrm>
        </p:spPr>
        <p:txBody>
          <a:bodyPr/>
          <a:lstStyle/>
          <a:p>
            <a:r>
              <a:rPr lang="en-US" b="1" dirty="0"/>
              <a:t>1. Educational Institutions: Universities, colleges, and schools needing network infrastructure  </a:t>
            </a:r>
          </a:p>
          <a:p>
            <a:r>
              <a:rPr lang="en-US" b="1" dirty="0"/>
              <a:t>2. IT Departments: Internal teams responsible for network management and security  </a:t>
            </a:r>
          </a:p>
          <a:p>
            <a:r>
              <a:rPr lang="en-US" b="1" dirty="0"/>
              <a:t>3. Remote and Distributed Campuses: Multi-location institutions requiring integrated network solutions</a:t>
            </a:r>
          </a:p>
        </p:txBody>
      </p:sp>
    </p:spTree>
    <p:extLst>
      <p:ext uri="{BB962C8B-B14F-4D97-AF65-F5344CB8AC3E}">
        <p14:creationId xmlns:p14="http://schemas.microsoft.com/office/powerpoint/2010/main" val="8102070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13C13-1E98-FFF1-4291-8ABC514F0C63}"/>
              </a:ext>
            </a:extLst>
          </p:cNvPr>
          <p:cNvSpPr>
            <a:spLocks noGrp="1"/>
          </p:cNvSpPr>
          <p:nvPr>
            <p:ph type="title"/>
          </p:nvPr>
        </p:nvSpPr>
        <p:spPr>
          <a:xfrm>
            <a:off x="307827" y="-1099976"/>
            <a:ext cx="11548261" cy="2450474"/>
          </a:xfrm>
        </p:spPr>
        <p:txBody>
          <a:bodyPr/>
          <a:lstStyle/>
          <a:p>
            <a:r>
              <a:rPr lang="en-US" dirty="0">
                <a:solidFill>
                  <a:schemeClr val="accent3"/>
                </a:solidFill>
              </a:rPr>
              <a:t>OUR STRATEGY</a:t>
            </a:r>
          </a:p>
        </p:txBody>
      </p:sp>
      <p:sp>
        <p:nvSpPr>
          <p:cNvPr id="3" name="Subtitle 2">
            <a:extLst>
              <a:ext uri="{FF2B5EF4-FFF2-40B4-BE49-F238E27FC236}">
                <a16:creationId xmlns:a16="http://schemas.microsoft.com/office/drawing/2014/main" id="{8C03C908-ED2E-C625-F46C-2319A1F68220}"/>
              </a:ext>
            </a:extLst>
          </p:cNvPr>
          <p:cNvSpPr>
            <a:spLocks noGrp="1"/>
          </p:cNvSpPr>
          <p:nvPr>
            <p:ph type="subTitle" idx="1"/>
          </p:nvPr>
        </p:nvSpPr>
        <p:spPr>
          <a:xfrm>
            <a:off x="279741" y="1631852"/>
            <a:ext cx="11562303" cy="2344993"/>
          </a:xfrm>
        </p:spPr>
        <p:txBody>
          <a:bodyPr/>
          <a:lstStyle/>
          <a:p>
            <a:r>
              <a:rPr lang="en-US" sz="2800" dirty="0"/>
              <a:t>GOAL</a:t>
            </a:r>
          </a:p>
        </p:txBody>
      </p:sp>
      <p:sp>
        <p:nvSpPr>
          <p:cNvPr id="4" name="Slide Number Placeholder 3">
            <a:extLst>
              <a:ext uri="{FF2B5EF4-FFF2-40B4-BE49-F238E27FC236}">
                <a16:creationId xmlns:a16="http://schemas.microsoft.com/office/drawing/2014/main" id="{C77DC5E6-7795-BBD0-801C-C73DE9E93A0A}"/>
              </a:ext>
            </a:extLst>
          </p:cNvPr>
          <p:cNvSpPr>
            <a:spLocks noGrp="1"/>
          </p:cNvSpPr>
          <p:nvPr>
            <p:ph type="sldNum" sz="quarter" idx="12"/>
          </p:nvPr>
        </p:nvSpPr>
        <p:spPr/>
        <p:txBody>
          <a:bodyPr/>
          <a:lstStyle/>
          <a:p>
            <a:fld id="{FE024F78-56A6-7740-B68D-8D4D026EDF3F}" type="slidenum">
              <a:rPr lang="en-US" smtClean="0"/>
              <a:pPr/>
              <a:t>22</a:t>
            </a:fld>
            <a:endParaRPr lang="en-US" dirty="0"/>
          </a:p>
        </p:txBody>
      </p:sp>
      <p:sp>
        <p:nvSpPr>
          <p:cNvPr id="13" name="TextBox 12">
            <a:extLst>
              <a:ext uri="{FF2B5EF4-FFF2-40B4-BE49-F238E27FC236}">
                <a16:creationId xmlns:a16="http://schemas.microsoft.com/office/drawing/2014/main" id="{3ECA5751-59F6-0989-E6B3-F4E9CA0BE72E}"/>
              </a:ext>
            </a:extLst>
          </p:cNvPr>
          <p:cNvSpPr txBox="1"/>
          <p:nvPr/>
        </p:nvSpPr>
        <p:spPr>
          <a:xfrm>
            <a:off x="3915545" y="2240903"/>
            <a:ext cx="4318781" cy="923330"/>
          </a:xfrm>
          <a:prstGeom prst="rect">
            <a:avLst/>
          </a:prstGeom>
          <a:noFill/>
        </p:spPr>
        <p:txBody>
          <a:bodyPr wrap="square" rtlCol="0">
            <a:spAutoFit/>
          </a:bodyPr>
          <a:lstStyle/>
          <a:p>
            <a:pPr algn="ctr"/>
            <a:r>
              <a:rPr lang="en-US" dirty="0">
                <a:solidFill>
                  <a:schemeClr val="accent3"/>
                </a:solidFill>
              </a:rPr>
              <a:t>Build a robust and secure university network infrastructure to enhance students and staff operations</a:t>
            </a:r>
          </a:p>
        </p:txBody>
      </p:sp>
      <p:sp>
        <p:nvSpPr>
          <p:cNvPr id="20" name="TextBox 19">
            <a:extLst>
              <a:ext uri="{FF2B5EF4-FFF2-40B4-BE49-F238E27FC236}">
                <a16:creationId xmlns:a16="http://schemas.microsoft.com/office/drawing/2014/main" id="{55793F23-AD5F-067A-3C46-24A71C1A655C}"/>
              </a:ext>
            </a:extLst>
          </p:cNvPr>
          <p:cNvSpPr txBox="1"/>
          <p:nvPr/>
        </p:nvSpPr>
        <p:spPr>
          <a:xfrm>
            <a:off x="2733859" y="3693768"/>
            <a:ext cx="1359170" cy="369332"/>
          </a:xfrm>
          <a:prstGeom prst="rect">
            <a:avLst/>
          </a:prstGeom>
          <a:noFill/>
        </p:spPr>
        <p:txBody>
          <a:bodyPr wrap="square" rtlCol="0">
            <a:spAutoFit/>
          </a:bodyPr>
          <a:lstStyle/>
          <a:p>
            <a:r>
              <a:rPr lang="en-US" dirty="0" smtClean="0">
                <a:solidFill>
                  <a:schemeClr val="accent3"/>
                </a:solidFill>
              </a:rPr>
              <a:t>Marketi</a:t>
            </a:r>
            <a:r>
              <a:rPr lang="en-US" dirty="0">
                <a:solidFill>
                  <a:schemeClr val="accent3"/>
                </a:solidFill>
              </a:rPr>
              <a:t>n</a:t>
            </a:r>
            <a:r>
              <a:rPr lang="en-US" dirty="0" smtClean="0">
                <a:solidFill>
                  <a:schemeClr val="accent3"/>
                </a:solidFill>
              </a:rPr>
              <a:t>g</a:t>
            </a:r>
            <a:endParaRPr lang="en-US" dirty="0">
              <a:solidFill>
                <a:schemeClr val="accent3"/>
              </a:solidFill>
            </a:endParaRPr>
          </a:p>
        </p:txBody>
      </p:sp>
      <p:sp>
        <p:nvSpPr>
          <p:cNvPr id="22" name="TextBox 21">
            <a:extLst>
              <a:ext uri="{FF2B5EF4-FFF2-40B4-BE49-F238E27FC236}">
                <a16:creationId xmlns:a16="http://schemas.microsoft.com/office/drawing/2014/main" id="{E9013979-2D3B-54CD-E99C-A1E3A54A161B}"/>
              </a:ext>
            </a:extLst>
          </p:cNvPr>
          <p:cNvSpPr txBox="1"/>
          <p:nvPr/>
        </p:nvSpPr>
        <p:spPr>
          <a:xfrm>
            <a:off x="8276457" y="3693768"/>
            <a:ext cx="1441284" cy="369332"/>
          </a:xfrm>
          <a:prstGeom prst="rect">
            <a:avLst/>
          </a:prstGeom>
          <a:noFill/>
        </p:spPr>
        <p:txBody>
          <a:bodyPr wrap="square" rtlCol="0">
            <a:spAutoFit/>
          </a:bodyPr>
          <a:lstStyle/>
          <a:p>
            <a:r>
              <a:rPr lang="en-US" dirty="0">
                <a:solidFill>
                  <a:schemeClr val="accent3"/>
                </a:solidFill>
              </a:rPr>
              <a:t>Partnership</a:t>
            </a:r>
          </a:p>
        </p:txBody>
      </p:sp>
      <p:cxnSp>
        <p:nvCxnSpPr>
          <p:cNvPr id="28" name="Connector: Elbow 27">
            <a:extLst>
              <a:ext uri="{FF2B5EF4-FFF2-40B4-BE49-F238E27FC236}">
                <a16:creationId xmlns:a16="http://schemas.microsoft.com/office/drawing/2014/main" id="{F89C791F-C70B-4633-B0B2-C3969CA3EBC9}"/>
              </a:ext>
            </a:extLst>
          </p:cNvPr>
          <p:cNvCxnSpPr>
            <a:cxnSpLocks/>
          </p:cNvCxnSpPr>
          <p:nvPr/>
        </p:nvCxnSpPr>
        <p:spPr>
          <a:xfrm rot="5400000">
            <a:off x="4435051" y="2158447"/>
            <a:ext cx="529535" cy="2750234"/>
          </a:xfrm>
          <a:prstGeom prst="bentConnector3">
            <a:avLst>
              <a:gd name="adj1" fmla="val 33286"/>
            </a:avLst>
          </a:prstGeom>
          <a:ln w="9525" cap="flat" cmpd="sng" algn="ctr">
            <a:solidFill>
              <a:srgbClr val="FFFFFF"/>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2" name="Connector: Elbow 31">
            <a:extLst>
              <a:ext uri="{FF2B5EF4-FFF2-40B4-BE49-F238E27FC236}">
                <a16:creationId xmlns:a16="http://schemas.microsoft.com/office/drawing/2014/main" id="{58ECFC71-6E12-A166-9C54-A1DB18365E3E}"/>
              </a:ext>
            </a:extLst>
          </p:cNvPr>
          <p:cNvCxnSpPr>
            <a:cxnSpLocks/>
            <a:stCxn id="13" idx="2"/>
            <a:endCxn id="22" idx="0"/>
          </p:cNvCxnSpPr>
          <p:nvPr/>
        </p:nvCxnSpPr>
        <p:spPr>
          <a:xfrm rot="16200000" flipH="1">
            <a:off x="7271250" y="1967918"/>
            <a:ext cx="529535" cy="2922163"/>
          </a:xfrm>
          <a:prstGeom prst="bentConnector3">
            <a:avLst>
              <a:gd name="adj1" fmla="val 5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BFF834F9-E1FC-7F86-FB4C-AFC860F7FF42}"/>
              </a:ext>
            </a:extLst>
          </p:cNvPr>
          <p:cNvSpPr txBox="1"/>
          <p:nvPr/>
        </p:nvSpPr>
        <p:spPr>
          <a:xfrm>
            <a:off x="1342310" y="4304714"/>
            <a:ext cx="3964782" cy="1200329"/>
          </a:xfrm>
          <a:prstGeom prst="rect">
            <a:avLst/>
          </a:prstGeom>
          <a:noFill/>
        </p:spPr>
        <p:txBody>
          <a:bodyPr wrap="square" rtlCol="0">
            <a:spAutoFit/>
          </a:bodyPr>
          <a:lstStyle/>
          <a:p>
            <a:r>
              <a:rPr lang="en-US" dirty="0">
                <a:solidFill>
                  <a:schemeClr val="accent3"/>
                </a:solidFill>
              </a:rPr>
              <a:t>Promote the university technological </a:t>
            </a:r>
            <a:r>
              <a:rPr lang="en-US" dirty="0" smtClean="0">
                <a:solidFill>
                  <a:schemeClr val="accent3"/>
                </a:solidFill>
              </a:rPr>
              <a:t>advancements , staff </a:t>
            </a:r>
            <a:r>
              <a:rPr lang="en-US" dirty="0">
                <a:solidFill>
                  <a:schemeClr val="accent3"/>
                </a:solidFill>
              </a:rPr>
              <a:t>and students care quality through targeted marketing strategies.</a:t>
            </a:r>
          </a:p>
        </p:txBody>
      </p:sp>
      <p:sp>
        <p:nvSpPr>
          <p:cNvPr id="36" name="TextBox 35">
            <a:extLst>
              <a:ext uri="{FF2B5EF4-FFF2-40B4-BE49-F238E27FC236}">
                <a16:creationId xmlns:a16="http://schemas.microsoft.com/office/drawing/2014/main" id="{516EFADF-531F-1869-9DD1-CE203729A234}"/>
              </a:ext>
            </a:extLst>
          </p:cNvPr>
          <p:cNvSpPr txBox="1"/>
          <p:nvPr/>
        </p:nvSpPr>
        <p:spPr>
          <a:xfrm>
            <a:off x="7498090" y="4308051"/>
            <a:ext cx="3711544" cy="1200329"/>
          </a:xfrm>
          <a:prstGeom prst="rect">
            <a:avLst/>
          </a:prstGeom>
          <a:noFill/>
        </p:spPr>
        <p:txBody>
          <a:bodyPr wrap="square" rtlCol="0">
            <a:spAutoFit/>
          </a:bodyPr>
          <a:lstStyle/>
          <a:p>
            <a:r>
              <a:rPr lang="en-US" dirty="0">
                <a:solidFill>
                  <a:schemeClr val="accent3"/>
                </a:solidFill>
              </a:rPr>
              <a:t>Collaborate with technology providers and educational organizations to optimize network solutions and services.</a:t>
            </a:r>
          </a:p>
        </p:txBody>
      </p:sp>
    </p:spTree>
    <p:extLst>
      <p:ext uri="{BB962C8B-B14F-4D97-AF65-F5344CB8AC3E}">
        <p14:creationId xmlns:p14="http://schemas.microsoft.com/office/powerpoint/2010/main" val="18744928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hidden="1">
            <a:extLst>
              <a:ext uri="{FF2B5EF4-FFF2-40B4-BE49-F238E27FC236}">
                <a16:creationId xmlns:a16="http://schemas.microsoft.com/office/drawing/2014/main" id="{8692FC88-DAD7-F5AD-7831-DE54322108F6}"/>
              </a:ext>
              <a:ext uri="{C183D7F6-B498-43B3-948B-1728B52AA6E4}">
                <adec:decorative xmlns:adec="http://schemas.microsoft.com/office/drawing/2017/decorative" xmlns=""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Title 1">
            <a:extLst>
              <a:ext uri="{FF2B5EF4-FFF2-40B4-BE49-F238E27FC236}">
                <a16:creationId xmlns:a16="http://schemas.microsoft.com/office/drawing/2014/main" id="{0FD6A3FE-1BF6-4C1A-0553-EBD497A69F2D}"/>
              </a:ext>
            </a:extLst>
          </p:cNvPr>
          <p:cNvSpPr>
            <a:spLocks noGrp="1"/>
          </p:cNvSpPr>
          <p:nvPr>
            <p:ph type="title"/>
          </p:nvPr>
        </p:nvSpPr>
        <p:spPr>
          <a:xfrm>
            <a:off x="2932447" y="-270412"/>
            <a:ext cx="6327105" cy="3373973"/>
          </a:xfrm>
        </p:spPr>
        <p:txBody>
          <a:bodyPr anchor="b"/>
          <a:lstStyle/>
          <a:p>
            <a:r>
              <a:rPr lang="en-US" dirty="0"/>
              <a:t>PROJECT PHASES &amp; RESULTS</a:t>
            </a:r>
          </a:p>
        </p:txBody>
      </p:sp>
      <p:sp>
        <p:nvSpPr>
          <p:cNvPr id="4" name="Subtitle 3">
            <a:extLst>
              <a:ext uri="{FF2B5EF4-FFF2-40B4-BE49-F238E27FC236}">
                <a16:creationId xmlns:a16="http://schemas.microsoft.com/office/drawing/2014/main" id="{0EFE6E88-08C1-F652-BB09-83F9087FFB0D}"/>
              </a:ext>
            </a:extLst>
          </p:cNvPr>
          <p:cNvSpPr>
            <a:spLocks noGrp="1"/>
          </p:cNvSpPr>
          <p:nvPr>
            <p:ph type="subTitle" idx="1"/>
          </p:nvPr>
        </p:nvSpPr>
        <p:spPr>
          <a:xfrm>
            <a:off x="2932446" y="3429000"/>
            <a:ext cx="6327105" cy="2043332"/>
          </a:xfrm>
        </p:spPr>
        <p:txBody>
          <a:bodyPr/>
          <a:lstStyle/>
          <a:p>
            <a:pPr algn="l"/>
            <a:r>
              <a:rPr lang="en-US" dirty="0"/>
              <a:t>01. Network Planning and Design</a:t>
            </a:r>
          </a:p>
          <a:p>
            <a:pPr algn="l"/>
            <a:r>
              <a:rPr lang="en-US" dirty="0"/>
              <a:t>02. Device and IP Configuration</a:t>
            </a:r>
          </a:p>
          <a:p>
            <a:pPr algn="l"/>
            <a:r>
              <a:rPr lang="en-US" dirty="0"/>
              <a:t>03. DHCP Server Configuration</a:t>
            </a:r>
          </a:p>
          <a:p>
            <a:pPr algn="l"/>
            <a:r>
              <a:rPr lang="en-US" dirty="0"/>
              <a:t>04. Routing Protocol Configuration</a:t>
            </a:r>
          </a:p>
          <a:p>
            <a:pPr algn="l"/>
            <a:r>
              <a:rPr lang="en-US" dirty="0"/>
              <a:t>05. Verification and Testing</a:t>
            </a:r>
          </a:p>
          <a:p>
            <a:pPr algn="l"/>
            <a:endParaRPr lang="en-US" dirty="0"/>
          </a:p>
        </p:txBody>
      </p:sp>
    </p:spTree>
    <p:extLst>
      <p:ext uri="{BB962C8B-B14F-4D97-AF65-F5344CB8AC3E}">
        <p14:creationId xmlns:p14="http://schemas.microsoft.com/office/powerpoint/2010/main" val="26403178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4A57E-7A53-FEAB-94D7-558F547E4174}"/>
              </a:ext>
            </a:extLst>
          </p:cNvPr>
          <p:cNvSpPr>
            <a:spLocks noGrp="1"/>
          </p:cNvSpPr>
          <p:nvPr>
            <p:ph type="title"/>
          </p:nvPr>
        </p:nvSpPr>
        <p:spPr>
          <a:xfrm>
            <a:off x="2932448" y="264161"/>
            <a:ext cx="6327105" cy="1030068"/>
          </a:xfrm>
        </p:spPr>
        <p:txBody>
          <a:bodyPr/>
          <a:lstStyle/>
          <a:p>
            <a:r>
              <a:rPr lang="en-US" dirty="0"/>
              <a:t>Network Planning and Design</a:t>
            </a:r>
          </a:p>
        </p:txBody>
      </p:sp>
      <p:sp>
        <p:nvSpPr>
          <p:cNvPr id="6" name="TextBox 5">
            <a:extLst>
              <a:ext uri="{FF2B5EF4-FFF2-40B4-BE49-F238E27FC236}">
                <a16:creationId xmlns:a16="http://schemas.microsoft.com/office/drawing/2014/main" id="{251CC0F5-457E-660B-3D30-8421FC684409}"/>
              </a:ext>
            </a:extLst>
          </p:cNvPr>
          <p:cNvSpPr txBox="1"/>
          <p:nvPr/>
        </p:nvSpPr>
        <p:spPr>
          <a:xfrm>
            <a:off x="661182" y="2398932"/>
            <a:ext cx="10761784" cy="147732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Topology Layout : The network topology is planned to accommodate both main and branch campuses, with detailed arrangements for buildings, departments, and devices.</a:t>
            </a:r>
          </a:p>
          <a:p>
            <a:endParaRPr lang="en-US" dirty="0">
              <a:solidFill>
                <a:schemeClr val="bg1"/>
              </a:solidFill>
            </a:endParaRPr>
          </a:p>
          <a:p>
            <a:pPr marL="285750" indent="-285750">
              <a:buFont typeface="Arial" panose="020B0604020202020204" pitchFamily="34" charset="0"/>
              <a:buChar char="•"/>
            </a:pPr>
            <a:r>
              <a:rPr lang="en-US" dirty="0">
                <a:solidFill>
                  <a:schemeClr val="bg1"/>
                </a:solidFill>
              </a:rPr>
              <a:t>Hierarchical Model: The design follows a hierarchical approach, dividing the network into core, distribution, and access layers.</a:t>
            </a:r>
          </a:p>
        </p:txBody>
      </p:sp>
    </p:spTree>
    <p:extLst>
      <p:ext uri="{BB962C8B-B14F-4D97-AF65-F5344CB8AC3E}">
        <p14:creationId xmlns:p14="http://schemas.microsoft.com/office/powerpoint/2010/main" val="6877254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99383-D849-ECC8-A5FD-CBEAF38828E6}"/>
              </a:ext>
            </a:extLst>
          </p:cNvPr>
          <p:cNvSpPr>
            <a:spLocks noGrp="1"/>
          </p:cNvSpPr>
          <p:nvPr>
            <p:ph type="title"/>
          </p:nvPr>
        </p:nvSpPr>
        <p:spPr>
          <a:xfrm>
            <a:off x="6" y="0"/>
            <a:ext cx="12191994" cy="2357512"/>
          </a:xfrm>
        </p:spPr>
        <p:txBody>
          <a:bodyPr/>
          <a:lstStyle/>
          <a:p>
            <a:r>
              <a:rPr lang="en-US" sz="3200" dirty="0">
                <a:solidFill>
                  <a:schemeClr val="accent3"/>
                </a:solidFill>
              </a:rPr>
              <a:t>Design picture </a:t>
            </a:r>
          </a:p>
        </p:txBody>
      </p:sp>
      <p:pic>
        <p:nvPicPr>
          <p:cNvPr id="4" name="Picture 3">
            <a:extLst>
              <a:ext uri="{FF2B5EF4-FFF2-40B4-BE49-F238E27FC236}">
                <a16:creationId xmlns:a16="http://schemas.microsoft.com/office/drawing/2014/main" id="{1A840174-FB17-B0BC-DCA8-B1F6D02FB7FF}"/>
              </a:ext>
            </a:extLst>
          </p:cNvPr>
          <p:cNvPicPr>
            <a:picLocks noChangeAspect="1"/>
          </p:cNvPicPr>
          <p:nvPr/>
        </p:nvPicPr>
        <p:blipFill>
          <a:blip r:embed="rId2"/>
          <a:stretch>
            <a:fillRect/>
          </a:stretch>
        </p:blipFill>
        <p:spPr>
          <a:xfrm>
            <a:off x="627017" y="1651879"/>
            <a:ext cx="10702834" cy="45878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727052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4A57E-7A53-FEAB-94D7-558F547E4174}"/>
              </a:ext>
            </a:extLst>
          </p:cNvPr>
          <p:cNvSpPr>
            <a:spLocks noGrp="1"/>
          </p:cNvSpPr>
          <p:nvPr>
            <p:ph type="title"/>
          </p:nvPr>
        </p:nvSpPr>
        <p:spPr>
          <a:xfrm>
            <a:off x="2932448" y="264161"/>
            <a:ext cx="6327105" cy="1030068"/>
          </a:xfrm>
        </p:spPr>
        <p:txBody>
          <a:bodyPr/>
          <a:lstStyle/>
          <a:p>
            <a:r>
              <a:rPr lang="en-US" dirty="0"/>
              <a:t>Device and IP Configuration</a:t>
            </a:r>
          </a:p>
        </p:txBody>
      </p:sp>
      <p:sp>
        <p:nvSpPr>
          <p:cNvPr id="6" name="TextBox 5">
            <a:extLst>
              <a:ext uri="{FF2B5EF4-FFF2-40B4-BE49-F238E27FC236}">
                <a16:creationId xmlns:a16="http://schemas.microsoft.com/office/drawing/2014/main" id="{251CC0F5-457E-660B-3D30-8421FC684409}"/>
              </a:ext>
            </a:extLst>
          </p:cNvPr>
          <p:cNvSpPr txBox="1"/>
          <p:nvPr/>
        </p:nvSpPr>
        <p:spPr>
          <a:xfrm>
            <a:off x="661182" y="2398932"/>
            <a:ext cx="10761784" cy="2308324"/>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Router Setup: Routers are set up with appropriate IP addressing, ensuring connectivity across various segments.</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Layer 3 and Layer 2 Switch Configuration: VLANs are configured on switches, and each department is assigned a unique VLAN for better network segmentation</a:t>
            </a:r>
          </a:p>
          <a:p>
            <a:endParaRPr lang="en-US" dirty="0">
              <a:solidFill>
                <a:schemeClr val="bg1"/>
              </a:solidFill>
            </a:endParaRPr>
          </a:p>
          <a:p>
            <a:pPr marL="285750" indent="-285750">
              <a:buFont typeface="Arial" panose="020B0604020202020204" pitchFamily="34" charset="0"/>
              <a:buChar char="•"/>
            </a:pPr>
            <a:r>
              <a:rPr lang="en-US" dirty="0">
                <a:solidFill>
                  <a:schemeClr val="bg1"/>
                </a:solidFill>
              </a:rPr>
              <a:t> Interface Configuration: Interfaces are configured on routers, including setting up </a:t>
            </a:r>
            <a:r>
              <a:rPr lang="en-US" dirty="0">
                <a:solidFill>
                  <a:schemeClr val="bg1"/>
                </a:solidFill>
              </a:rPr>
              <a:t>subinterval </a:t>
            </a:r>
            <a:r>
              <a:rPr lang="en-US" dirty="0" smtClean="0">
                <a:solidFill>
                  <a:schemeClr val="bg1"/>
                </a:solidFill>
              </a:rPr>
              <a:t>faces </a:t>
            </a:r>
            <a:r>
              <a:rPr lang="en-US" dirty="0">
                <a:solidFill>
                  <a:schemeClr val="bg1"/>
                </a:solidFill>
              </a:rPr>
              <a:t>for each VLAN and defining IP addresses for each network segment.</a:t>
            </a:r>
          </a:p>
        </p:txBody>
      </p:sp>
    </p:spTree>
    <p:extLst>
      <p:ext uri="{BB962C8B-B14F-4D97-AF65-F5344CB8AC3E}">
        <p14:creationId xmlns:p14="http://schemas.microsoft.com/office/powerpoint/2010/main" val="7058815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4A57E-7A53-FEAB-94D7-558F547E4174}"/>
              </a:ext>
            </a:extLst>
          </p:cNvPr>
          <p:cNvSpPr>
            <a:spLocks noGrp="1"/>
          </p:cNvSpPr>
          <p:nvPr>
            <p:ph type="title"/>
          </p:nvPr>
        </p:nvSpPr>
        <p:spPr>
          <a:xfrm>
            <a:off x="2932448" y="264161"/>
            <a:ext cx="6327105" cy="1030068"/>
          </a:xfrm>
        </p:spPr>
        <p:txBody>
          <a:bodyPr/>
          <a:lstStyle/>
          <a:p>
            <a:r>
              <a:rPr lang="en-US" dirty="0"/>
              <a:t>DHCP Server Configuration</a:t>
            </a:r>
          </a:p>
        </p:txBody>
      </p:sp>
      <p:sp>
        <p:nvSpPr>
          <p:cNvPr id="6" name="TextBox 5">
            <a:extLst>
              <a:ext uri="{FF2B5EF4-FFF2-40B4-BE49-F238E27FC236}">
                <a16:creationId xmlns:a16="http://schemas.microsoft.com/office/drawing/2014/main" id="{251CC0F5-457E-660B-3D30-8421FC684409}"/>
              </a:ext>
            </a:extLst>
          </p:cNvPr>
          <p:cNvSpPr txBox="1"/>
          <p:nvPr/>
        </p:nvSpPr>
        <p:spPr>
          <a:xfrm>
            <a:off x="661182" y="2398932"/>
            <a:ext cx="10761784" cy="147732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DHCP Pools Creation: Each department’s subnet receives a separate DHCP pool, allowing devices to acquire IP addresses dynamically.</a:t>
            </a:r>
          </a:p>
          <a:p>
            <a:endParaRPr lang="en-US" dirty="0">
              <a:solidFill>
                <a:schemeClr val="bg1"/>
              </a:solidFill>
            </a:endParaRPr>
          </a:p>
          <a:p>
            <a:pPr marL="285750" indent="-285750">
              <a:buFont typeface="Arial" panose="020B0604020202020204" pitchFamily="34" charset="0"/>
              <a:buChar char="•"/>
            </a:pPr>
            <a:r>
              <a:rPr lang="en-US" dirty="0">
                <a:solidFill>
                  <a:schemeClr val="bg1"/>
                </a:solidFill>
              </a:rPr>
              <a:t>Gateway Assignment: Default gateways are configured on the DHCP pools, allowing devices within each VLAN to communicate with each other.</a:t>
            </a:r>
          </a:p>
        </p:txBody>
      </p:sp>
    </p:spTree>
    <p:extLst>
      <p:ext uri="{BB962C8B-B14F-4D97-AF65-F5344CB8AC3E}">
        <p14:creationId xmlns:p14="http://schemas.microsoft.com/office/powerpoint/2010/main" val="9087571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4A57E-7A53-FEAB-94D7-558F547E4174}"/>
              </a:ext>
            </a:extLst>
          </p:cNvPr>
          <p:cNvSpPr>
            <a:spLocks noGrp="1"/>
          </p:cNvSpPr>
          <p:nvPr>
            <p:ph type="title"/>
          </p:nvPr>
        </p:nvSpPr>
        <p:spPr>
          <a:xfrm>
            <a:off x="2932448" y="264161"/>
            <a:ext cx="6327105" cy="1030068"/>
          </a:xfrm>
        </p:spPr>
        <p:txBody>
          <a:bodyPr/>
          <a:lstStyle/>
          <a:p>
            <a:r>
              <a:rPr lang="en-US" dirty="0"/>
              <a:t>Routing Protocol Configuration</a:t>
            </a:r>
          </a:p>
        </p:txBody>
      </p:sp>
      <p:sp>
        <p:nvSpPr>
          <p:cNvPr id="6" name="TextBox 5">
            <a:extLst>
              <a:ext uri="{FF2B5EF4-FFF2-40B4-BE49-F238E27FC236}">
                <a16:creationId xmlns:a16="http://schemas.microsoft.com/office/drawing/2014/main" id="{251CC0F5-457E-660B-3D30-8421FC684409}"/>
              </a:ext>
            </a:extLst>
          </p:cNvPr>
          <p:cNvSpPr txBox="1"/>
          <p:nvPr/>
        </p:nvSpPr>
        <p:spPr>
          <a:xfrm>
            <a:off x="661182" y="2398932"/>
            <a:ext cx="10761784" cy="147732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RIP Version 2 Setup: RIP v2 is enabled on routers to manage internal routing across subnets, allowing for communication between VLANs on both main and branch networks.</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Static Routes: Static routing is configured for access to external servers, ensuring network traffic reaches both internal and cloud-based resources.</a:t>
            </a:r>
          </a:p>
        </p:txBody>
      </p:sp>
    </p:spTree>
    <p:extLst>
      <p:ext uri="{BB962C8B-B14F-4D97-AF65-F5344CB8AC3E}">
        <p14:creationId xmlns:p14="http://schemas.microsoft.com/office/powerpoint/2010/main" val="20455316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4A57E-7A53-FEAB-94D7-558F547E4174}"/>
              </a:ext>
            </a:extLst>
          </p:cNvPr>
          <p:cNvSpPr>
            <a:spLocks noGrp="1"/>
          </p:cNvSpPr>
          <p:nvPr>
            <p:ph type="title"/>
          </p:nvPr>
        </p:nvSpPr>
        <p:spPr>
          <a:xfrm>
            <a:off x="2932448" y="264161"/>
            <a:ext cx="6327105" cy="1030068"/>
          </a:xfrm>
        </p:spPr>
        <p:txBody>
          <a:bodyPr/>
          <a:lstStyle/>
          <a:p>
            <a:r>
              <a:rPr lang="en-US" dirty="0"/>
              <a:t>Verification and Testing</a:t>
            </a:r>
          </a:p>
        </p:txBody>
      </p:sp>
      <p:sp>
        <p:nvSpPr>
          <p:cNvPr id="6" name="TextBox 5">
            <a:extLst>
              <a:ext uri="{FF2B5EF4-FFF2-40B4-BE49-F238E27FC236}">
                <a16:creationId xmlns:a16="http://schemas.microsoft.com/office/drawing/2014/main" id="{251CC0F5-457E-660B-3D30-8421FC684409}"/>
              </a:ext>
            </a:extLst>
          </p:cNvPr>
          <p:cNvSpPr txBox="1"/>
          <p:nvPr/>
        </p:nvSpPr>
        <p:spPr>
          <a:xfrm>
            <a:off x="661182" y="2398932"/>
            <a:ext cx="10761784" cy="120032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Connectivity Testing</a:t>
            </a:r>
            <a:r>
              <a:rPr lang="en-US">
                <a:solidFill>
                  <a:schemeClr val="bg1"/>
                </a:solidFill>
              </a:rPr>
              <a:t>: </a:t>
            </a:r>
            <a:r>
              <a:rPr lang="en-US" smtClean="0">
                <a:solidFill>
                  <a:schemeClr val="bg1"/>
                </a:solidFill>
              </a:rPr>
              <a:t>testing </a:t>
            </a:r>
            <a:r>
              <a:rPr lang="en-US" dirty="0">
                <a:solidFill>
                  <a:schemeClr val="bg1"/>
                </a:solidFill>
              </a:rPr>
              <a:t>by pinging devices across VLANs to confirm proper connectivity.</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End-to-End Testing: The end-to-end connectivity between main and branch networks is validated to ensure that all departments can communicate effectively.</a:t>
            </a:r>
          </a:p>
        </p:txBody>
      </p:sp>
    </p:spTree>
    <p:extLst>
      <p:ext uri="{BB962C8B-B14F-4D97-AF65-F5344CB8AC3E}">
        <p14:creationId xmlns:p14="http://schemas.microsoft.com/office/powerpoint/2010/main" val="1712086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A2458FF-0D0C-4ACC-C6FB-103BC0BADCCD}"/>
              </a:ext>
            </a:extLst>
          </p:cNvPr>
          <p:cNvSpPr>
            <a:spLocks noGrp="1"/>
          </p:cNvSpPr>
          <p:nvPr>
            <p:ph type="title"/>
          </p:nvPr>
        </p:nvSpPr>
        <p:spPr>
          <a:xfrm>
            <a:off x="838201" y="365125"/>
            <a:ext cx="4466502" cy="1936866"/>
          </a:xfrm>
        </p:spPr>
        <p:txBody>
          <a:bodyPr/>
          <a:lstStyle/>
          <a:p>
            <a:r>
              <a:rPr lang="en-US" dirty="0"/>
              <a:t>Agenda</a:t>
            </a:r>
          </a:p>
        </p:txBody>
      </p:sp>
      <p:sp>
        <p:nvSpPr>
          <p:cNvPr id="31" name="Text Placeholder 3">
            <a:extLst>
              <a:ext uri="{FF2B5EF4-FFF2-40B4-BE49-F238E27FC236}">
                <a16:creationId xmlns:a16="http://schemas.microsoft.com/office/drawing/2014/main" id="{F1239C0E-3F39-787D-0FC3-6B7C9BA37E8F}"/>
              </a:ext>
            </a:extLst>
          </p:cNvPr>
          <p:cNvSpPr>
            <a:spLocks noGrp="1"/>
          </p:cNvSpPr>
          <p:nvPr>
            <p:ph sz="quarter" idx="10"/>
          </p:nvPr>
        </p:nvSpPr>
        <p:spPr>
          <a:xfrm>
            <a:off x="838201" y="3097848"/>
            <a:ext cx="4466504" cy="3405187"/>
          </a:xfrm>
        </p:spPr>
        <p:txBody>
          <a:bodyPr anchor="t"/>
          <a:lstStyle/>
          <a:p>
            <a:pPr marL="342900" indent="-342900">
              <a:buFont typeface="+mj-lt"/>
              <a:buAutoNum type="arabicPeriod"/>
            </a:pPr>
            <a:r>
              <a:rPr lang="en-US" b="1" dirty="0"/>
              <a:t>PROJECT OVERVIEW </a:t>
            </a:r>
          </a:p>
          <a:p>
            <a:pPr marL="342900" indent="-342900">
              <a:buFont typeface="+mj-lt"/>
              <a:buAutoNum type="arabicPeriod"/>
            </a:pPr>
            <a:r>
              <a:rPr lang="en-US" b="1" dirty="0"/>
              <a:t>GOALS </a:t>
            </a:r>
          </a:p>
          <a:p>
            <a:pPr marL="342900" indent="-342900">
              <a:buFont typeface="+mj-lt"/>
              <a:buAutoNum type="arabicPeriod"/>
            </a:pPr>
            <a:r>
              <a:rPr lang="en-US" b="1" dirty="0"/>
              <a:t>BUSINESS MODEL </a:t>
            </a:r>
          </a:p>
          <a:p>
            <a:pPr marL="342900" indent="-342900">
              <a:buFont typeface="+mj-lt"/>
              <a:buAutoNum type="arabicPeriod"/>
            </a:pPr>
            <a:r>
              <a:rPr lang="en-US" b="1" dirty="0"/>
              <a:t>PRJECT PHASES &amp;RESULTS</a:t>
            </a:r>
          </a:p>
        </p:txBody>
      </p:sp>
    </p:spTree>
    <p:extLst>
      <p:ext uri="{BB962C8B-B14F-4D97-AF65-F5344CB8AC3E}">
        <p14:creationId xmlns:p14="http://schemas.microsoft.com/office/powerpoint/2010/main" val="14601593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8869C-B7F9-4222-7BEA-5E06EA3E70CE}"/>
              </a:ext>
            </a:extLst>
          </p:cNvPr>
          <p:cNvSpPr>
            <a:spLocks noGrp="1"/>
          </p:cNvSpPr>
          <p:nvPr>
            <p:ph type="title"/>
          </p:nvPr>
        </p:nvSpPr>
        <p:spPr>
          <a:xfrm>
            <a:off x="2" y="-440789"/>
            <a:ext cx="12191998" cy="3215641"/>
          </a:xfrm>
        </p:spPr>
        <p:txBody>
          <a:bodyPr/>
          <a:lstStyle/>
          <a:p>
            <a:r>
              <a:rPr lang="en-US" dirty="0"/>
              <a:t>Conclusion</a:t>
            </a:r>
          </a:p>
        </p:txBody>
      </p:sp>
      <p:sp>
        <p:nvSpPr>
          <p:cNvPr id="4" name="TextBox 3">
            <a:extLst>
              <a:ext uri="{FF2B5EF4-FFF2-40B4-BE49-F238E27FC236}">
                <a16:creationId xmlns:a16="http://schemas.microsoft.com/office/drawing/2014/main" id="{19811987-09D2-41D9-CA27-6D623DFC374F}"/>
              </a:ext>
            </a:extLst>
          </p:cNvPr>
          <p:cNvSpPr txBox="1"/>
          <p:nvPr/>
        </p:nvSpPr>
        <p:spPr>
          <a:xfrm>
            <a:off x="1509932" y="3545058"/>
            <a:ext cx="4586068" cy="1200329"/>
          </a:xfrm>
          <a:prstGeom prst="rect">
            <a:avLst/>
          </a:prstGeom>
          <a:noFill/>
        </p:spPr>
        <p:txBody>
          <a:bodyPr wrap="square" rtlCol="0">
            <a:spAutoFit/>
          </a:bodyPr>
          <a:lstStyle/>
          <a:p>
            <a:r>
              <a:rPr lang="en-US" dirty="0">
                <a:solidFill>
                  <a:schemeClr val="accent3"/>
                </a:solidFill>
              </a:rPr>
              <a:t>The project successfully designed and implemented a secure, scalable, and efficient network infrastructure for the university services.</a:t>
            </a:r>
          </a:p>
        </p:txBody>
      </p:sp>
      <p:sp>
        <p:nvSpPr>
          <p:cNvPr id="5" name="TextBox 4">
            <a:extLst>
              <a:ext uri="{FF2B5EF4-FFF2-40B4-BE49-F238E27FC236}">
                <a16:creationId xmlns:a16="http://schemas.microsoft.com/office/drawing/2014/main" id="{FDC66ACF-FAF2-7F55-03C3-8DDE5B2B6FF7}"/>
              </a:ext>
            </a:extLst>
          </p:cNvPr>
          <p:cNvSpPr txBox="1"/>
          <p:nvPr/>
        </p:nvSpPr>
        <p:spPr>
          <a:xfrm>
            <a:off x="6260123" y="3545058"/>
            <a:ext cx="4206240" cy="923330"/>
          </a:xfrm>
          <a:prstGeom prst="rect">
            <a:avLst/>
          </a:prstGeom>
          <a:noFill/>
        </p:spPr>
        <p:txBody>
          <a:bodyPr wrap="square" rtlCol="0">
            <a:spAutoFit/>
          </a:bodyPr>
          <a:lstStyle/>
          <a:p>
            <a:r>
              <a:rPr lang="en-US" dirty="0">
                <a:solidFill>
                  <a:schemeClr val="accent3"/>
                </a:solidFill>
              </a:rPr>
              <a:t>The University now has a system that ensures fast communication, high data security, and the ability to scale as needed</a:t>
            </a:r>
          </a:p>
        </p:txBody>
      </p:sp>
    </p:spTree>
    <p:extLst>
      <p:ext uri="{BB962C8B-B14F-4D97-AF65-F5344CB8AC3E}">
        <p14:creationId xmlns:p14="http://schemas.microsoft.com/office/powerpoint/2010/main" val="8741584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49A39-D4B2-52F0-AE19-CBC525B60D4E}"/>
              </a:ext>
            </a:extLst>
          </p:cNvPr>
          <p:cNvSpPr>
            <a:spLocks noGrp="1"/>
          </p:cNvSpPr>
          <p:nvPr>
            <p:ph type="title"/>
          </p:nvPr>
        </p:nvSpPr>
        <p:spPr/>
        <p:txBody>
          <a:bodyPr/>
          <a:lstStyle/>
          <a:p>
            <a:r>
              <a:rPr lang="en-US" dirty="0"/>
              <a:t>THANKS</a:t>
            </a:r>
          </a:p>
        </p:txBody>
      </p:sp>
      <p:sp>
        <p:nvSpPr>
          <p:cNvPr id="3" name="Subtitle 2">
            <a:extLst>
              <a:ext uri="{FF2B5EF4-FFF2-40B4-BE49-F238E27FC236}">
                <a16:creationId xmlns:a16="http://schemas.microsoft.com/office/drawing/2014/main" id="{A0A0797E-225D-1AB8-78BE-F0242658C5A4}"/>
              </a:ext>
            </a:extLst>
          </p:cNvPr>
          <p:cNvSpPr>
            <a:spLocks noGrp="1"/>
          </p:cNvSpPr>
          <p:nvPr>
            <p:ph type="subTitle" idx="1"/>
          </p:nvPr>
        </p:nvSpPr>
        <p:spPr/>
        <p:txBody>
          <a:bodyPr/>
          <a:lstStyle/>
          <a:p>
            <a:r>
              <a:rPr lang="en-US" dirty="0"/>
              <a:t>Questions are welcomed</a:t>
            </a:r>
          </a:p>
        </p:txBody>
      </p:sp>
    </p:spTree>
    <p:extLst>
      <p:ext uri="{BB962C8B-B14F-4D97-AF65-F5344CB8AC3E}">
        <p14:creationId xmlns:p14="http://schemas.microsoft.com/office/powerpoint/2010/main" val="3860020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EFE388-CD0B-9671-4D4E-D6D8004C8851}"/>
              </a:ext>
            </a:extLst>
          </p:cNvPr>
          <p:cNvSpPr>
            <a:spLocks noGrp="1"/>
          </p:cNvSpPr>
          <p:nvPr>
            <p:ph type="title"/>
          </p:nvPr>
        </p:nvSpPr>
        <p:spPr>
          <a:xfrm>
            <a:off x="799891" y="511762"/>
            <a:ext cx="4960830" cy="2785158"/>
          </a:xfrm>
        </p:spPr>
        <p:txBody>
          <a:bodyPr/>
          <a:lstStyle/>
          <a:p>
            <a:r>
              <a:rPr lang="en-US" dirty="0"/>
              <a:t>PROJECT</a:t>
            </a:r>
          </a:p>
        </p:txBody>
      </p:sp>
      <p:sp>
        <p:nvSpPr>
          <p:cNvPr id="5" name="Subtitle 4">
            <a:extLst>
              <a:ext uri="{FF2B5EF4-FFF2-40B4-BE49-F238E27FC236}">
                <a16:creationId xmlns:a16="http://schemas.microsoft.com/office/drawing/2014/main" id="{BE4E0F37-0AD5-833C-CBE5-EAE02EC46069}"/>
              </a:ext>
            </a:extLst>
          </p:cNvPr>
          <p:cNvSpPr>
            <a:spLocks noGrp="1"/>
          </p:cNvSpPr>
          <p:nvPr>
            <p:ph type="subTitle" idx="1"/>
          </p:nvPr>
        </p:nvSpPr>
        <p:spPr>
          <a:xfrm>
            <a:off x="802640" y="3484615"/>
            <a:ext cx="4958081" cy="2387865"/>
          </a:xfrm>
        </p:spPr>
        <p:txBody>
          <a:bodyPr/>
          <a:lstStyle/>
          <a:p>
            <a:r>
              <a:rPr lang="en-US" dirty="0"/>
              <a:t>OVERVIEW</a:t>
            </a:r>
          </a:p>
        </p:txBody>
      </p:sp>
      <p:pic>
        <p:nvPicPr>
          <p:cNvPr id="8" name="Picture Placeholder 7" descr="A blue and purple spirals">
            <a:extLst>
              <a:ext uri="{FF2B5EF4-FFF2-40B4-BE49-F238E27FC236}">
                <a16:creationId xmlns:a16="http://schemas.microsoft.com/office/drawing/2014/main" id="{E1DBD4C7-D952-4426-40FD-8799F80F821F}"/>
              </a:ext>
            </a:extLst>
          </p:cNvPr>
          <p:cNvPicPr>
            <a:picLocks noGrp="1" noChangeAspect="1"/>
          </p:cNvPicPr>
          <p:nvPr>
            <p:ph type="pic" sz="quarter" idx="13"/>
          </p:nvPr>
        </p:nvPicPr>
        <p:blipFill>
          <a:blip r:embed="rId3"/>
          <a:srcRect t="31" b="31"/>
          <a:stretch/>
        </p:blipFill>
        <p:spPr>
          <a:xfrm>
            <a:off x="6497638" y="336550"/>
            <a:ext cx="5322887" cy="6184900"/>
          </a:xfrm>
        </p:spPr>
      </p:pic>
      <p:sp>
        <p:nvSpPr>
          <p:cNvPr id="9" name="TextBox 8">
            <a:extLst>
              <a:ext uri="{FF2B5EF4-FFF2-40B4-BE49-F238E27FC236}">
                <a16:creationId xmlns:a16="http://schemas.microsoft.com/office/drawing/2014/main" id="{EE41E5A5-F186-196A-E5B1-4A6233C4E7A3}"/>
              </a:ext>
            </a:extLst>
          </p:cNvPr>
          <p:cNvSpPr txBox="1"/>
          <p:nvPr/>
        </p:nvSpPr>
        <p:spPr>
          <a:xfrm>
            <a:off x="802640" y="4280891"/>
            <a:ext cx="6100482" cy="923330"/>
          </a:xfrm>
          <a:prstGeom prst="rect">
            <a:avLst/>
          </a:prstGeom>
          <a:noFill/>
        </p:spPr>
        <p:txBody>
          <a:bodyPr wrap="square">
            <a:spAutoFit/>
          </a:bodyPr>
          <a:lstStyle/>
          <a:p>
            <a:r>
              <a:rPr lang="en-US" b="1" dirty="0">
                <a:solidFill>
                  <a:schemeClr val="bg1"/>
                </a:solidFill>
              </a:rPr>
              <a:t>0.1 OBJECTIVE </a:t>
            </a:r>
          </a:p>
          <a:p>
            <a:r>
              <a:rPr lang="en-US" b="1" dirty="0">
                <a:solidFill>
                  <a:schemeClr val="bg1"/>
                </a:solidFill>
              </a:rPr>
              <a:t>0.2 DESCRIPTTION</a:t>
            </a:r>
          </a:p>
          <a:p>
            <a:r>
              <a:rPr lang="en-US" b="1" dirty="0">
                <a:solidFill>
                  <a:schemeClr val="bg1"/>
                </a:solidFill>
              </a:rPr>
              <a:t>0.3 TOOLS USSED</a:t>
            </a:r>
          </a:p>
        </p:txBody>
      </p:sp>
    </p:spTree>
    <p:extLst>
      <p:ext uri="{BB962C8B-B14F-4D97-AF65-F5344CB8AC3E}">
        <p14:creationId xmlns:p14="http://schemas.microsoft.com/office/powerpoint/2010/main" val="598144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FA12F-9B59-1F23-35B9-EC80EE0FB90F}"/>
              </a:ext>
            </a:extLst>
          </p:cNvPr>
          <p:cNvSpPr>
            <a:spLocks noGrp="1"/>
          </p:cNvSpPr>
          <p:nvPr>
            <p:ph type="title"/>
          </p:nvPr>
        </p:nvSpPr>
        <p:spPr>
          <a:xfrm>
            <a:off x="838201" y="365125"/>
            <a:ext cx="4466502" cy="1936866"/>
          </a:xfrm>
        </p:spPr>
        <p:txBody>
          <a:bodyPr vert="horz" lIns="91440" tIns="45720" rIns="91440" bIns="45720" rtlCol="0" anchor="b">
            <a:normAutofit/>
          </a:bodyPr>
          <a:lstStyle/>
          <a:p>
            <a:r>
              <a:rPr lang="en-US" kern="1200" cap="all" spc="300" baseline="0" dirty="0">
                <a:latin typeface="+mj-lt"/>
                <a:ea typeface="+mj-ea"/>
                <a:cs typeface="Biome" panose="020B0503030204020804" pitchFamily="34" charset="0"/>
              </a:rPr>
              <a:t>0.1 </a:t>
            </a:r>
            <a:r>
              <a:rPr lang="en-US" kern="1200" cap="all" spc="300" baseline="0" dirty="0" err="1">
                <a:latin typeface="+mj-lt"/>
                <a:ea typeface="+mj-ea"/>
                <a:cs typeface="Biome" panose="020B0503030204020804" pitchFamily="34" charset="0"/>
              </a:rPr>
              <a:t>OBJECT</a:t>
            </a:r>
            <a:r>
              <a:rPr lang="en-US" dirty="0" err="1"/>
              <a:t>i</a:t>
            </a:r>
            <a:r>
              <a:rPr lang="en-US" kern="1200" cap="all" spc="300" baseline="0" dirty="0" err="1">
                <a:latin typeface="+mj-lt"/>
                <a:ea typeface="+mj-ea"/>
                <a:cs typeface="Biome" panose="020B0503030204020804" pitchFamily="34" charset="0"/>
              </a:rPr>
              <a:t>Ve</a:t>
            </a:r>
            <a:endParaRPr lang="en-US" kern="1200" cap="all" spc="300" baseline="0" dirty="0">
              <a:latin typeface="+mj-lt"/>
              <a:ea typeface="+mj-ea"/>
              <a:cs typeface="Biome" panose="020B0503030204020804" pitchFamily="34" charset="0"/>
            </a:endParaRPr>
          </a:p>
        </p:txBody>
      </p:sp>
      <p:sp>
        <p:nvSpPr>
          <p:cNvPr id="7" name="TextBox 6">
            <a:extLst>
              <a:ext uri="{FF2B5EF4-FFF2-40B4-BE49-F238E27FC236}">
                <a16:creationId xmlns:a16="http://schemas.microsoft.com/office/drawing/2014/main" id="{0CBB39D7-7CFA-E5C9-B9D8-08AA88997D3D}"/>
              </a:ext>
            </a:extLst>
          </p:cNvPr>
          <p:cNvSpPr txBox="1"/>
          <p:nvPr/>
        </p:nvSpPr>
        <p:spPr>
          <a:xfrm>
            <a:off x="838201" y="3097848"/>
            <a:ext cx="4466504" cy="3405187"/>
          </a:xfrm>
          <a:prstGeom prst="rect">
            <a:avLst/>
          </a:prstGeom>
        </p:spPr>
        <p:txBody>
          <a:bodyPr vert="horz" lIns="91440" tIns="45720" rIns="91440" bIns="45720" rtlCol="0">
            <a:normAutofit/>
          </a:bodyPr>
          <a:lstStyle/>
          <a:p>
            <a:pPr>
              <a:lnSpc>
                <a:spcPct val="120000"/>
              </a:lnSpc>
              <a:spcBef>
                <a:spcPts val="1000"/>
              </a:spcBef>
              <a:spcAft>
                <a:spcPts val="600"/>
              </a:spcAft>
              <a:buFont typeface="Arial" panose="020B0604020202020204" pitchFamily="34" charset="0"/>
            </a:pPr>
            <a:r>
              <a:rPr lang="en-US" sz="2000" b="1" dirty="0">
                <a:solidFill>
                  <a:schemeClr val="bg1"/>
                </a:solidFill>
              </a:rPr>
              <a:t>To design and implement a secure, efficient, and scalable network infrastructure for Mansoura University, ensuring reliable communication, data management, and future scalability.</a:t>
            </a:r>
          </a:p>
        </p:txBody>
      </p:sp>
      <p:sp>
        <p:nvSpPr>
          <p:cNvPr id="5" name="Slide Number Placeholder 4" hidden="1">
            <a:extLst>
              <a:ext uri="{FF2B5EF4-FFF2-40B4-BE49-F238E27FC236}">
                <a16:creationId xmlns:a16="http://schemas.microsoft.com/office/drawing/2014/main" id="{97F07CF3-D508-8DF3-ACD8-71D1797776E2}"/>
              </a:ext>
            </a:extLst>
          </p:cNvPr>
          <p:cNvSpPr>
            <a:spLocks noGrp="1"/>
          </p:cNvSpPr>
          <p:nvPr>
            <p:ph type="sldNum" sz="quarter" idx="4294967295"/>
          </p:nvPr>
        </p:nvSpPr>
        <p:spPr>
          <a:xfrm>
            <a:off x="9140971" y="6226198"/>
            <a:ext cx="2743200" cy="365125"/>
          </a:xfrm>
        </p:spPr>
        <p:txBody>
          <a:bodyPr/>
          <a:lstStyle/>
          <a:p>
            <a:pPr>
              <a:spcAft>
                <a:spcPts val="600"/>
              </a:spcAft>
            </a:pPr>
            <a:fld id="{FE024F78-56A6-7740-B68D-8D4D026EDF3F}" type="slidenum">
              <a:rPr lang="en-US" smtClean="0"/>
              <a:pPr>
                <a:spcAft>
                  <a:spcPts val="600"/>
                </a:spcAft>
              </a:pPr>
              <a:t>5</a:t>
            </a:fld>
            <a:endParaRPr lang="en-US"/>
          </a:p>
        </p:txBody>
      </p:sp>
    </p:spTree>
    <p:extLst>
      <p:ext uri="{BB962C8B-B14F-4D97-AF65-F5344CB8AC3E}">
        <p14:creationId xmlns:p14="http://schemas.microsoft.com/office/powerpoint/2010/main" val="2181599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9462B-D7B2-3E6D-A845-9D395489B1DB}"/>
              </a:ext>
            </a:extLst>
          </p:cNvPr>
          <p:cNvSpPr>
            <a:spLocks noGrp="1"/>
          </p:cNvSpPr>
          <p:nvPr>
            <p:ph type="title"/>
          </p:nvPr>
        </p:nvSpPr>
        <p:spPr>
          <a:xfrm>
            <a:off x="757518" y="1118160"/>
            <a:ext cx="4466502" cy="1158875"/>
          </a:xfrm>
        </p:spPr>
        <p:txBody>
          <a:bodyPr/>
          <a:lstStyle/>
          <a:p>
            <a:r>
              <a:rPr lang="en-US" b="1" dirty="0"/>
              <a:t>0.2 description</a:t>
            </a:r>
          </a:p>
        </p:txBody>
      </p:sp>
      <p:sp>
        <p:nvSpPr>
          <p:cNvPr id="3" name="Content Placeholder 2">
            <a:extLst>
              <a:ext uri="{FF2B5EF4-FFF2-40B4-BE49-F238E27FC236}">
                <a16:creationId xmlns:a16="http://schemas.microsoft.com/office/drawing/2014/main" id="{426E84C3-8BD0-39C9-8B60-9D187785DF6F}"/>
              </a:ext>
            </a:extLst>
          </p:cNvPr>
          <p:cNvSpPr>
            <a:spLocks noGrp="1"/>
          </p:cNvSpPr>
          <p:nvPr>
            <p:ph sz="quarter" idx="10"/>
          </p:nvPr>
        </p:nvSpPr>
        <p:spPr/>
        <p:txBody>
          <a:bodyPr/>
          <a:lstStyle/>
          <a:p>
            <a:r>
              <a:rPr lang="en-US" sz="2000" b="1" dirty="0"/>
              <a:t>This project involves designing and implementing a network for Mansoura University, spanning two campuses. It includes VLANs, DHCP, RIPv2, and static routing to ensure secure and efficient connectivity across various departments and buildings</a:t>
            </a:r>
          </a:p>
        </p:txBody>
      </p:sp>
    </p:spTree>
    <p:extLst>
      <p:ext uri="{BB962C8B-B14F-4D97-AF65-F5344CB8AC3E}">
        <p14:creationId xmlns:p14="http://schemas.microsoft.com/office/powerpoint/2010/main" val="459655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91E4F-FFC6-4AB8-DC59-B52B368BE0E3}"/>
              </a:ext>
            </a:extLst>
          </p:cNvPr>
          <p:cNvSpPr>
            <a:spLocks noGrp="1"/>
          </p:cNvSpPr>
          <p:nvPr>
            <p:ph type="title"/>
          </p:nvPr>
        </p:nvSpPr>
        <p:spPr>
          <a:xfrm>
            <a:off x="838201" y="1216772"/>
            <a:ext cx="4466502" cy="1014496"/>
          </a:xfrm>
        </p:spPr>
        <p:txBody>
          <a:bodyPr/>
          <a:lstStyle/>
          <a:p>
            <a:r>
              <a:rPr lang="en-US" dirty="0"/>
              <a:t>0.3 tools </a:t>
            </a:r>
          </a:p>
        </p:txBody>
      </p:sp>
      <p:sp>
        <p:nvSpPr>
          <p:cNvPr id="3" name="Content Placeholder 2">
            <a:extLst>
              <a:ext uri="{FF2B5EF4-FFF2-40B4-BE49-F238E27FC236}">
                <a16:creationId xmlns:a16="http://schemas.microsoft.com/office/drawing/2014/main" id="{393E60F0-48EC-7DF5-C766-3FD5909315C0}"/>
              </a:ext>
            </a:extLst>
          </p:cNvPr>
          <p:cNvSpPr>
            <a:spLocks noGrp="1"/>
          </p:cNvSpPr>
          <p:nvPr>
            <p:ph sz="quarter" idx="10"/>
          </p:nvPr>
        </p:nvSpPr>
        <p:spPr/>
        <p:txBody>
          <a:bodyPr/>
          <a:lstStyle/>
          <a:p>
            <a:pPr algn="l">
              <a:buFont typeface="Arial" panose="020B0604020202020204" pitchFamily="34" charset="0"/>
              <a:buChar char="•"/>
            </a:pPr>
            <a:r>
              <a:rPr lang="en-US" sz="2000" b="1" i="0" dirty="0">
                <a:solidFill>
                  <a:schemeClr val="bg1">
                    <a:lumMod val="95000"/>
                  </a:schemeClr>
                </a:solidFill>
                <a:effectLst/>
                <a:latin typeface="-apple-system"/>
              </a:rPr>
              <a:t>Cisco Packet Tracer: A network simulation tool for designing networks.</a:t>
            </a:r>
          </a:p>
          <a:p>
            <a:pPr algn="l">
              <a:buFont typeface="Arial" panose="020B0604020202020204" pitchFamily="34" charset="0"/>
              <a:buChar char="•"/>
            </a:pPr>
            <a:r>
              <a:rPr lang="en-US" sz="2000" b="1" i="0" dirty="0">
                <a:solidFill>
                  <a:schemeClr val="bg1">
                    <a:lumMod val="95000"/>
                  </a:schemeClr>
                </a:solidFill>
                <a:effectLst/>
                <a:latin typeface="-apple-system"/>
              </a:rPr>
              <a:t>Network devices: </a:t>
            </a:r>
            <a:endParaRPr lang="ar-EG" sz="2000" b="1" i="0" dirty="0">
              <a:solidFill>
                <a:schemeClr val="bg1">
                  <a:lumMod val="95000"/>
                </a:schemeClr>
              </a:solidFill>
              <a:effectLst/>
              <a:latin typeface="-apple-system"/>
            </a:endParaRPr>
          </a:p>
          <a:p>
            <a:pPr algn="l">
              <a:buFont typeface="Courier New" panose="02070309020205020404" pitchFamily="49" charset="0"/>
              <a:buChar char="o"/>
            </a:pPr>
            <a:r>
              <a:rPr lang="en-US" sz="2000" b="1" i="0" dirty="0">
                <a:solidFill>
                  <a:schemeClr val="bg1">
                    <a:lumMod val="95000"/>
                  </a:schemeClr>
                </a:solidFill>
                <a:effectLst/>
                <a:latin typeface="-apple-system"/>
              </a:rPr>
              <a:t>Routers</a:t>
            </a:r>
            <a:endParaRPr lang="ar-EG" sz="2000" b="1" dirty="0">
              <a:solidFill>
                <a:schemeClr val="bg1">
                  <a:lumMod val="95000"/>
                </a:schemeClr>
              </a:solidFill>
              <a:latin typeface="-apple-system"/>
            </a:endParaRPr>
          </a:p>
          <a:p>
            <a:pPr algn="l">
              <a:buFont typeface="Courier New" panose="02070309020205020404" pitchFamily="49" charset="0"/>
              <a:buChar char="o"/>
            </a:pPr>
            <a:r>
              <a:rPr lang="en-US" sz="2000" b="1" i="0" dirty="0" smtClean="0">
                <a:solidFill>
                  <a:schemeClr val="bg1">
                    <a:lumMod val="95000"/>
                  </a:schemeClr>
                </a:solidFill>
                <a:effectLst/>
                <a:latin typeface="-apple-system"/>
              </a:rPr>
              <a:t>switches</a:t>
            </a:r>
            <a:endParaRPr lang="en-US" sz="2000" b="1" dirty="0">
              <a:solidFill>
                <a:schemeClr val="bg1">
                  <a:lumMod val="95000"/>
                </a:schemeClr>
              </a:solidFill>
            </a:endParaRPr>
          </a:p>
          <a:p>
            <a:endParaRPr lang="en-US" sz="2000" b="1" dirty="0">
              <a:solidFill>
                <a:schemeClr val="bg1">
                  <a:lumMod val="95000"/>
                </a:schemeClr>
              </a:solidFill>
            </a:endParaRPr>
          </a:p>
        </p:txBody>
      </p:sp>
    </p:spTree>
    <p:extLst>
      <p:ext uri="{BB962C8B-B14F-4D97-AF65-F5344CB8AC3E}">
        <p14:creationId xmlns:p14="http://schemas.microsoft.com/office/powerpoint/2010/main" val="3979786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60903-003B-273E-3584-5312F76C3EF3}"/>
              </a:ext>
            </a:extLst>
          </p:cNvPr>
          <p:cNvSpPr>
            <a:spLocks noGrp="1"/>
          </p:cNvSpPr>
          <p:nvPr>
            <p:ph type="title"/>
          </p:nvPr>
        </p:nvSpPr>
        <p:spPr>
          <a:xfrm>
            <a:off x="3305669" y="113097"/>
            <a:ext cx="7420819" cy="1656304"/>
          </a:xfrm>
        </p:spPr>
        <p:txBody>
          <a:bodyPr/>
          <a:lstStyle/>
          <a:p>
            <a:r>
              <a:rPr lang="en-US" dirty="0"/>
              <a:t>Goals</a:t>
            </a:r>
          </a:p>
        </p:txBody>
      </p:sp>
      <p:sp>
        <p:nvSpPr>
          <p:cNvPr id="4" name="Content Placeholder 3">
            <a:extLst>
              <a:ext uri="{FF2B5EF4-FFF2-40B4-BE49-F238E27FC236}">
                <a16:creationId xmlns:a16="http://schemas.microsoft.com/office/drawing/2014/main" id="{74160DFF-2E7E-7A22-819A-C011020DFF01}"/>
              </a:ext>
            </a:extLst>
          </p:cNvPr>
          <p:cNvSpPr>
            <a:spLocks noGrp="1"/>
          </p:cNvSpPr>
          <p:nvPr>
            <p:ph sz="quarter" idx="31"/>
          </p:nvPr>
        </p:nvSpPr>
        <p:spPr>
          <a:xfrm>
            <a:off x="3305669" y="2470150"/>
            <a:ext cx="7420819" cy="3676649"/>
          </a:xfrm>
        </p:spPr>
        <p:txBody>
          <a:bodyPr/>
          <a:lstStyle/>
          <a:p>
            <a:r>
              <a:rPr lang="en-US" b="1" dirty="0"/>
              <a:t>01. BEFORE THE PROJECT</a:t>
            </a:r>
          </a:p>
          <a:p>
            <a:r>
              <a:rPr lang="en-US" b="1" dirty="0"/>
              <a:t>02. AFTER THE PROJECT</a:t>
            </a:r>
          </a:p>
          <a:p>
            <a:r>
              <a:rPr lang="en-US" b="1" dirty="0"/>
              <a:t>03. SECURITY &amp; EFFICIENCY IMPROVEMENTS</a:t>
            </a:r>
          </a:p>
          <a:p>
            <a:r>
              <a:rPr lang="en-US" sz="1800" b="1" dirty="0"/>
              <a:t>04. IMPROVED NETWORK</a:t>
            </a:r>
            <a:r>
              <a:rPr lang="ar-EG" sz="1800" b="1" dirty="0"/>
              <a:t> </a:t>
            </a:r>
            <a:r>
              <a:rPr lang="en-US" sz="1800" b="1" dirty="0"/>
              <a:t>MANAGEMENT</a:t>
            </a:r>
          </a:p>
          <a:p>
            <a:r>
              <a:rPr lang="en-US" b="1" dirty="0"/>
              <a:t>05. </a:t>
            </a:r>
            <a:r>
              <a:rPr lang="en-US" b="1" dirty="0" smtClean="0"/>
              <a:t>BETTER </a:t>
            </a:r>
            <a:r>
              <a:rPr lang="en-US" b="1" dirty="0"/>
              <a:t>COMMUNICATION &amp; EFFICIENCY</a:t>
            </a:r>
          </a:p>
        </p:txBody>
      </p:sp>
    </p:spTree>
    <p:extLst>
      <p:ext uri="{BB962C8B-B14F-4D97-AF65-F5344CB8AC3E}">
        <p14:creationId xmlns:p14="http://schemas.microsoft.com/office/powerpoint/2010/main" val="1962637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CFABA-7F15-0BC0-3091-E718CC4C0BA5}"/>
              </a:ext>
            </a:extLst>
          </p:cNvPr>
          <p:cNvSpPr>
            <a:spLocks noGrp="1"/>
          </p:cNvSpPr>
          <p:nvPr>
            <p:ph type="title"/>
          </p:nvPr>
        </p:nvSpPr>
        <p:spPr>
          <a:xfrm>
            <a:off x="3305669" y="507545"/>
            <a:ext cx="7420819" cy="1656304"/>
          </a:xfrm>
        </p:spPr>
        <p:txBody>
          <a:bodyPr/>
          <a:lstStyle/>
          <a:p>
            <a:r>
              <a:rPr lang="en-US" b="1" dirty="0"/>
              <a:t>01. BEFORE THE PROJECT</a:t>
            </a:r>
            <a:br>
              <a:rPr lang="en-US" b="1" dirty="0"/>
            </a:br>
            <a:endParaRPr lang="en-US" dirty="0"/>
          </a:p>
        </p:txBody>
      </p:sp>
      <p:sp>
        <p:nvSpPr>
          <p:cNvPr id="3" name="Content Placeholder 2">
            <a:extLst>
              <a:ext uri="{FF2B5EF4-FFF2-40B4-BE49-F238E27FC236}">
                <a16:creationId xmlns:a16="http://schemas.microsoft.com/office/drawing/2014/main" id="{412F17CC-8FF6-A39C-B139-D1D7166DBD7D}"/>
              </a:ext>
            </a:extLst>
          </p:cNvPr>
          <p:cNvSpPr>
            <a:spLocks noGrp="1"/>
          </p:cNvSpPr>
          <p:nvPr>
            <p:ph sz="quarter" idx="31"/>
          </p:nvPr>
        </p:nvSpPr>
        <p:spPr/>
        <p:txBody>
          <a:bodyPr/>
          <a:lstStyle/>
          <a:p>
            <a:pPr algn="l"/>
            <a:r>
              <a:rPr lang="en-US" sz="2400" b="1" i="0" dirty="0">
                <a:effectLst/>
                <a:latin typeface="-apple-system"/>
              </a:rPr>
              <a:t>The university’s network was inefficient, leading to delays in communication and data management. The existing setup lacked VLANs and security protocols, making it vulnerable to breaches and inefficiencies. Challenges included security risks, lack of scalability, and reliance on third-party IT services.</a:t>
            </a:r>
          </a:p>
          <a:p>
            <a:endParaRPr lang="en-US" dirty="0"/>
          </a:p>
        </p:txBody>
      </p:sp>
    </p:spTree>
    <p:extLst>
      <p:ext uri="{BB962C8B-B14F-4D97-AF65-F5344CB8AC3E}">
        <p14:creationId xmlns:p14="http://schemas.microsoft.com/office/powerpoint/2010/main" val="2376102815"/>
      </p:ext>
    </p:extLst>
  </p:cSld>
  <p:clrMapOvr>
    <a:masterClrMapping/>
  </p:clrMapOvr>
</p:sld>
</file>

<file path=ppt/theme/theme1.xml><?xml version="1.0" encoding="utf-8"?>
<a:theme xmlns:a="http://schemas.openxmlformats.org/drawingml/2006/main" name="Custom">
  <a:themeElements>
    <a:clrScheme name="Custom 17">
      <a:dk1>
        <a:srgbClr val="000000"/>
      </a:dk1>
      <a:lt1>
        <a:srgbClr val="FFFFFF"/>
      </a:lt1>
      <a:dk2>
        <a:srgbClr val="FC4EFB"/>
      </a:dk2>
      <a:lt2>
        <a:srgbClr val="E7E6E6"/>
      </a:lt2>
      <a:accent1>
        <a:srgbClr val="FAF24C"/>
      </a:accent1>
      <a:accent2>
        <a:srgbClr val="5EFCAC"/>
      </a:accent2>
      <a:accent3>
        <a:srgbClr val="73EBF9"/>
      </a:accent3>
      <a:accent4>
        <a:srgbClr val="316CFC"/>
      </a:accent4>
      <a:accent5>
        <a:srgbClr val="B059FD"/>
      </a:accent5>
      <a:accent6>
        <a:srgbClr val="9405FC"/>
      </a:accent6>
      <a:hlink>
        <a:srgbClr val="FFFFFF"/>
      </a:hlink>
      <a:folHlink>
        <a:srgbClr val="FFFFFF"/>
      </a:folHlink>
    </a:clrScheme>
    <a:fontScheme name="Custom 15">
      <a:majorFont>
        <a:latin typeface="Biome"/>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36837_win32_SL_V11" id="{EAD6EF7B-6F25-4469-AF6A-07D6EB1461DD}" vid="{30FEA78B-2F89-4FF0-8415-E3920802C5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77B561B-3A65-4A22-9691-EB838E7F9B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305301E-11B3-4B9D-A588-21F3C9809371}">
  <ds:schemaRefs>
    <ds:schemaRef ds:uri="http://schemas.openxmlformats.org/package/2006/metadata/core-properties"/>
    <ds:schemaRef ds:uri="http://www.w3.org/XML/1998/namespace"/>
    <ds:schemaRef ds:uri="16c05727-aa75-4e4a-9b5f-8a80a1165891"/>
    <ds:schemaRef ds:uri="http://purl.org/dc/dcmitype/"/>
    <ds:schemaRef ds:uri="http://schemas.microsoft.com/sharepoint/v3"/>
    <ds:schemaRef ds:uri="http://schemas.microsoft.com/office/2006/documentManagement/types"/>
    <ds:schemaRef ds:uri="http://schemas.microsoft.com/office/2006/metadata/properties"/>
    <ds:schemaRef ds:uri="http://purl.org/dc/terms/"/>
    <ds:schemaRef ds:uri="http://purl.org/dc/elements/1.1/"/>
    <ds:schemaRef ds:uri="http://schemas.microsoft.com/office/infopath/2007/PartnerControls"/>
    <ds:schemaRef ds:uri="230e9df3-be65-4c73-a93b-d1236ebd677e"/>
    <ds:schemaRef ds:uri="71af3243-3dd4-4a8d-8c0d-dd76da1f02a5"/>
  </ds:schemaRefs>
</ds:datastoreItem>
</file>

<file path=customXml/itemProps3.xml><?xml version="1.0" encoding="utf-8"?>
<ds:datastoreItem xmlns:ds="http://schemas.openxmlformats.org/officeDocument/2006/customXml" ds:itemID="{44137456-21FC-4AE2-8A94-BF06CAF2EB9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{B2E7A012-0F26-4527-9245-37CEB80C1EF7}tf11936837_win32</Template>
  <TotalTime>217</TotalTime>
  <Words>1322</Words>
  <Application>Microsoft Office PowerPoint</Application>
  <PresentationFormat>Widescreen</PresentationFormat>
  <Paragraphs>137</Paragraphs>
  <Slides>31</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-apple-system</vt:lpstr>
      <vt:lpstr>Arial</vt:lpstr>
      <vt:lpstr>Arial Nova</vt:lpstr>
      <vt:lpstr>Biome</vt:lpstr>
      <vt:lpstr>Biome Light</vt:lpstr>
      <vt:lpstr>Calibri</vt:lpstr>
      <vt:lpstr>Courier New</vt:lpstr>
      <vt:lpstr>Custom</vt:lpstr>
      <vt:lpstr>Design</vt:lpstr>
      <vt:lpstr>PowerPoint Presentation</vt:lpstr>
      <vt:lpstr>Agenda</vt:lpstr>
      <vt:lpstr>PROJECT</vt:lpstr>
      <vt:lpstr>0.1 OBJECTiVe</vt:lpstr>
      <vt:lpstr>0.2 description</vt:lpstr>
      <vt:lpstr>0.3 tools </vt:lpstr>
      <vt:lpstr>Goals</vt:lpstr>
      <vt:lpstr>01. BEFORE THE PROJECT </vt:lpstr>
      <vt:lpstr>02.GOALS – AFTER THE PROJECT</vt:lpstr>
      <vt:lpstr>03.GOALS –ENHANCED SECURITY</vt:lpstr>
      <vt:lpstr>04. GOALS – IMPROVED NETWORK MANAGEMENT</vt:lpstr>
      <vt:lpstr>05.GOALS-BETTER COMMUNICATION &amp; EFFICIENCY</vt:lpstr>
      <vt:lpstr>BUSINESS MODEL</vt:lpstr>
      <vt:lpstr>03.BUSINESS MODEL MAIN PROBLEMS</vt:lpstr>
      <vt:lpstr>03.BUSINESS MODEL KEY ACTIVITIES</vt:lpstr>
      <vt:lpstr>03.BUSINESS MODEL REVENUE &amp; COSTS</vt:lpstr>
      <vt:lpstr>03.BUSINESS MODEL KEY PARTNERS</vt:lpstr>
      <vt:lpstr>03.BUSINESS MODEL RESOURCES</vt:lpstr>
      <vt:lpstr>03.BUSINESS MODEL VALUE PROPOSITION</vt:lpstr>
      <vt:lpstr>03.BUSINESS MODEL TARGET CUSTOMERS</vt:lpstr>
      <vt:lpstr>OUR STRATEGY</vt:lpstr>
      <vt:lpstr>PROJECT PHASES &amp; RESULTS</vt:lpstr>
      <vt:lpstr>Network Planning and Design</vt:lpstr>
      <vt:lpstr>Design picture </vt:lpstr>
      <vt:lpstr>Device and IP Configuration</vt:lpstr>
      <vt:lpstr>DHCP Server Configuration</vt:lpstr>
      <vt:lpstr>Routing Protocol Configuration</vt:lpstr>
      <vt:lpstr>Verification and Testing</vt:lpstr>
      <vt:lpstr>Conclusion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dc:title>
  <dc:creator>Asma Tariq El-Sayed Helmy</dc:creator>
  <cp:lastModifiedBy>sobhy rafik</cp:lastModifiedBy>
  <cp:revision>13</cp:revision>
  <dcterms:created xsi:type="dcterms:W3CDTF">2024-10-25T08:23:41Z</dcterms:created>
  <dcterms:modified xsi:type="dcterms:W3CDTF">2024-10-25T14:44:44Z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