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82" r:id="rId2"/>
    <p:sldId id="489" r:id="rId3"/>
    <p:sldId id="486" r:id="rId4"/>
    <p:sldId id="492" r:id="rId5"/>
    <p:sldId id="490" r:id="rId6"/>
    <p:sldId id="491" r:id="rId7"/>
    <p:sldId id="488" r:id="rId8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2664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7677">
          <p15:clr>
            <a:srgbClr val="A4A3A4"/>
          </p15:clr>
        </p15:guide>
        <p15:guide id="6" pos="1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120"/>
    <a:srgbClr val="90145A"/>
    <a:srgbClr val="1D428A"/>
    <a:srgbClr val="C8102E"/>
    <a:srgbClr val="010C44"/>
    <a:srgbClr val="FFFFFF"/>
    <a:srgbClr val="D9D9D9"/>
    <a:srgbClr val="000000"/>
    <a:srgbClr val="006BB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89" autoAdjust="0"/>
    <p:restoredTop sz="86885" autoAdjust="0"/>
  </p:normalViewPr>
  <p:slideViewPr>
    <p:cSldViewPr snapToGrid="0">
      <p:cViewPr varScale="1">
        <p:scale>
          <a:sx n="34" d="100"/>
          <a:sy n="34" d="100"/>
        </p:scale>
        <p:origin x="84" y="690"/>
      </p:cViewPr>
      <p:guideLst>
        <p:guide orient="horz" pos="2160"/>
        <p:guide pos="3839"/>
        <p:guide orient="horz" pos="2664"/>
        <p:guide orient="horz" pos="624"/>
        <p:guide pos="7677"/>
        <p:guide pos="1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58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5E4674-DC0A-4626-9874-EE3C94129B1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555DAD-91F9-42BD-B6A7-232238ECA4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5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641D10B-B04A-A341-A296-D49042C05326}" type="datetimeFigureOut">
              <a:rPr lang="en-US" smtClean="0"/>
              <a:t>9/24/2017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8AFF05-E5B7-2C4D-9C2F-C3B9FDBBE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4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8900" y="279400"/>
            <a:ext cx="3813175" cy="214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78497" y="2687217"/>
            <a:ext cx="5952931" cy="5911954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4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09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AFF05-E5B7-2C4D-9C2F-C3B9FDBBEC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6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-22859"/>
            <a:ext cx="12190477" cy="7082072"/>
          </a:xfrm>
          <a:prstGeom prst="rect">
            <a:avLst/>
          </a:prstGeom>
        </p:spPr>
      </p:pic>
      <p:sp>
        <p:nvSpPr>
          <p:cNvPr id="24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25" name="Picture Placeholder 30"/>
          <p:cNvSpPr>
            <a:spLocks noGrp="1"/>
          </p:cNvSpPr>
          <p:nvPr>
            <p:ph type="pic" sz="quarter" idx="29"/>
          </p:nvPr>
        </p:nvSpPr>
        <p:spPr>
          <a:xfrm>
            <a:off x="-54858" y="-4572"/>
            <a:ext cx="12361157" cy="4878944"/>
          </a:xfrm>
          <a:custGeom>
            <a:avLst/>
            <a:gdLst>
              <a:gd name="connsiteX0" fmla="*/ 1841508 w 10256122"/>
              <a:gd name="connsiteY0" fmla="*/ 0 h 3209544"/>
              <a:gd name="connsiteX1" fmla="*/ 3244311 w 10256122"/>
              <a:gd name="connsiteY1" fmla="*/ 0 h 3209544"/>
              <a:gd name="connsiteX2" fmla="*/ 5674597 w 10256122"/>
              <a:gd name="connsiteY2" fmla="*/ 0 h 3209544"/>
              <a:gd name="connsiteX3" fmla="*/ 10256122 w 10256122"/>
              <a:gd name="connsiteY3" fmla="*/ 0 h 3209544"/>
              <a:gd name="connsiteX4" fmla="*/ 10256122 w 10256122"/>
              <a:gd name="connsiteY4" fmla="*/ 3209544 h 3209544"/>
              <a:gd name="connsiteX5" fmla="*/ 3833089 w 10256122"/>
              <a:gd name="connsiteY5" fmla="*/ 3209544 h 3209544"/>
              <a:gd name="connsiteX6" fmla="*/ 3244311 w 10256122"/>
              <a:gd name="connsiteY6" fmla="*/ 3209544 h 3209544"/>
              <a:gd name="connsiteX7" fmla="*/ 0 w 10256122"/>
              <a:gd name="connsiteY7" fmla="*/ 3209544 h 3209544"/>
              <a:gd name="connsiteX0" fmla="*/ 175750 w 10444564"/>
              <a:gd name="connsiteY0" fmla="*/ 0 h 3222244"/>
              <a:gd name="connsiteX1" fmla="*/ 3432753 w 10444564"/>
              <a:gd name="connsiteY1" fmla="*/ 12700 h 3222244"/>
              <a:gd name="connsiteX2" fmla="*/ 5863039 w 10444564"/>
              <a:gd name="connsiteY2" fmla="*/ 12700 h 3222244"/>
              <a:gd name="connsiteX3" fmla="*/ 10444564 w 10444564"/>
              <a:gd name="connsiteY3" fmla="*/ 12700 h 3222244"/>
              <a:gd name="connsiteX4" fmla="*/ 10444564 w 10444564"/>
              <a:gd name="connsiteY4" fmla="*/ 3222244 h 3222244"/>
              <a:gd name="connsiteX5" fmla="*/ 4021531 w 10444564"/>
              <a:gd name="connsiteY5" fmla="*/ 3222244 h 3222244"/>
              <a:gd name="connsiteX6" fmla="*/ 3432753 w 10444564"/>
              <a:gd name="connsiteY6" fmla="*/ 3222244 h 3222244"/>
              <a:gd name="connsiteX7" fmla="*/ 188442 w 10444564"/>
              <a:gd name="connsiteY7" fmla="*/ 3222244 h 3222244"/>
              <a:gd name="connsiteX8" fmla="*/ 175750 w 1044456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0 w 10268814"/>
              <a:gd name="connsiteY0" fmla="*/ 0 h 3222244"/>
              <a:gd name="connsiteX1" fmla="*/ 3257003 w 10268814"/>
              <a:gd name="connsiteY1" fmla="*/ 12700 h 3222244"/>
              <a:gd name="connsiteX2" fmla="*/ 5687289 w 10268814"/>
              <a:gd name="connsiteY2" fmla="*/ 12700 h 3222244"/>
              <a:gd name="connsiteX3" fmla="*/ 10268814 w 10268814"/>
              <a:gd name="connsiteY3" fmla="*/ 12700 h 3222244"/>
              <a:gd name="connsiteX4" fmla="*/ 10268814 w 10268814"/>
              <a:gd name="connsiteY4" fmla="*/ 3222244 h 3222244"/>
              <a:gd name="connsiteX5" fmla="*/ 3845781 w 10268814"/>
              <a:gd name="connsiteY5" fmla="*/ 3222244 h 3222244"/>
              <a:gd name="connsiteX6" fmla="*/ 3257003 w 10268814"/>
              <a:gd name="connsiteY6" fmla="*/ 3222244 h 3222244"/>
              <a:gd name="connsiteX7" fmla="*/ 12692 w 10268814"/>
              <a:gd name="connsiteY7" fmla="*/ 3222244 h 3222244"/>
              <a:gd name="connsiteX8" fmla="*/ 0 w 10268814"/>
              <a:gd name="connsiteY8" fmla="*/ 0 h 3222244"/>
              <a:gd name="connsiteX0" fmla="*/ 23317 w 10292131"/>
              <a:gd name="connsiteY0" fmla="*/ 0 h 3234322"/>
              <a:gd name="connsiteX1" fmla="*/ 3280320 w 10292131"/>
              <a:gd name="connsiteY1" fmla="*/ 12700 h 3234322"/>
              <a:gd name="connsiteX2" fmla="*/ 5710606 w 10292131"/>
              <a:gd name="connsiteY2" fmla="*/ 12700 h 3234322"/>
              <a:gd name="connsiteX3" fmla="*/ 10292131 w 10292131"/>
              <a:gd name="connsiteY3" fmla="*/ 12700 h 3234322"/>
              <a:gd name="connsiteX4" fmla="*/ 10292131 w 10292131"/>
              <a:gd name="connsiteY4" fmla="*/ 3222244 h 3234322"/>
              <a:gd name="connsiteX5" fmla="*/ 3869098 w 10292131"/>
              <a:gd name="connsiteY5" fmla="*/ 3222244 h 3234322"/>
              <a:gd name="connsiteX6" fmla="*/ 3280320 w 10292131"/>
              <a:gd name="connsiteY6" fmla="*/ 3222244 h 3234322"/>
              <a:gd name="connsiteX7" fmla="*/ 5488 w 10292131"/>
              <a:gd name="connsiteY7" fmla="*/ 3234322 h 3234322"/>
              <a:gd name="connsiteX8" fmla="*/ 23317 w 10292131"/>
              <a:gd name="connsiteY8" fmla="*/ 0 h 3234322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27952 w 10314595"/>
              <a:gd name="connsiteY7" fmla="*/ 3222244 h 3222244"/>
              <a:gd name="connsiteX8" fmla="*/ 0 w 10314595"/>
              <a:gd name="connsiteY8" fmla="*/ 0 h 3222244"/>
              <a:gd name="connsiteX0" fmla="*/ 0 w 10314595"/>
              <a:gd name="connsiteY0" fmla="*/ 0 h 3222244"/>
              <a:gd name="connsiteX1" fmla="*/ 3302784 w 10314595"/>
              <a:gd name="connsiteY1" fmla="*/ 622 h 3222244"/>
              <a:gd name="connsiteX2" fmla="*/ 5733070 w 10314595"/>
              <a:gd name="connsiteY2" fmla="*/ 622 h 3222244"/>
              <a:gd name="connsiteX3" fmla="*/ 10314595 w 10314595"/>
              <a:gd name="connsiteY3" fmla="*/ 622 h 3222244"/>
              <a:gd name="connsiteX4" fmla="*/ 10314595 w 10314595"/>
              <a:gd name="connsiteY4" fmla="*/ 3210166 h 3222244"/>
              <a:gd name="connsiteX5" fmla="*/ 3891562 w 10314595"/>
              <a:gd name="connsiteY5" fmla="*/ 3210166 h 3222244"/>
              <a:gd name="connsiteX6" fmla="*/ 3302784 w 10314595"/>
              <a:gd name="connsiteY6" fmla="*/ 3210166 h 3222244"/>
              <a:gd name="connsiteX7" fmla="*/ 12692 w 10314595"/>
              <a:gd name="connsiteY7" fmla="*/ 3222244 h 3222244"/>
              <a:gd name="connsiteX8" fmla="*/ 0 w 10314595"/>
              <a:gd name="connsiteY8" fmla="*/ 0 h 32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4595" h="3222244">
                <a:moveTo>
                  <a:pt x="0" y="0"/>
                </a:moveTo>
                <a:lnTo>
                  <a:pt x="3302784" y="622"/>
                </a:lnTo>
                <a:lnTo>
                  <a:pt x="5733070" y="622"/>
                </a:lnTo>
                <a:lnTo>
                  <a:pt x="10314595" y="622"/>
                </a:lnTo>
                <a:lnTo>
                  <a:pt x="10314595" y="3210166"/>
                </a:lnTo>
                <a:lnTo>
                  <a:pt x="3891562" y="3210166"/>
                </a:lnTo>
                <a:lnTo>
                  <a:pt x="3302784" y="3210166"/>
                </a:lnTo>
                <a:lnTo>
                  <a:pt x="12692" y="3222244"/>
                </a:lnTo>
                <a:cubicBezTo>
                  <a:pt x="-8472" y="1999996"/>
                  <a:pt x="8464" y="1234948"/>
                  <a:pt x="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lvl1pPr marL="342815" indent="-342815" algn="ctr">
              <a:buClr>
                <a:schemeClr val="bg1"/>
              </a:buClr>
              <a:buFont typeface="Helvetica" panose="020B0604020202020204" pitchFamily="34" charset="0"/>
              <a:buChar char="​"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3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4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sp>
        <p:nvSpPr>
          <p:cNvPr id="46" name="Slide Number Placeholder 1"/>
          <p:cNvSpPr>
            <a:spLocks noGrp="1"/>
          </p:cNvSpPr>
          <p:nvPr>
            <p:ph type="sldNum" sz="quarter" idx="30"/>
          </p:nvPr>
        </p:nvSpPr>
        <p:spPr>
          <a:xfrm>
            <a:off x="9344026" y="6492876"/>
            <a:ext cx="2843211" cy="365125"/>
          </a:xfrm>
        </p:spPr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" y="137160"/>
            <a:ext cx="637283" cy="144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5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486400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5619200" y="1645920"/>
            <a:ext cx="6218124" cy="5127610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743" y="1872343"/>
            <a:ext cx="11713028" cy="4513943"/>
          </a:xfrm>
          <a:prstGeom prst="rect">
            <a:avLst/>
          </a:prstGeom>
        </p:spPr>
        <p:txBody>
          <a:bodyPr lIns="0" rIns="0" bIns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246888" y="2057400"/>
            <a:ext cx="11713464" cy="4114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47274" cy="199644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able Placeholder 2"/>
          <p:cNvSpPr>
            <a:spLocks noGrp="1"/>
          </p:cNvSpPr>
          <p:nvPr>
            <p:ph type="tbl" sz="quarter" idx="15" hasCustomPrompt="1"/>
          </p:nvPr>
        </p:nvSpPr>
        <p:spPr>
          <a:xfrm>
            <a:off x="228600" y="4011929"/>
            <a:ext cx="11760200" cy="2331720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numCol="7" anchor="ctr" anchorCtr="0"/>
          <a:lstStyle>
            <a:lvl1pPr marL="0" indent="0" algn="ctr">
              <a:buNone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913812" y="6503343"/>
            <a:ext cx="303027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lvl1pPr marL="0" indent="0" algn="r" defTabSz="914400" rtl="0" eaLnBrk="1" latinLnBrk="0" hangingPunct="1">
              <a:buNone/>
              <a:defRPr lang="en-US" sz="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Helvetica" panose="020B0604020202020204" pitchFamily="34" charset="0"/>
              </a:defRPr>
            </a:lvl1pPr>
          </a:lstStyle>
          <a:p>
            <a:pPr marL="0" lvl="0" algn="r"/>
            <a:r>
              <a:rPr lang="en-US" dirty="0"/>
              <a:t>Source Goes here</a:t>
            </a:r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7"/>
          </p:nvPr>
        </p:nvSpPr>
        <p:spPr>
          <a:xfrm>
            <a:off x="241300" y="2062163"/>
            <a:ext cx="11713464" cy="4222096"/>
          </a:xfrm>
          <a:solidFill>
            <a:schemeClr val="bg1">
              <a:alpha val="40000"/>
            </a:schemeClr>
          </a:solidFill>
        </p:spPr>
        <p:txBody>
          <a:bodyPr vert="horz" lIns="45720" tIns="45720" rIns="45720" bIns="45720" numCol="4" rtlCol="0" anchor="ctr" anchorCtr="1">
            <a:noAutofit/>
          </a:bodyPr>
          <a:lstStyle>
            <a:lvl1pPr>
              <a:defRPr kumimoji="0" lang="en-US" sz="2000" b="0" i="0" u="none" strike="noStrike" cap="none" spc="0" normalizeH="0" baseline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algn="ctr" fontAlgn="auto">
              <a:lnSpc>
                <a:spcPct val="100000"/>
              </a:lnSpc>
              <a:spcAft>
                <a:spcPts val="0"/>
              </a:spcAft>
              <a:buClr>
                <a:srgbClr val="F1CE43">
                  <a:lumMod val="75000"/>
                </a:srgbClr>
              </a:buClr>
              <a:buFont typeface="Wingdings" pitchFamily="2" charset="2"/>
              <a:buNone/>
              <a:tabLst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hidden="1"/>
          <p:cNvGrpSpPr/>
          <p:nvPr userDrawn="1"/>
        </p:nvGrpSpPr>
        <p:grpSpPr>
          <a:xfrm rot="7080000">
            <a:off x="7128282" y="-1279423"/>
            <a:ext cx="242207" cy="10406743"/>
            <a:chOff x="5974897" y="-2191657"/>
            <a:chExt cx="242207" cy="10406743"/>
          </a:xfrm>
        </p:grpSpPr>
        <p:cxnSp>
          <p:nvCxnSpPr>
            <p:cNvPr id="4" name="Straight Connector 3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 hidden="1"/>
          <p:cNvGrpSpPr/>
          <p:nvPr userDrawn="1"/>
        </p:nvGrpSpPr>
        <p:grpSpPr>
          <a:xfrm>
            <a:off x="7491789" y="-2191657"/>
            <a:ext cx="242207" cy="10406743"/>
            <a:chOff x="5974897" y="-2191657"/>
            <a:chExt cx="242207" cy="10406743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 hidden="1"/>
          <p:cNvGrpSpPr/>
          <p:nvPr userDrawn="1"/>
        </p:nvGrpSpPr>
        <p:grpSpPr>
          <a:xfrm rot="12600000" flipH="1">
            <a:off x="6768600" y="-3603524"/>
            <a:ext cx="242207" cy="10406743"/>
            <a:chOff x="5974897" y="-2191657"/>
            <a:chExt cx="242207" cy="10406743"/>
          </a:xfrm>
        </p:grpSpPr>
        <p:cxnSp>
          <p:nvCxnSpPr>
            <p:cNvPr id="22" name="Straight Connector 21"/>
            <p:cNvCxnSpPr/>
            <p:nvPr userDrawn="1"/>
          </p:nvCxnSpPr>
          <p:spPr>
            <a:xfrm>
              <a:off x="6217104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4897" y="-2191657"/>
              <a:ext cx="0" cy="10406743"/>
            </a:xfrm>
            <a:prstGeom prst="line">
              <a:avLst/>
            </a:prstGeom>
            <a:ln w="3175">
              <a:solidFill>
                <a:schemeClr val="accent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77358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77358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77358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8954140" y="-106442"/>
            <a:ext cx="3280723" cy="709144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723" h="7091442">
                <a:moveTo>
                  <a:pt x="3272462" y="17087"/>
                </a:moveTo>
                <a:cubicBezTo>
                  <a:pt x="3254748" y="-414"/>
                  <a:pt x="3244242" y="7091998"/>
                  <a:pt x="3280723" y="7091442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3264348" y="-16662"/>
                  <a:pt x="3272462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1" y="228599"/>
            <a:ext cx="6757113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890009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623685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6"/>
          <p:cNvSpPr>
            <a:spLocks noGrp="1"/>
          </p:cNvSpPr>
          <p:nvPr>
            <p:ph type="pic" sz="quarter" idx="34"/>
          </p:nvPr>
        </p:nvSpPr>
        <p:spPr>
          <a:xfrm>
            <a:off x="6048375" y="-106442"/>
            <a:ext cx="6276919" cy="7067692"/>
          </a:xfrm>
          <a:custGeom>
            <a:avLst/>
            <a:gdLst>
              <a:gd name="connsiteX0" fmla="*/ 6083300 w 6083300"/>
              <a:gd name="connsiteY0" fmla="*/ 0 h 5018891"/>
              <a:gd name="connsiteX1" fmla="*/ 6083300 w 6083300"/>
              <a:gd name="connsiteY1" fmla="*/ 813667 h 5018891"/>
              <a:gd name="connsiteX2" fmla="*/ 6083300 w 6083300"/>
              <a:gd name="connsiteY2" fmla="*/ 866256 h 5018891"/>
              <a:gd name="connsiteX3" fmla="*/ 6083300 w 6083300"/>
              <a:gd name="connsiteY3" fmla="*/ 1513691 h 5018891"/>
              <a:gd name="connsiteX4" fmla="*/ 6083300 w 6083300"/>
              <a:gd name="connsiteY4" fmla="*/ 1679923 h 5018891"/>
              <a:gd name="connsiteX5" fmla="*/ 6083300 w 6083300"/>
              <a:gd name="connsiteY5" fmla="*/ 3253591 h 5018891"/>
              <a:gd name="connsiteX6" fmla="*/ 6083300 w 6083300"/>
              <a:gd name="connsiteY6" fmla="*/ 3278991 h 5018891"/>
              <a:gd name="connsiteX7" fmla="*/ 6083300 w 6083300"/>
              <a:gd name="connsiteY7" fmla="*/ 5018891 h 5018891"/>
              <a:gd name="connsiteX8" fmla="*/ 0 w 6083300"/>
              <a:gd name="connsiteY8" fmla="*/ 5018891 h 5018891"/>
              <a:gd name="connsiteX9" fmla="*/ 0 w 6083300"/>
              <a:gd name="connsiteY9" fmla="*/ 3253591 h 5018891"/>
              <a:gd name="connsiteX10" fmla="*/ 2540 w 6083300"/>
              <a:gd name="connsiteY10" fmla="*/ 3253591 h 5018891"/>
              <a:gd name="connsiteX11" fmla="*/ 2540 w 6083300"/>
              <a:gd name="connsiteY11" fmla="*/ 3211968 h 5018891"/>
              <a:gd name="connsiteX0" fmla="*/ 6003787 w 6083300"/>
              <a:gd name="connsiteY0" fmla="*/ 0 h 7086230"/>
              <a:gd name="connsiteX1" fmla="*/ 6083300 w 6083300"/>
              <a:gd name="connsiteY1" fmla="*/ 2881006 h 7086230"/>
              <a:gd name="connsiteX2" fmla="*/ 6083300 w 6083300"/>
              <a:gd name="connsiteY2" fmla="*/ 2933595 h 7086230"/>
              <a:gd name="connsiteX3" fmla="*/ 6083300 w 6083300"/>
              <a:gd name="connsiteY3" fmla="*/ 3581030 h 7086230"/>
              <a:gd name="connsiteX4" fmla="*/ 6083300 w 6083300"/>
              <a:gd name="connsiteY4" fmla="*/ 3747262 h 7086230"/>
              <a:gd name="connsiteX5" fmla="*/ 6083300 w 6083300"/>
              <a:gd name="connsiteY5" fmla="*/ 5320930 h 7086230"/>
              <a:gd name="connsiteX6" fmla="*/ 6083300 w 6083300"/>
              <a:gd name="connsiteY6" fmla="*/ 5346330 h 7086230"/>
              <a:gd name="connsiteX7" fmla="*/ 6083300 w 6083300"/>
              <a:gd name="connsiteY7" fmla="*/ 7086230 h 7086230"/>
              <a:gd name="connsiteX8" fmla="*/ 0 w 6083300"/>
              <a:gd name="connsiteY8" fmla="*/ 7086230 h 7086230"/>
              <a:gd name="connsiteX9" fmla="*/ 0 w 6083300"/>
              <a:gd name="connsiteY9" fmla="*/ 5320930 h 7086230"/>
              <a:gd name="connsiteX10" fmla="*/ 2540 w 6083300"/>
              <a:gd name="connsiteY10" fmla="*/ 5320930 h 7086230"/>
              <a:gd name="connsiteX11" fmla="*/ 2540 w 6083300"/>
              <a:gd name="connsiteY11" fmla="*/ 5279307 h 7086230"/>
              <a:gd name="connsiteX12" fmla="*/ 6003787 w 6083300"/>
              <a:gd name="connsiteY12" fmla="*/ 0 h 7086230"/>
              <a:gd name="connsiteX0" fmla="*/ 6110665 w 6110665"/>
              <a:gd name="connsiteY0" fmla="*/ 0 h 7145607"/>
              <a:gd name="connsiteX1" fmla="*/ 6083300 w 6110665"/>
              <a:gd name="connsiteY1" fmla="*/ 2940383 h 7145607"/>
              <a:gd name="connsiteX2" fmla="*/ 6083300 w 6110665"/>
              <a:gd name="connsiteY2" fmla="*/ 2992972 h 7145607"/>
              <a:gd name="connsiteX3" fmla="*/ 6083300 w 6110665"/>
              <a:gd name="connsiteY3" fmla="*/ 3640407 h 7145607"/>
              <a:gd name="connsiteX4" fmla="*/ 6083300 w 6110665"/>
              <a:gd name="connsiteY4" fmla="*/ 3806639 h 7145607"/>
              <a:gd name="connsiteX5" fmla="*/ 6083300 w 6110665"/>
              <a:gd name="connsiteY5" fmla="*/ 5380307 h 7145607"/>
              <a:gd name="connsiteX6" fmla="*/ 6083300 w 6110665"/>
              <a:gd name="connsiteY6" fmla="*/ 5405707 h 7145607"/>
              <a:gd name="connsiteX7" fmla="*/ 6083300 w 6110665"/>
              <a:gd name="connsiteY7" fmla="*/ 7145607 h 7145607"/>
              <a:gd name="connsiteX8" fmla="*/ 0 w 6110665"/>
              <a:gd name="connsiteY8" fmla="*/ 7145607 h 7145607"/>
              <a:gd name="connsiteX9" fmla="*/ 0 w 6110665"/>
              <a:gd name="connsiteY9" fmla="*/ 5380307 h 7145607"/>
              <a:gd name="connsiteX10" fmla="*/ 2540 w 6110665"/>
              <a:gd name="connsiteY10" fmla="*/ 5380307 h 7145607"/>
              <a:gd name="connsiteX11" fmla="*/ 2540 w 6110665"/>
              <a:gd name="connsiteY11" fmla="*/ 5338684 h 7145607"/>
              <a:gd name="connsiteX12" fmla="*/ 6110665 w 6110665"/>
              <a:gd name="connsiteY12" fmla="*/ 0 h 7145607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0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3360717 w 6114363"/>
              <a:gd name="connsiteY8" fmla="*/ 714572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114 h 7145721"/>
              <a:gd name="connsiteX1" fmla="*/ 6083300 w 6114363"/>
              <a:gd name="connsiteY1" fmla="*/ 2940497 h 7145721"/>
              <a:gd name="connsiteX2" fmla="*/ 6083300 w 6114363"/>
              <a:gd name="connsiteY2" fmla="*/ 2993086 h 7145721"/>
              <a:gd name="connsiteX3" fmla="*/ 6083300 w 6114363"/>
              <a:gd name="connsiteY3" fmla="*/ 3640521 h 7145721"/>
              <a:gd name="connsiteX4" fmla="*/ 6083300 w 6114363"/>
              <a:gd name="connsiteY4" fmla="*/ 3806753 h 7145721"/>
              <a:gd name="connsiteX5" fmla="*/ 6083300 w 6114363"/>
              <a:gd name="connsiteY5" fmla="*/ 5380421 h 7145721"/>
              <a:gd name="connsiteX6" fmla="*/ 6083300 w 6114363"/>
              <a:gd name="connsiteY6" fmla="*/ 5405821 h 7145721"/>
              <a:gd name="connsiteX7" fmla="*/ 6083300 w 6114363"/>
              <a:gd name="connsiteY7" fmla="*/ 7145721 h 7145721"/>
              <a:gd name="connsiteX8" fmla="*/ 2802577 w 6114363"/>
              <a:gd name="connsiteY8" fmla="*/ 7121971 h 7145721"/>
              <a:gd name="connsiteX9" fmla="*/ 0 w 6114363"/>
              <a:gd name="connsiteY9" fmla="*/ 5380421 h 7145721"/>
              <a:gd name="connsiteX10" fmla="*/ 2540 w 6114363"/>
              <a:gd name="connsiteY10" fmla="*/ 5380421 h 7145721"/>
              <a:gd name="connsiteX11" fmla="*/ 2540 w 6114363"/>
              <a:gd name="connsiteY11" fmla="*/ 5338798 h 7145721"/>
              <a:gd name="connsiteX12" fmla="*/ 6110665 w 6114363"/>
              <a:gd name="connsiteY12" fmla="*/ 114 h 7145721"/>
              <a:gd name="connsiteX0" fmla="*/ 6110665 w 6114363"/>
              <a:gd name="connsiteY0" fmla="*/ 229992 h 7375599"/>
              <a:gd name="connsiteX1" fmla="*/ 6083300 w 6114363"/>
              <a:gd name="connsiteY1" fmla="*/ 3170375 h 7375599"/>
              <a:gd name="connsiteX2" fmla="*/ 6083300 w 6114363"/>
              <a:gd name="connsiteY2" fmla="*/ 3222964 h 7375599"/>
              <a:gd name="connsiteX3" fmla="*/ 6083300 w 6114363"/>
              <a:gd name="connsiteY3" fmla="*/ 3870399 h 7375599"/>
              <a:gd name="connsiteX4" fmla="*/ 6083300 w 6114363"/>
              <a:gd name="connsiteY4" fmla="*/ 4036631 h 7375599"/>
              <a:gd name="connsiteX5" fmla="*/ 6083300 w 6114363"/>
              <a:gd name="connsiteY5" fmla="*/ 5610299 h 7375599"/>
              <a:gd name="connsiteX6" fmla="*/ 6083300 w 6114363"/>
              <a:gd name="connsiteY6" fmla="*/ 5635699 h 7375599"/>
              <a:gd name="connsiteX7" fmla="*/ 6083300 w 6114363"/>
              <a:gd name="connsiteY7" fmla="*/ 7375599 h 7375599"/>
              <a:gd name="connsiteX8" fmla="*/ 2802577 w 6114363"/>
              <a:gd name="connsiteY8" fmla="*/ 7351849 h 7375599"/>
              <a:gd name="connsiteX9" fmla="*/ 0 w 6114363"/>
              <a:gd name="connsiteY9" fmla="*/ 5610299 h 7375599"/>
              <a:gd name="connsiteX10" fmla="*/ 2540 w 6114363"/>
              <a:gd name="connsiteY10" fmla="*/ 5610299 h 7375599"/>
              <a:gd name="connsiteX11" fmla="*/ 3802644 w 6114363"/>
              <a:gd name="connsiteY11" fmla="*/ 319783 h 7375599"/>
              <a:gd name="connsiteX12" fmla="*/ 6110665 w 6114363"/>
              <a:gd name="connsiteY12" fmla="*/ 229992 h 7375599"/>
              <a:gd name="connsiteX0" fmla="*/ 6110665 w 6114363"/>
              <a:gd name="connsiteY0" fmla="*/ 115 h 7145722"/>
              <a:gd name="connsiteX1" fmla="*/ 6083300 w 6114363"/>
              <a:gd name="connsiteY1" fmla="*/ 2940498 h 7145722"/>
              <a:gd name="connsiteX2" fmla="*/ 6083300 w 6114363"/>
              <a:gd name="connsiteY2" fmla="*/ 2993087 h 7145722"/>
              <a:gd name="connsiteX3" fmla="*/ 6083300 w 6114363"/>
              <a:gd name="connsiteY3" fmla="*/ 3640522 h 7145722"/>
              <a:gd name="connsiteX4" fmla="*/ 6083300 w 6114363"/>
              <a:gd name="connsiteY4" fmla="*/ 3806754 h 7145722"/>
              <a:gd name="connsiteX5" fmla="*/ 6083300 w 6114363"/>
              <a:gd name="connsiteY5" fmla="*/ 5380422 h 7145722"/>
              <a:gd name="connsiteX6" fmla="*/ 6083300 w 6114363"/>
              <a:gd name="connsiteY6" fmla="*/ 5405822 h 7145722"/>
              <a:gd name="connsiteX7" fmla="*/ 6083300 w 6114363"/>
              <a:gd name="connsiteY7" fmla="*/ 7145722 h 7145722"/>
              <a:gd name="connsiteX8" fmla="*/ 2802577 w 6114363"/>
              <a:gd name="connsiteY8" fmla="*/ 7121972 h 7145722"/>
              <a:gd name="connsiteX9" fmla="*/ 0 w 6114363"/>
              <a:gd name="connsiteY9" fmla="*/ 5380422 h 7145722"/>
              <a:gd name="connsiteX10" fmla="*/ 2540 w 6114363"/>
              <a:gd name="connsiteY10" fmla="*/ 5380422 h 7145722"/>
              <a:gd name="connsiteX11" fmla="*/ 3802644 w 6114363"/>
              <a:gd name="connsiteY11" fmla="*/ 89906 h 7145722"/>
              <a:gd name="connsiteX12" fmla="*/ 6110665 w 6114363"/>
              <a:gd name="connsiteY12" fmla="*/ 115 h 7145722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2540 w 6114363"/>
              <a:gd name="connsiteY10" fmla="*/ 5385084 h 7150384"/>
              <a:gd name="connsiteX11" fmla="*/ 3802644 w 6114363"/>
              <a:gd name="connsiteY11" fmla="*/ 94568 h 7150384"/>
              <a:gd name="connsiteX12" fmla="*/ 6110665 w 6114363"/>
              <a:gd name="connsiteY12" fmla="*/ 4777 h 7150384"/>
              <a:gd name="connsiteX0" fmla="*/ 6110665 w 6114363"/>
              <a:gd name="connsiteY0" fmla="*/ 4777 h 7150384"/>
              <a:gd name="connsiteX1" fmla="*/ 6083300 w 6114363"/>
              <a:gd name="connsiteY1" fmla="*/ 2945160 h 7150384"/>
              <a:gd name="connsiteX2" fmla="*/ 6083300 w 6114363"/>
              <a:gd name="connsiteY2" fmla="*/ 2997749 h 7150384"/>
              <a:gd name="connsiteX3" fmla="*/ 6083300 w 6114363"/>
              <a:gd name="connsiteY3" fmla="*/ 3645184 h 7150384"/>
              <a:gd name="connsiteX4" fmla="*/ 6083300 w 6114363"/>
              <a:gd name="connsiteY4" fmla="*/ 3811416 h 7150384"/>
              <a:gd name="connsiteX5" fmla="*/ 6083300 w 6114363"/>
              <a:gd name="connsiteY5" fmla="*/ 5385084 h 7150384"/>
              <a:gd name="connsiteX6" fmla="*/ 6083300 w 6114363"/>
              <a:gd name="connsiteY6" fmla="*/ 5410484 h 7150384"/>
              <a:gd name="connsiteX7" fmla="*/ 6083300 w 6114363"/>
              <a:gd name="connsiteY7" fmla="*/ 7150384 h 7150384"/>
              <a:gd name="connsiteX8" fmla="*/ 2802577 w 6114363"/>
              <a:gd name="connsiteY8" fmla="*/ 7126634 h 7150384"/>
              <a:gd name="connsiteX9" fmla="*/ 0 w 6114363"/>
              <a:gd name="connsiteY9" fmla="*/ 5385084 h 7150384"/>
              <a:gd name="connsiteX10" fmla="*/ 3802644 w 6114363"/>
              <a:gd name="connsiteY10" fmla="*/ 94568 h 7150384"/>
              <a:gd name="connsiteX11" fmla="*/ 6110665 w 6114363"/>
              <a:gd name="connsiteY11" fmla="*/ 4777 h 7150384"/>
              <a:gd name="connsiteX0" fmla="*/ 3308088 w 3311786"/>
              <a:gd name="connsiteY0" fmla="*/ 4777 h 7150384"/>
              <a:gd name="connsiteX1" fmla="*/ 3280723 w 3311786"/>
              <a:gd name="connsiteY1" fmla="*/ 2945160 h 7150384"/>
              <a:gd name="connsiteX2" fmla="*/ 3280723 w 3311786"/>
              <a:gd name="connsiteY2" fmla="*/ 2997749 h 7150384"/>
              <a:gd name="connsiteX3" fmla="*/ 3280723 w 3311786"/>
              <a:gd name="connsiteY3" fmla="*/ 3645184 h 7150384"/>
              <a:gd name="connsiteX4" fmla="*/ 3280723 w 3311786"/>
              <a:gd name="connsiteY4" fmla="*/ 3811416 h 7150384"/>
              <a:gd name="connsiteX5" fmla="*/ 3280723 w 3311786"/>
              <a:gd name="connsiteY5" fmla="*/ 5385084 h 7150384"/>
              <a:gd name="connsiteX6" fmla="*/ 3280723 w 3311786"/>
              <a:gd name="connsiteY6" fmla="*/ 5410484 h 7150384"/>
              <a:gd name="connsiteX7" fmla="*/ 3280723 w 3311786"/>
              <a:gd name="connsiteY7" fmla="*/ 7150384 h 7150384"/>
              <a:gd name="connsiteX8" fmla="*/ 0 w 3311786"/>
              <a:gd name="connsiteY8" fmla="*/ 7126634 h 7150384"/>
              <a:gd name="connsiteX9" fmla="*/ 1000067 w 3311786"/>
              <a:gd name="connsiteY9" fmla="*/ 94568 h 7150384"/>
              <a:gd name="connsiteX10" fmla="*/ 3308088 w 3311786"/>
              <a:gd name="connsiteY10" fmla="*/ 4777 h 7150384"/>
              <a:gd name="connsiteX0" fmla="*/ 3308088 w 3311786"/>
              <a:gd name="connsiteY0" fmla="*/ 5978 h 7151585"/>
              <a:gd name="connsiteX1" fmla="*/ 3280723 w 3311786"/>
              <a:gd name="connsiteY1" fmla="*/ 2946361 h 7151585"/>
              <a:gd name="connsiteX2" fmla="*/ 3280723 w 3311786"/>
              <a:gd name="connsiteY2" fmla="*/ 2998950 h 7151585"/>
              <a:gd name="connsiteX3" fmla="*/ 3280723 w 3311786"/>
              <a:gd name="connsiteY3" fmla="*/ 3646385 h 7151585"/>
              <a:gd name="connsiteX4" fmla="*/ 3280723 w 3311786"/>
              <a:gd name="connsiteY4" fmla="*/ 3812617 h 7151585"/>
              <a:gd name="connsiteX5" fmla="*/ 3280723 w 3311786"/>
              <a:gd name="connsiteY5" fmla="*/ 5386285 h 7151585"/>
              <a:gd name="connsiteX6" fmla="*/ 3280723 w 3311786"/>
              <a:gd name="connsiteY6" fmla="*/ 5411685 h 7151585"/>
              <a:gd name="connsiteX7" fmla="*/ 3280723 w 3311786"/>
              <a:gd name="connsiteY7" fmla="*/ 7151585 h 7151585"/>
              <a:gd name="connsiteX8" fmla="*/ 0 w 3311786"/>
              <a:gd name="connsiteY8" fmla="*/ 7127835 h 7151585"/>
              <a:gd name="connsiteX9" fmla="*/ 964441 w 3311786"/>
              <a:gd name="connsiteY9" fmla="*/ 60143 h 7151585"/>
              <a:gd name="connsiteX10" fmla="*/ 3308088 w 3311786"/>
              <a:gd name="connsiteY10" fmla="*/ 5978 h 7151585"/>
              <a:gd name="connsiteX0" fmla="*/ 3319963 w 3322876"/>
              <a:gd name="connsiteY0" fmla="*/ 183342 h 7091442"/>
              <a:gd name="connsiteX1" fmla="*/ 3280723 w 3322876"/>
              <a:gd name="connsiteY1" fmla="*/ 2886218 h 7091442"/>
              <a:gd name="connsiteX2" fmla="*/ 3280723 w 3322876"/>
              <a:gd name="connsiteY2" fmla="*/ 2938807 h 7091442"/>
              <a:gd name="connsiteX3" fmla="*/ 3280723 w 3322876"/>
              <a:gd name="connsiteY3" fmla="*/ 3586242 h 7091442"/>
              <a:gd name="connsiteX4" fmla="*/ 3280723 w 3322876"/>
              <a:gd name="connsiteY4" fmla="*/ 3752474 h 7091442"/>
              <a:gd name="connsiteX5" fmla="*/ 3280723 w 3322876"/>
              <a:gd name="connsiteY5" fmla="*/ 5326142 h 7091442"/>
              <a:gd name="connsiteX6" fmla="*/ 3280723 w 3322876"/>
              <a:gd name="connsiteY6" fmla="*/ 5351542 h 7091442"/>
              <a:gd name="connsiteX7" fmla="*/ 3280723 w 3322876"/>
              <a:gd name="connsiteY7" fmla="*/ 7091442 h 7091442"/>
              <a:gd name="connsiteX8" fmla="*/ 0 w 3322876"/>
              <a:gd name="connsiteY8" fmla="*/ 7067692 h 7091442"/>
              <a:gd name="connsiteX9" fmla="*/ 964441 w 3322876"/>
              <a:gd name="connsiteY9" fmla="*/ 0 h 7091442"/>
              <a:gd name="connsiteX10" fmla="*/ 3319963 w 3322876"/>
              <a:gd name="connsiteY10" fmla="*/ 183342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2938807 h 7091442"/>
              <a:gd name="connsiteX3" fmla="*/ 3280723 w 3285978"/>
              <a:gd name="connsiteY3" fmla="*/ 3586242 h 7091442"/>
              <a:gd name="connsiteX4" fmla="*/ 3280723 w 3285978"/>
              <a:gd name="connsiteY4" fmla="*/ 3752474 h 7091442"/>
              <a:gd name="connsiteX5" fmla="*/ 3280723 w 3285978"/>
              <a:gd name="connsiteY5" fmla="*/ 5326142 h 7091442"/>
              <a:gd name="connsiteX6" fmla="*/ 3280723 w 3285978"/>
              <a:gd name="connsiteY6" fmla="*/ 5351542 h 7091442"/>
              <a:gd name="connsiteX7" fmla="*/ 3280723 w 3285978"/>
              <a:gd name="connsiteY7" fmla="*/ 7091442 h 7091442"/>
              <a:gd name="connsiteX8" fmla="*/ 0 w 3285978"/>
              <a:gd name="connsiteY8" fmla="*/ 7067692 h 7091442"/>
              <a:gd name="connsiteX9" fmla="*/ 964441 w 3285978"/>
              <a:gd name="connsiteY9" fmla="*/ 0 h 7091442"/>
              <a:gd name="connsiteX10" fmla="*/ 3272462 w 3285978"/>
              <a:gd name="connsiteY10" fmla="*/ 17087 h 7091442"/>
              <a:gd name="connsiteX0" fmla="*/ 3272462 w 3285978"/>
              <a:gd name="connsiteY0" fmla="*/ 17087 h 7091442"/>
              <a:gd name="connsiteX1" fmla="*/ 3280723 w 3285978"/>
              <a:gd name="connsiteY1" fmla="*/ 2886218 h 7091442"/>
              <a:gd name="connsiteX2" fmla="*/ 3280723 w 3285978"/>
              <a:gd name="connsiteY2" fmla="*/ 3586242 h 7091442"/>
              <a:gd name="connsiteX3" fmla="*/ 3280723 w 3285978"/>
              <a:gd name="connsiteY3" fmla="*/ 3752474 h 7091442"/>
              <a:gd name="connsiteX4" fmla="*/ 3280723 w 3285978"/>
              <a:gd name="connsiteY4" fmla="*/ 5326142 h 7091442"/>
              <a:gd name="connsiteX5" fmla="*/ 3280723 w 3285978"/>
              <a:gd name="connsiteY5" fmla="*/ 5351542 h 7091442"/>
              <a:gd name="connsiteX6" fmla="*/ 3280723 w 3285978"/>
              <a:gd name="connsiteY6" fmla="*/ 7091442 h 7091442"/>
              <a:gd name="connsiteX7" fmla="*/ 0 w 3285978"/>
              <a:gd name="connsiteY7" fmla="*/ 7067692 h 7091442"/>
              <a:gd name="connsiteX8" fmla="*/ 964441 w 3285978"/>
              <a:gd name="connsiteY8" fmla="*/ 0 h 7091442"/>
              <a:gd name="connsiteX9" fmla="*/ 3272462 w 3285978"/>
              <a:gd name="connsiteY9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586242 h 7091442"/>
              <a:gd name="connsiteX2" fmla="*/ 3280723 w 3445894"/>
              <a:gd name="connsiteY2" fmla="*/ 3752474 h 7091442"/>
              <a:gd name="connsiteX3" fmla="*/ 3280723 w 3445894"/>
              <a:gd name="connsiteY3" fmla="*/ 5326142 h 7091442"/>
              <a:gd name="connsiteX4" fmla="*/ 3280723 w 3445894"/>
              <a:gd name="connsiteY4" fmla="*/ 5351542 h 7091442"/>
              <a:gd name="connsiteX5" fmla="*/ 3280723 w 3445894"/>
              <a:gd name="connsiteY5" fmla="*/ 7091442 h 7091442"/>
              <a:gd name="connsiteX6" fmla="*/ 0 w 3445894"/>
              <a:gd name="connsiteY6" fmla="*/ 7067692 h 7091442"/>
              <a:gd name="connsiteX7" fmla="*/ 964441 w 3445894"/>
              <a:gd name="connsiteY7" fmla="*/ 0 h 7091442"/>
              <a:gd name="connsiteX8" fmla="*/ 3272462 w 3445894"/>
              <a:gd name="connsiteY8" fmla="*/ 17087 h 7091442"/>
              <a:gd name="connsiteX0" fmla="*/ 3272462 w 3445894"/>
              <a:gd name="connsiteY0" fmla="*/ 17087 h 7091442"/>
              <a:gd name="connsiteX1" fmla="*/ 3280723 w 3445894"/>
              <a:gd name="connsiteY1" fmla="*/ 3752474 h 7091442"/>
              <a:gd name="connsiteX2" fmla="*/ 3280723 w 3445894"/>
              <a:gd name="connsiteY2" fmla="*/ 5326142 h 7091442"/>
              <a:gd name="connsiteX3" fmla="*/ 3280723 w 3445894"/>
              <a:gd name="connsiteY3" fmla="*/ 5351542 h 7091442"/>
              <a:gd name="connsiteX4" fmla="*/ 3280723 w 3445894"/>
              <a:gd name="connsiteY4" fmla="*/ 7091442 h 7091442"/>
              <a:gd name="connsiteX5" fmla="*/ 0 w 3445894"/>
              <a:gd name="connsiteY5" fmla="*/ 7067692 h 7091442"/>
              <a:gd name="connsiteX6" fmla="*/ 964441 w 3445894"/>
              <a:gd name="connsiteY6" fmla="*/ 0 h 7091442"/>
              <a:gd name="connsiteX7" fmla="*/ 3272462 w 3445894"/>
              <a:gd name="connsiteY7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5351542 h 7091442"/>
              <a:gd name="connsiteX3" fmla="*/ 3280723 w 3445894"/>
              <a:gd name="connsiteY3" fmla="*/ 7091442 h 7091442"/>
              <a:gd name="connsiteX4" fmla="*/ 0 w 3445894"/>
              <a:gd name="connsiteY4" fmla="*/ 7067692 h 7091442"/>
              <a:gd name="connsiteX5" fmla="*/ 964441 w 3445894"/>
              <a:gd name="connsiteY5" fmla="*/ 0 h 7091442"/>
              <a:gd name="connsiteX6" fmla="*/ 3272462 w 3445894"/>
              <a:gd name="connsiteY6" fmla="*/ 17087 h 7091442"/>
              <a:gd name="connsiteX0" fmla="*/ 3272462 w 3445894"/>
              <a:gd name="connsiteY0" fmla="*/ 17087 h 7091442"/>
              <a:gd name="connsiteX1" fmla="*/ 3280723 w 3445894"/>
              <a:gd name="connsiteY1" fmla="*/ 5326142 h 7091442"/>
              <a:gd name="connsiteX2" fmla="*/ 3280723 w 3445894"/>
              <a:gd name="connsiteY2" fmla="*/ 7091442 h 7091442"/>
              <a:gd name="connsiteX3" fmla="*/ 0 w 3445894"/>
              <a:gd name="connsiteY3" fmla="*/ 7067692 h 7091442"/>
              <a:gd name="connsiteX4" fmla="*/ 964441 w 3445894"/>
              <a:gd name="connsiteY4" fmla="*/ 0 h 7091442"/>
              <a:gd name="connsiteX5" fmla="*/ 3272462 w 3445894"/>
              <a:gd name="connsiteY5" fmla="*/ 17087 h 7091442"/>
              <a:gd name="connsiteX0" fmla="*/ 3272462 w 3628952"/>
              <a:gd name="connsiteY0" fmla="*/ 17087 h 7091442"/>
              <a:gd name="connsiteX1" fmla="*/ 3280723 w 3628952"/>
              <a:gd name="connsiteY1" fmla="*/ 7091442 h 7091442"/>
              <a:gd name="connsiteX2" fmla="*/ 0 w 3628952"/>
              <a:gd name="connsiteY2" fmla="*/ 7067692 h 7091442"/>
              <a:gd name="connsiteX3" fmla="*/ 964441 w 3628952"/>
              <a:gd name="connsiteY3" fmla="*/ 0 h 7091442"/>
              <a:gd name="connsiteX4" fmla="*/ 3272462 w 3628952"/>
              <a:gd name="connsiteY4" fmla="*/ 17087 h 7091442"/>
              <a:gd name="connsiteX0" fmla="*/ 3272462 w 3438212"/>
              <a:gd name="connsiteY0" fmla="*/ 17087 h 7091442"/>
              <a:gd name="connsiteX1" fmla="*/ 3280723 w 3438212"/>
              <a:gd name="connsiteY1" fmla="*/ 7091442 h 7091442"/>
              <a:gd name="connsiteX2" fmla="*/ 0 w 3438212"/>
              <a:gd name="connsiteY2" fmla="*/ 7067692 h 7091442"/>
              <a:gd name="connsiteX3" fmla="*/ 964441 w 3438212"/>
              <a:gd name="connsiteY3" fmla="*/ 0 h 7091442"/>
              <a:gd name="connsiteX4" fmla="*/ 3272462 w 3438212"/>
              <a:gd name="connsiteY4" fmla="*/ 17087 h 7091442"/>
              <a:gd name="connsiteX0" fmla="*/ 3272462 w 3280723"/>
              <a:gd name="connsiteY0" fmla="*/ 17087 h 7091442"/>
              <a:gd name="connsiteX1" fmla="*/ 3280723 w 3280723"/>
              <a:gd name="connsiteY1" fmla="*/ 7091442 h 7091442"/>
              <a:gd name="connsiteX2" fmla="*/ 0 w 3280723"/>
              <a:gd name="connsiteY2" fmla="*/ 7067692 h 7091442"/>
              <a:gd name="connsiteX3" fmla="*/ 964441 w 3280723"/>
              <a:gd name="connsiteY3" fmla="*/ 0 h 7091442"/>
              <a:gd name="connsiteX4" fmla="*/ 3272462 w 3280723"/>
              <a:gd name="connsiteY4" fmla="*/ 17087 h 7091442"/>
              <a:gd name="connsiteX0" fmla="*/ 6276919 w 6276919"/>
              <a:gd name="connsiteY0" fmla="*/ 17087 h 7091442"/>
              <a:gd name="connsiteX1" fmla="*/ 3280723 w 6276919"/>
              <a:gd name="connsiteY1" fmla="*/ 7091442 h 7091442"/>
              <a:gd name="connsiteX2" fmla="*/ 0 w 6276919"/>
              <a:gd name="connsiteY2" fmla="*/ 7067692 h 7091442"/>
              <a:gd name="connsiteX3" fmla="*/ 964441 w 6276919"/>
              <a:gd name="connsiteY3" fmla="*/ 0 h 7091442"/>
              <a:gd name="connsiteX4" fmla="*/ 6276919 w 6276919"/>
              <a:gd name="connsiteY4" fmla="*/ 17087 h 7091442"/>
              <a:gd name="connsiteX0" fmla="*/ 6276919 w 6276919"/>
              <a:gd name="connsiteY0" fmla="*/ 17087 h 7067692"/>
              <a:gd name="connsiteX1" fmla="*/ 6249554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  <a:gd name="connsiteX0" fmla="*/ 6276919 w 6276919"/>
              <a:gd name="connsiteY0" fmla="*/ 17087 h 7067692"/>
              <a:gd name="connsiteX1" fmla="*/ 6237679 w 6276919"/>
              <a:gd name="connsiteY1" fmla="*/ 7043940 h 7067692"/>
              <a:gd name="connsiteX2" fmla="*/ 0 w 6276919"/>
              <a:gd name="connsiteY2" fmla="*/ 7067692 h 7067692"/>
              <a:gd name="connsiteX3" fmla="*/ 964441 w 6276919"/>
              <a:gd name="connsiteY3" fmla="*/ 0 h 7067692"/>
              <a:gd name="connsiteX4" fmla="*/ 6276919 w 6276919"/>
              <a:gd name="connsiteY4" fmla="*/ 17087 h 7067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919" h="7067692">
                <a:moveTo>
                  <a:pt x="6276919" y="17087"/>
                </a:moveTo>
                <a:cubicBezTo>
                  <a:pt x="6259205" y="-414"/>
                  <a:pt x="6201198" y="7044496"/>
                  <a:pt x="6237679" y="7043940"/>
                </a:cubicBezTo>
                <a:lnTo>
                  <a:pt x="0" y="7067692"/>
                </a:lnTo>
                <a:lnTo>
                  <a:pt x="964441" y="0"/>
                </a:lnTo>
                <a:cubicBezTo>
                  <a:pt x="936930" y="33749"/>
                  <a:pt x="6268805" y="-16662"/>
                  <a:pt x="6276919" y="1708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274320" tIns="1737360" rIns="91440" bIns="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0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 flipV="1">
            <a:off x="9892018" y="3969749"/>
            <a:ext cx="1068355" cy="3101238"/>
          </a:xfrm>
          <a:prstGeom prst="rect">
            <a:avLst/>
          </a:prstGeom>
        </p:spPr>
      </p:pic>
      <p:pic>
        <p:nvPicPr>
          <p:cNvPr id="9" name="Streak 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8186626" y="2555314"/>
            <a:ext cx="1068355" cy="4475256"/>
          </a:xfrm>
          <a:prstGeom prst="rect">
            <a:avLst/>
          </a:prstGeom>
        </p:spPr>
      </p:pic>
      <p:sp>
        <p:nvSpPr>
          <p:cNvPr id="10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-66676" y="4489704"/>
            <a:ext cx="12334875" cy="2453639"/>
          </a:xfrm>
          <a:custGeom>
            <a:avLst/>
            <a:gdLst/>
            <a:ahLst/>
            <a:cxnLst/>
            <a:rect l="l" t="t" r="r" b="b"/>
            <a:pathLst>
              <a:path w="12334875" h="2453639">
                <a:moveTo>
                  <a:pt x="0" y="1513661"/>
                </a:moveTo>
                <a:lnTo>
                  <a:pt x="12334875" y="1513661"/>
                </a:lnTo>
                <a:lnTo>
                  <a:pt x="12334875" y="2453639"/>
                </a:lnTo>
                <a:lnTo>
                  <a:pt x="0" y="2453639"/>
                </a:lnTo>
                <a:close/>
                <a:moveTo>
                  <a:pt x="1" y="0"/>
                </a:moveTo>
                <a:lnTo>
                  <a:pt x="949975" y="0"/>
                </a:lnTo>
                <a:lnTo>
                  <a:pt x="4705351" y="0"/>
                </a:lnTo>
                <a:lnTo>
                  <a:pt x="9691689" y="0"/>
                </a:lnTo>
                <a:lnTo>
                  <a:pt x="8941740" y="1334452"/>
                </a:lnTo>
                <a:lnTo>
                  <a:pt x="4705351" y="1334452"/>
                </a:lnTo>
                <a:lnTo>
                  <a:pt x="200026" y="1334452"/>
                </a:lnTo>
                <a:lnTo>
                  <a:pt x="1" y="133445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lIns="914400" tIns="0" rIns="0" bIns="1005840" anchor="ctr" anchorCtr="0"/>
          <a:lstStyle>
            <a:lvl1pPr marL="342900" indent="-342900">
              <a:buClr>
                <a:schemeClr val="bg1"/>
              </a:buClr>
              <a:buFont typeface="Helvetica" panose="020B0604020202020204" pitchFamily="34" charset="0"/>
              <a:buChar char="​"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9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Streak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9886919" y="2537153"/>
            <a:ext cx="1068355" cy="4475256"/>
          </a:xfrm>
          <a:prstGeom prst="rect">
            <a:avLst/>
          </a:prstGeom>
        </p:spPr>
      </p:pic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-171450" y="4483100"/>
            <a:ext cx="11533728" cy="2454394"/>
          </a:xfrm>
          <a:custGeom>
            <a:avLst/>
            <a:gdLst>
              <a:gd name="connsiteX0" fmla="*/ 0 w 11533728"/>
              <a:gd name="connsiteY0" fmla="*/ 0 h 2454394"/>
              <a:gd name="connsiteX1" fmla="*/ 813763 w 11533728"/>
              <a:gd name="connsiteY1" fmla="*/ 0 h 2454394"/>
              <a:gd name="connsiteX2" fmla="*/ 11533728 w 11533728"/>
              <a:gd name="connsiteY2" fmla="*/ 0 h 2454394"/>
              <a:gd name="connsiteX3" fmla="*/ 10087378 w 11533728"/>
              <a:gd name="connsiteY3" fmla="*/ 2454394 h 2454394"/>
              <a:gd name="connsiteX4" fmla="*/ 813763 w 11533728"/>
              <a:gd name="connsiteY4" fmla="*/ 2454394 h 2454394"/>
              <a:gd name="connsiteX5" fmla="*/ 0 w 11533728"/>
              <a:gd name="connsiteY5" fmla="*/ 2454394 h 245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3728" h="2454394">
                <a:moveTo>
                  <a:pt x="0" y="0"/>
                </a:moveTo>
                <a:lnTo>
                  <a:pt x="813763" y="0"/>
                </a:lnTo>
                <a:lnTo>
                  <a:pt x="11533728" y="0"/>
                </a:lnTo>
                <a:lnTo>
                  <a:pt x="10087378" y="2454394"/>
                </a:lnTo>
                <a:lnTo>
                  <a:pt x="813763" y="2454394"/>
                </a:lnTo>
                <a:lnTo>
                  <a:pt x="0" y="245439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828800" tIns="45720" rIns="0" bIns="45720" rtlCol="0" anchor="ctr" anchorCtr="0">
            <a:noAutofit/>
          </a:bodyPr>
          <a:lstStyle>
            <a:lvl1pPr marL="342900" indent="-342900"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901"/>
            <a:ext cx="12190477" cy="6857143"/>
          </a:xfrm>
          <a:prstGeom prst="rect">
            <a:avLst/>
          </a:prstGeom>
        </p:spPr>
      </p:pic>
      <p:sp>
        <p:nvSpPr>
          <p:cNvPr id="40" name="Picture Placeholder 32"/>
          <p:cNvSpPr txBox="1">
            <a:spLocks/>
          </p:cNvSpPr>
          <p:nvPr userDrawn="1"/>
        </p:nvSpPr>
        <p:spPr>
          <a:xfrm>
            <a:off x="6095245" y="6475629"/>
            <a:ext cx="6270427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rcRect/>
            <a:stretch>
              <a:fillRect l="-72180"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1" name="Picture Placeholder 32"/>
          <p:cNvSpPr txBox="1">
            <a:spLocks/>
          </p:cNvSpPr>
          <p:nvPr userDrawn="1"/>
        </p:nvSpPr>
        <p:spPr>
          <a:xfrm>
            <a:off x="5834570" y="6475629"/>
            <a:ext cx="3575050" cy="676656"/>
          </a:xfrm>
          <a:custGeom>
            <a:avLst/>
            <a:gdLst>
              <a:gd name="connsiteX0" fmla="*/ 388238 w 3575050"/>
              <a:gd name="connsiteY0" fmla="*/ 0 h 676656"/>
              <a:gd name="connsiteX1" fmla="*/ 708025 w 3575050"/>
              <a:gd name="connsiteY1" fmla="*/ 0 h 676656"/>
              <a:gd name="connsiteX2" fmla="*/ 1708150 w 3575050"/>
              <a:gd name="connsiteY2" fmla="*/ 0 h 676656"/>
              <a:gd name="connsiteX3" fmla="*/ 3575050 w 3575050"/>
              <a:gd name="connsiteY3" fmla="*/ 0 h 676656"/>
              <a:gd name="connsiteX4" fmla="*/ 3575050 w 3575050"/>
              <a:gd name="connsiteY4" fmla="*/ 676656 h 676656"/>
              <a:gd name="connsiteX5" fmla="*/ 1319912 w 3575050"/>
              <a:gd name="connsiteY5" fmla="*/ 676656 h 676656"/>
              <a:gd name="connsiteX6" fmla="*/ 708025 w 3575050"/>
              <a:gd name="connsiteY6" fmla="*/ 676656 h 676656"/>
              <a:gd name="connsiteX7" fmla="*/ 0 w 357505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5050" h="676656">
                <a:moveTo>
                  <a:pt x="388238" y="0"/>
                </a:moveTo>
                <a:lnTo>
                  <a:pt x="708025" y="0"/>
                </a:lnTo>
                <a:lnTo>
                  <a:pt x="1708150" y="0"/>
                </a:lnTo>
                <a:lnTo>
                  <a:pt x="3575050" y="0"/>
                </a:lnTo>
                <a:lnTo>
                  <a:pt x="3575050" y="676656"/>
                </a:lnTo>
                <a:lnTo>
                  <a:pt x="1319912" y="676656"/>
                </a:lnTo>
                <a:lnTo>
                  <a:pt x="708025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 vert="horz" wrap="square" lIns="457081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chemeClr val="bg1"/>
              </a:buClr>
              <a:buNone/>
            </a:pPr>
            <a:endParaRPr lang="en-US" dirty="0"/>
          </a:p>
        </p:txBody>
      </p:sp>
      <p:sp>
        <p:nvSpPr>
          <p:cNvPr id="42" name="Picture Placeholder 31"/>
          <p:cNvSpPr txBox="1">
            <a:spLocks/>
          </p:cNvSpPr>
          <p:nvPr userDrawn="1"/>
        </p:nvSpPr>
        <p:spPr>
          <a:xfrm>
            <a:off x="-107950" y="6475629"/>
            <a:ext cx="6155870" cy="676656"/>
          </a:xfrm>
          <a:custGeom>
            <a:avLst/>
            <a:gdLst>
              <a:gd name="connsiteX0" fmla="*/ 0 w 6155870"/>
              <a:gd name="connsiteY0" fmla="*/ 0 h 676656"/>
              <a:gd name="connsiteX1" fmla="*/ 2070080 w 6155870"/>
              <a:gd name="connsiteY1" fmla="*/ 0 h 676656"/>
              <a:gd name="connsiteX2" fmla="*/ 2867025 w 6155870"/>
              <a:gd name="connsiteY2" fmla="*/ 0 h 676656"/>
              <a:gd name="connsiteX3" fmla="*/ 6155870 w 6155870"/>
              <a:gd name="connsiteY3" fmla="*/ 0 h 676656"/>
              <a:gd name="connsiteX4" fmla="*/ 5767632 w 6155870"/>
              <a:gd name="connsiteY4" fmla="*/ 676656 h 676656"/>
              <a:gd name="connsiteX5" fmla="*/ 2867025 w 6155870"/>
              <a:gd name="connsiteY5" fmla="*/ 676656 h 676656"/>
              <a:gd name="connsiteX6" fmla="*/ 1681842 w 6155870"/>
              <a:gd name="connsiteY6" fmla="*/ 676656 h 676656"/>
              <a:gd name="connsiteX7" fmla="*/ 0 w 6155870"/>
              <a:gd name="connsiteY7" fmla="*/ 676656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55870" h="676656">
                <a:moveTo>
                  <a:pt x="0" y="0"/>
                </a:moveTo>
                <a:lnTo>
                  <a:pt x="2070080" y="0"/>
                </a:lnTo>
                <a:lnTo>
                  <a:pt x="2867025" y="0"/>
                </a:lnTo>
                <a:lnTo>
                  <a:pt x="6155870" y="0"/>
                </a:lnTo>
                <a:lnTo>
                  <a:pt x="5767632" y="676656"/>
                </a:lnTo>
                <a:lnTo>
                  <a:pt x="2867025" y="676656"/>
                </a:lnTo>
                <a:lnTo>
                  <a:pt x="1681842" y="676656"/>
                </a:lnTo>
                <a:lnTo>
                  <a:pt x="0" y="676656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 vert="horz" wrap="square" lIns="0" tIns="0" rIns="0" bIns="0" rtlCol="0" anchor="ctr" anchorCtr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Helvetica 25 UltraLight" pitchFamily="34" charset="0"/>
              <a:buChar char=" "/>
              <a:defRPr lang="en-US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800" kern="1200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bg1"/>
              </a:buClr>
              <a:buFont typeface="Helvetica" panose="020B0604020202020204" pitchFamily="34" charset="0"/>
              <a:buChar char="​"/>
            </a:pPr>
            <a:endParaRPr lang="en-US" dirty="0"/>
          </a:p>
        </p:txBody>
      </p:sp>
      <p:pic>
        <p:nvPicPr>
          <p:cNvPr id="43" name="Picture 2" descr="M:\Creative Services\PRESENTATIONS\14PPT Template Redesign\NBA Template_Comps\images\bluebar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228" y="4969388"/>
            <a:ext cx="12407900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125406" y="4969387"/>
            <a:ext cx="7379208" cy="1392937"/>
          </a:xfrm>
          <a:prstGeom prst="rect">
            <a:avLst/>
          </a:prstGeom>
        </p:spPr>
        <p:txBody>
          <a:bodyPr lIns="0" tIns="0" rIns="274248" bIns="0" anchor="ctr" anchorCtr="0">
            <a:noAutofit/>
          </a:bodyPr>
          <a:lstStyle>
            <a:lvl1pPr marL="457081" indent="-457081" algn="r">
              <a:buFont typeface="Helvetica" panose="020B0604020202020204" pitchFamily="34" charset="0"/>
              <a:buChar char="​"/>
              <a:defRPr lang="en-US" sz="3200" b="1" kern="12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081" indent="0" algn="r">
              <a:buFontTx/>
              <a:buNone/>
              <a:defRPr lang="en-US" sz="2000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Title,</a:t>
            </a:r>
          </a:p>
          <a:p>
            <a:pPr lvl="1"/>
            <a:r>
              <a:rPr lang="en-US" dirty="0"/>
              <a:t>Department Name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09634"/>
            <a:ext cx="1433716" cy="32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1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6388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6388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6388" cy="24384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lnSpc>
                <a:spcPct val="90000"/>
              </a:lnSpc>
              <a:spcBef>
                <a:spcPts val="1200"/>
              </a:spcBef>
              <a:defRPr sz="2200"/>
            </a:lvl2pPr>
            <a:lvl3pPr>
              <a:lnSpc>
                <a:spcPct val="90000"/>
              </a:lnSpc>
              <a:spcBef>
                <a:spcPts val="1200"/>
              </a:spcBef>
              <a:defRPr sz="1800"/>
            </a:lvl3pPr>
            <a:lvl4pPr>
              <a:lnSpc>
                <a:spcPct val="90000"/>
              </a:lnSpc>
              <a:spcBef>
                <a:spcPts val="1200"/>
              </a:spcBef>
              <a:defRPr sz="1400"/>
            </a:lvl4pPr>
            <a:lvl5pPr>
              <a:lnSpc>
                <a:spcPct val="90000"/>
              </a:lnSpc>
              <a:spcBef>
                <a:spcPts val="12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4762500" y="4480588"/>
            <a:ext cx="7577947" cy="2478024"/>
          </a:xfrm>
          <a:custGeom>
            <a:avLst/>
            <a:gdLst>
              <a:gd name="connsiteX0" fmla="*/ 1428742 w 7577947"/>
              <a:gd name="connsiteY0" fmla="*/ 0 h 2478024"/>
              <a:gd name="connsiteX1" fmla="*/ 2476500 w 7577947"/>
              <a:gd name="connsiteY1" fmla="*/ 0 h 2478024"/>
              <a:gd name="connsiteX2" fmla="*/ 4657725 w 7577947"/>
              <a:gd name="connsiteY2" fmla="*/ 0 h 2478024"/>
              <a:gd name="connsiteX3" fmla="*/ 7577947 w 7577947"/>
              <a:gd name="connsiteY3" fmla="*/ 0 h 2478024"/>
              <a:gd name="connsiteX4" fmla="*/ 7577947 w 7577947"/>
              <a:gd name="connsiteY4" fmla="*/ 2478024 h 2478024"/>
              <a:gd name="connsiteX5" fmla="*/ 2476500 w 7577947"/>
              <a:gd name="connsiteY5" fmla="*/ 2478024 h 2478024"/>
              <a:gd name="connsiteX6" fmla="*/ 2476500 w 7577947"/>
              <a:gd name="connsiteY6" fmla="*/ 2476500 h 2478024"/>
              <a:gd name="connsiteX7" fmla="*/ 0 w 7577947"/>
              <a:gd name="connsiteY7" fmla="*/ 2476500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7947" h="2478024">
                <a:moveTo>
                  <a:pt x="1428742" y="0"/>
                </a:moveTo>
                <a:lnTo>
                  <a:pt x="2476500" y="0"/>
                </a:lnTo>
                <a:lnTo>
                  <a:pt x="4657725" y="0"/>
                </a:lnTo>
                <a:lnTo>
                  <a:pt x="7577947" y="0"/>
                </a:lnTo>
                <a:lnTo>
                  <a:pt x="7577947" y="2478024"/>
                </a:lnTo>
                <a:lnTo>
                  <a:pt x="2476500" y="2478024"/>
                </a:lnTo>
                <a:lnTo>
                  <a:pt x="24765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920240" tIns="45720" rIns="9144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9"/>
          </p:nvPr>
        </p:nvSpPr>
        <p:spPr>
          <a:xfrm>
            <a:off x="-104776" y="4480588"/>
            <a:ext cx="6019800" cy="2478024"/>
          </a:xfrm>
          <a:custGeom>
            <a:avLst/>
            <a:gdLst>
              <a:gd name="connsiteX0" fmla="*/ 0 w 6019800"/>
              <a:gd name="connsiteY0" fmla="*/ 0 h 2478024"/>
              <a:gd name="connsiteX1" fmla="*/ 2790817 w 6019800"/>
              <a:gd name="connsiteY1" fmla="*/ 0 h 2478024"/>
              <a:gd name="connsiteX2" fmla="*/ 3990975 w 6019800"/>
              <a:gd name="connsiteY2" fmla="*/ 0 h 2478024"/>
              <a:gd name="connsiteX3" fmla="*/ 6019800 w 6019800"/>
              <a:gd name="connsiteY3" fmla="*/ 0 h 2478024"/>
              <a:gd name="connsiteX4" fmla="*/ 4591058 w 6019800"/>
              <a:gd name="connsiteY4" fmla="*/ 2476500 h 2478024"/>
              <a:gd name="connsiteX5" fmla="*/ 3990975 w 6019800"/>
              <a:gd name="connsiteY5" fmla="*/ 2476500 h 2478024"/>
              <a:gd name="connsiteX6" fmla="*/ 3990975 w 6019800"/>
              <a:gd name="connsiteY6" fmla="*/ 2478024 h 2478024"/>
              <a:gd name="connsiteX7" fmla="*/ 0 w 6019800"/>
              <a:gd name="connsiteY7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2478024">
                <a:moveTo>
                  <a:pt x="0" y="0"/>
                </a:moveTo>
                <a:lnTo>
                  <a:pt x="2790817" y="0"/>
                </a:lnTo>
                <a:lnTo>
                  <a:pt x="3990975" y="0"/>
                </a:lnTo>
                <a:lnTo>
                  <a:pt x="6019800" y="0"/>
                </a:lnTo>
                <a:lnTo>
                  <a:pt x="4591058" y="2476500"/>
                </a:lnTo>
                <a:lnTo>
                  <a:pt x="3990975" y="2476500"/>
                </a:lnTo>
                <a:lnTo>
                  <a:pt x="3990975" y="2478024"/>
                </a:lnTo>
                <a:lnTo>
                  <a:pt x="0" y="24780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vert="horz" lIns="1005840" tIns="45720" rIns="0" bIns="45720" rtlCol="0" anchor="ctr" anchorCtr="0">
            <a:noAutofit/>
          </a:bodyPr>
          <a:lstStyle>
            <a:lvl1pPr marL="342900" indent="-342900">
              <a:buClr>
                <a:schemeClr val="bg1"/>
              </a:buClr>
              <a:buFont typeface="Helvetica 25 UltraLight" pitchFamily="34" charset="0"/>
              <a:buChar char=" "/>
              <a:defRPr lang="en-US" sz="2000" dirty="0">
                <a:solidFill>
                  <a:schemeClr val="bg1"/>
                </a:solidFill>
                <a:latin typeface="Helvetica" panose="020B0604020202020204" pitchFamily="34" charset="0"/>
              </a:defRPr>
            </a:lvl1pPr>
          </a:lstStyle>
          <a:p>
            <a:pPr marL="0" lvl="0" indent="0" algn="ctr">
              <a:buFont typeface="Helvetica" panose="020B0604020202020204" pitchFamily="34" charset="0"/>
              <a:buChar char="​"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09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l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040" y="1264534"/>
            <a:ext cx="1909132" cy="432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rIns="182880" bIns="27432" anchor="b" anchorCtr="0">
            <a:noAutofit/>
          </a:bodyPr>
          <a:lstStyle>
            <a:lvl1pPr>
              <a:lnSpc>
                <a:spcPct val="85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11734800" cy="4572000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3200"/>
            </a:lvl1pPr>
            <a:lvl2pPr>
              <a:lnSpc>
                <a:spcPct val="90000"/>
              </a:lnSpc>
              <a:spcBef>
                <a:spcPts val="1200"/>
              </a:spcBef>
              <a:defRPr sz="2800"/>
            </a:lvl2pPr>
            <a:lvl3pPr>
              <a:lnSpc>
                <a:spcPct val="90000"/>
              </a:lnSpc>
              <a:spcBef>
                <a:spcPts val="1200"/>
              </a:spcBef>
              <a:defRPr sz="2400"/>
            </a:lvl3pPr>
            <a:lvl4pPr>
              <a:lnSpc>
                <a:spcPct val="90000"/>
              </a:lnSpc>
              <a:spcBef>
                <a:spcPts val="1200"/>
              </a:spcBef>
              <a:defRPr sz="2000"/>
            </a:lvl4pPr>
            <a:lvl5pPr>
              <a:lnSpc>
                <a:spcPct val="90000"/>
              </a:lnSpc>
              <a:spcBef>
                <a:spcPts val="120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rIns="182880" anchor="t" anchorCtr="0">
            <a:noAutofit/>
          </a:bodyPr>
          <a:lstStyle>
            <a:lvl1pPr marL="0" indent="0">
              <a:buNone/>
              <a:defRPr sz="26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2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6194424" y="1905000"/>
            <a:ext cx="5767388" cy="4572000"/>
          </a:xfrm>
          <a:prstGeom prst="rect">
            <a:avLst/>
          </a:prstGeom>
        </p:spPr>
        <p:txBody>
          <a:bodyPr lIns="182880">
            <a:noAutofit/>
          </a:bodyPr>
          <a:lstStyle>
            <a:lvl1pPr>
              <a:lnSpc>
                <a:spcPct val="90000"/>
              </a:lnSpc>
              <a:defRPr sz="3200"/>
            </a:lvl1pPr>
            <a:lvl2pPr>
              <a:lnSpc>
                <a:spcPct val="90000"/>
              </a:lnSpc>
              <a:defRPr sz="28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000"/>
            </a:lvl4pPr>
            <a:lvl5pPr>
              <a:lnSpc>
                <a:spcPct val="900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227012" y="1189038"/>
            <a:ext cx="11734800" cy="639762"/>
          </a:xfrm>
          <a:prstGeom prst="rect">
            <a:avLst/>
          </a:prstGeom>
        </p:spPr>
        <p:txBody>
          <a:bodyPr lIns="182880" anchor="t" anchorCtr="0">
            <a:noAutofit/>
          </a:bodyPr>
          <a:lstStyle>
            <a:lvl1pPr marL="0" indent="0">
              <a:buNone/>
              <a:defRPr lang="en-US" sz="2600" b="0" kern="1200" cap="none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1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274320" tIns="27432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-685801" y="1940452"/>
            <a:ext cx="1266190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1263"/>
              <a:gd name="connsiteY0" fmla="*/ 10000 h 10000"/>
              <a:gd name="connsiteX1" fmla="*/ 452 w 11263"/>
              <a:gd name="connsiteY1" fmla="*/ 0 h 10000"/>
              <a:gd name="connsiteX2" fmla="*/ 10000 w 11263"/>
              <a:gd name="connsiteY2" fmla="*/ 0 h 10000"/>
              <a:gd name="connsiteX3" fmla="*/ 9614 w 11263"/>
              <a:gd name="connsiteY3" fmla="*/ 10000 h 10000"/>
              <a:gd name="connsiteX4" fmla="*/ 0 w 11263"/>
              <a:gd name="connsiteY4" fmla="*/ 10000 h 10000"/>
              <a:gd name="connsiteX0" fmla="*/ 0 w 10626"/>
              <a:gd name="connsiteY0" fmla="*/ 10000 h 10000"/>
              <a:gd name="connsiteX1" fmla="*/ 452 w 10626"/>
              <a:gd name="connsiteY1" fmla="*/ 0 h 10000"/>
              <a:gd name="connsiteX2" fmla="*/ 10000 w 10626"/>
              <a:gd name="connsiteY2" fmla="*/ 0 h 10000"/>
              <a:gd name="connsiteX3" fmla="*/ 9614 w 10626"/>
              <a:gd name="connsiteY3" fmla="*/ 10000 h 10000"/>
              <a:gd name="connsiteX4" fmla="*/ 0 w 10626"/>
              <a:gd name="connsiteY4" fmla="*/ 10000 h 10000"/>
              <a:gd name="connsiteX0" fmla="*/ 0 w 11322"/>
              <a:gd name="connsiteY0" fmla="*/ 10000 h 10000"/>
              <a:gd name="connsiteX1" fmla="*/ 452 w 11322"/>
              <a:gd name="connsiteY1" fmla="*/ 0 h 10000"/>
              <a:gd name="connsiteX2" fmla="*/ 10000 w 11322"/>
              <a:gd name="connsiteY2" fmla="*/ 0 h 10000"/>
              <a:gd name="connsiteX3" fmla="*/ 9614 w 11322"/>
              <a:gd name="connsiteY3" fmla="*/ 10000 h 10000"/>
              <a:gd name="connsiteX4" fmla="*/ 0 w 11322"/>
              <a:gd name="connsiteY4" fmla="*/ 10000 h 10000"/>
              <a:gd name="connsiteX0" fmla="*/ 0 w 10417"/>
              <a:gd name="connsiteY0" fmla="*/ 10000 h 10000"/>
              <a:gd name="connsiteX1" fmla="*/ 452 w 10417"/>
              <a:gd name="connsiteY1" fmla="*/ 0 h 10000"/>
              <a:gd name="connsiteX2" fmla="*/ 10000 w 10417"/>
              <a:gd name="connsiteY2" fmla="*/ 0 h 10000"/>
              <a:gd name="connsiteX3" fmla="*/ 9614 w 10417"/>
              <a:gd name="connsiteY3" fmla="*/ 10000 h 10000"/>
              <a:gd name="connsiteX4" fmla="*/ 0 w 10417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61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614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One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-685800" y="2821385"/>
            <a:ext cx="1205388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4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  <a:gd name="connsiteX0" fmla="*/ 0 w 11251"/>
              <a:gd name="connsiteY0" fmla="*/ 10000 h 10000"/>
              <a:gd name="connsiteX1" fmla="*/ 452 w 11251"/>
              <a:gd name="connsiteY1" fmla="*/ 0 h 10000"/>
              <a:gd name="connsiteX2" fmla="*/ 10000 w 11251"/>
              <a:gd name="connsiteY2" fmla="*/ 0 h 10000"/>
              <a:gd name="connsiteX3" fmla="*/ 9592 w 11251"/>
              <a:gd name="connsiteY3" fmla="*/ 10000 h 10000"/>
              <a:gd name="connsiteX4" fmla="*/ 0 w 11251"/>
              <a:gd name="connsiteY4" fmla="*/ 10000 h 10000"/>
              <a:gd name="connsiteX0" fmla="*/ 0 w 10622"/>
              <a:gd name="connsiteY0" fmla="*/ 10000 h 10000"/>
              <a:gd name="connsiteX1" fmla="*/ 452 w 10622"/>
              <a:gd name="connsiteY1" fmla="*/ 0 h 10000"/>
              <a:gd name="connsiteX2" fmla="*/ 10000 w 10622"/>
              <a:gd name="connsiteY2" fmla="*/ 0 h 10000"/>
              <a:gd name="connsiteX3" fmla="*/ 9592 w 10622"/>
              <a:gd name="connsiteY3" fmla="*/ 10000 h 10000"/>
              <a:gd name="connsiteX4" fmla="*/ 0 w 10622"/>
              <a:gd name="connsiteY4" fmla="*/ 10000 h 10000"/>
              <a:gd name="connsiteX0" fmla="*/ 0 w 11313"/>
              <a:gd name="connsiteY0" fmla="*/ 10000 h 10000"/>
              <a:gd name="connsiteX1" fmla="*/ 452 w 11313"/>
              <a:gd name="connsiteY1" fmla="*/ 0 h 10000"/>
              <a:gd name="connsiteX2" fmla="*/ 10000 w 11313"/>
              <a:gd name="connsiteY2" fmla="*/ 0 h 10000"/>
              <a:gd name="connsiteX3" fmla="*/ 9592 w 11313"/>
              <a:gd name="connsiteY3" fmla="*/ 10000 h 10000"/>
              <a:gd name="connsiteX4" fmla="*/ 0 w 11313"/>
              <a:gd name="connsiteY4" fmla="*/ 10000 h 10000"/>
              <a:gd name="connsiteX0" fmla="*/ 0 w 10399"/>
              <a:gd name="connsiteY0" fmla="*/ 10000 h 10000"/>
              <a:gd name="connsiteX1" fmla="*/ 452 w 10399"/>
              <a:gd name="connsiteY1" fmla="*/ 0 h 10000"/>
              <a:gd name="connsiteX2" fmla="*/ 10000 w 10399"/>
              <a:gd name="connsiteY2" fmla="*/ 0 h 10000"/>
              <a:gd name="connsiteX3" fmla="*/ 9592 w 10399"/>
              <a:gd name="connsiteY3" fmla="*/ 10000 h 10000"/>
              <a:gd name="connsiteX4" fmla="*/ 0 w 10399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92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92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Two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-685800" y="3702318"/>
            <a:ext cx="11457578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1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1301"/>
              <a:gd name="connsiteY0" fmla="*/ 10000 h 10000"/>
              <a:gd name="connsiteX1" fmla="*/ 452 w 11301"/>
              <a:gd name="connsiteY1" fmla="*/ 0 h 10000"/>
              <a:gd name="connsiteX2" fmla="*/ 10000 w 11301"/>
              <a:gd name="connsiteY2" fmla="*/ 0 h 10000"/>
              <a:gd name="connsiteX3" fmla="*/ 9564 w 11301"/>
              <a:gd name="connsiteY3" fmla="*/ 10000 h 10000"/>
              <a:gd name="connsiteX4" fmla="*/ 0 w 11301"/>
              <a:gd name="connsiteY4" fmla="*/ 10000 h 10000"/>
              <a:gd name="connsiteX0" fmla="*/ 0 w 10377"/>
              <a:gd name="connsiteY0" fmla="*/ 10000 h 10000"/>
              <a:gd name="connsiteX1" fmla="*/ 452 w 10377"/>
              <a:gd name="connsiteY1" fmla="*/ 0 h 10000"/>
              <a:gd name="connsiteX2" fmla="*/ 10000 w 10377"/>
              <a:gd name="connsiteY2" fmla="*/ 0 h 10000"/>
              <a:gd name="connsiteX3" fmla="*/ 9564 w 10377"/>
              <a:gd name="connsiteY3" fmla="*/ 10000 h 10000"/>
              <a:gd name="connsiteX4" fmla="*/ 0 w 10377"/>
              <a:gd name="connsiteY4" fmla="*/ 10000 h 10000"/>
              <a:gd name="connsiteX0" fmla="*/ 0 w 11235"/>
              <a:gd name="connsiteY0" fmla="*/ 10000 h 10000"/>
              <a:gd name="connsiteX1" fmla="*/ 452 w 11235"/>
              <a:gd name="connsiteY1" fmla="*/ 0 h 10000"/>
              <a:gd name="connsiteX2" fmla="*/ 10000 w 11235"/>
              <a:gd name="connsiteY2" fmla="*/ 0 h 10000"/>
              <a:gd name="connsiteX3" fmla="*/ 9564 w 11235"/>
              <a:gd name="connsiteY3" fmla="*/ 10000 h 10000"/>
              <a:gd name="connsiteX4" fmla="*/ 0 w 11235"/>
              <a:gd name="connsiteY4" fmla="*/ 10000 h 10000"/>
              <a:gd name="connsiteX0" fmla="*/ 0 w 10616"/>
              <a:gd name="connsiteY0" fmla="*/ 10000 h 10000"/>
              <a:gd name="connsiteX1" fmla="*/ 452 w 10616"/>
              <a:gd name="connsiteY1" fmla="*/ 0 h 10000"/>
              <a:gd name="connsiteX2" fmla="*/ 10000 w 10616"/>
              <a:gd name="connsiteY2" fmla="*/ 0 h 10000"/>
              <a:gd name="connsiteX3" fmla="*/ 9564 w 10616"/>
              <a:gd name="connsiteY3" fmla="*/ 10000 h 10000"/>
              <a:gd name="connsiteX4" fmla="*/ 0 w 10616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64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855" y="3333"/>
                  <a:pt x="9782" y="5000"/>
                  <a:pt x="9564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Three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-685800" y="4583251"/>
            <a:ext cx="10844212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cubicBezTo>
                  <a:pt x="9777" y="5000"/>
                  <a:pt x="9777" y="5000"/>
                  <a:pt x="9555" y="10000"/>
                </a:cubicBez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-685800" y="1204686"/>
            <a:ext cx="0" cy="56533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-685800" y="5464184"/>
            <a:ext cx="10229850" cy="70438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8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29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1298"/>
              <a:gd name="connsiteY0" fmla="*/ 10000 h 10000"/>
              <a:gd name="connsiteX1" fmla="*/ 452 w 11298"/>
              <a:gd name="connsiteY1" fmla="*/ 0 h 10000"/>
              <a:gd name="connsiteX2" fmla="*/ 10000 w 11298"/>
              <a:gd name="connsiteY2" fmla="*/ 0 h 10000"/>
              <a:gd name="connsiteX3" fmla="*/ 9555 w 11298"/>
              <a:gd name="connsiteY3" fmla="*/ 10000 h 10000"/>
              <a:gd name="connsiteX4" fmla="*/ 0 w 11298"/>
              <a:gd name="connsiteY4" fmla="*/ 10000 h 10000"/>
              <a:gd name="connsiteX0" fmla="*/ 0 w 11230"/>
              <a:gd name="connsiteY0" fmla="*/ 10000 h 10000"/>
              <a:gd name="connsiteX1" fmla="*/ 452 w 11230"/>
              <a:gd name="connsiteY1" fmla="*/ 0 h 10000"/>
              <a:gd name="connsiteX2" fmla="*/ 10000 w 11230"/>
              <a:gd name="connsiteY2" fmla="*/ 0 h 10000"/>
              <a:gd name="connsiteX3" fmla="*/ 9555 w 11230"/>
              <a:gd name="connsiteY3" fmla="*/ 10000 h 10000"/>
              <a:gd name="connsiteX4" fmla="*/ 0 w 11230"/>
              <a:gd name="connsiteY4" fmla="*/ 10000 h 10000"/>
              <a:gd name="connsiteX0" fmla="*/ 0 w 10673"/>
              <a:gd name="connsiteY0" fmla="*/ 10000 h 10000"/>
              <a:gd name="connsiteX1" fmla="*/ 452 w 10673"/>
              <a:gd name="connsiteY1" fmla="*/ 0 h 10000"/>
              <a:gd name="connsiteX2" fmla="*/ 10000 w 10673"/>
              <a:gd name="connsiteY2" fmla="*/ 0 h 10000"/>
              <a:gd name="connsiteX3" fmla="*/ 9555 w 10673"/>
              <a:gd name="connsiteY3" fmla="*/ 10000 h 10000"/>
              <a:gd name="connsiteX4" fmla="*/ 0 w 10673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55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  <a:gd name="connsiteX0" fmla="*/ 0 w 11290"/>
              <a:gd name="connsiteY0" fmla="*/ 10000 h 10000"/>
              <a:gd name="connsiteX1" fmla="*/ 452 w 11290"/>
              <a:gd name="connsiteY1" fmla="*/ 0 h 10000"/>
              <a:gd name="connsiteX2" fmla="*/ 10000 w 11290"/>
              <a:gd name="connsiteY2" fmla="*/ 0 h 10000"/>
              <a:gd name="connsiteX3" fmla="*/ 9536 w 11290"/>
              <a:gd name="connsiteY3" fmla="*/ 10000 h 10000"/>
              <a:gd name="connsiteX4" fmla="*/ 0 w 11290"/>
              <a:gd name="connsiteY4" fmla="*/ 10000 h 10000"/>
              <a:gd name="connsiteX0" fmla="*/ 0 w 11219"/>
              <a:gd name="connsiteY0" fmla="*/ 10000 h 10000"/>
              <a:gd name="connsiteX1" fmla="*/ 452 w 11219"/>
              <a:gd name="connsiteY1" fmla="*/ 0 h 10000"/>
              <a:gd name="connsiteX2" fmla="*/ 10000 w 11219"/>
              <a:gd name="connsiteY2" fmla="*/ 0 h 10000"/>
              <a:gd name="connsiteX3" fmla="*/ 9536 w 11219"/>
              <a:gd name="connsiteY3" fmla="*/ 10000 h 10000"/>
              <a:gd name="connsiteX4" fmla="*/ 0 w 11219"/>
              <a:gd name="connsiteY4" fmla="*/ 10000 h 10000"/>
              <a:gd name="connsiteX0" fmla="*/ 0 w 10658"/>
              <a:gd name="connsiteY0" fmla="*/ 10000 h 10000"/>
              <a:gd name="connsiteX1" fmla="*/ 452 w 10658"/>
              <a:gd name="connsiteY1" fmla="*/ 0 h 10000"/>
              <a:gd name="connsiteX2" fmla="*/ 10000 w 10658"/>
              <a:gd name="connsiteY2" fmla="*/ 0 h 10000"/>
              <a:gd name="connsiteX3" fmla="*/ 9536 w 10658"/>
              <a:gd name="connsiteY3" fmla="*/ 10000 h 10000"/>
              <a:gd name="connsiteX4" fmla="*/ 0 w 10658"/>
              <a:gd name="connsiteY4" fmla="*/ 10000 h 10000"/>
              <a:gd name="connsiteX0" fmla="*/ 0 w 10000"/>
              <a:gd name="connsiteY0" fmla="*/ 10000 h 10000"/>
              <a:gd name="connsiteX1" fmla="*/ 452 w 10000"/>
              <a:gd name="connsiteY1" fmla="*/ 0 h 10000"/>
              <a:gd name="connsiteX2" fmla="*/ 10000 w 10000"/>
              <a:gd name="connsiteY2" fmla="*/ 0 h 10000"/>
              <a:gd name="connsiteX3" fmla="*/ 9536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51" y="6667"/>
                  <a:pt x="301" y="3333"/>
                  <a:pt x="452" y="0"/>
                </a:cubicBezTo>
                <a:lnTo>
                  <a:pt x="10000" y="0"/>
                </a:lnTo>
                <a:lnTo>
                  <a:pt x="9536" y="10000"/>
                </a:lnTo>
                <a:lnTo>
                  <a:pt x="0" y="1000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75000"/>
                  <a:alpha val="76000"/>
                </a:schemeClr>
              </a:gs>
              <a:gs pos="99000">
                <a:schemeClr val="accent2">
                  <a:alpha val="87000"/>
                </a:schemeClr>
              </a:gs>
            </a:gsLst>
            <a:lin ang="16200000" scaled="0"/>
          </a:gradFill>
        </p:spPr>
        <p:txBody>
          <a:bodyPr wrap="square" lIns="1188720" rtlCol="0" anchor="ctr">
            <a:noAutofit/>
          </a:bodyPr>
          <a:lstStyle>
            <a:lvl1pPr marL="342900" indent="-342900">
              <a:buNone/>
              <a:defRPr lang="en-US" sz="2400" b="1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en-US" dirty="0"/>
              <a:t>Agenda Item Five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599"/>
            <a:ext cx="11734800" cy="940693"/>
          </a:xfrm>
          <a:prstGeom prst="rect">
            <a:avLst/>
          </a:prstGeom>
        </p:spPr>
        <p:txBody>
          <a:bodyPr lIns="182880" bIns="27432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23452" y="1905001"/>
            <a:ext cx="9736318" cy="3676650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5400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quote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223451" y="5657850"/>
            <a:ext cx="9735311" cy="801007"/>
          </a:xfr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Quote attribute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0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" y="228600"/>
            <a:ext cx="10725150" cy="6400800"/>
          </a:xfrm>
        </p:spPr>
        <p:txBody>
          <a:bodyPr anchor="ctr">
            <a:normAutofit/>
          </a:bodyPr>
          <a:lstStyle>
            <a:lvl1pPr marL="0" indent="0" algn="l">
              <a:buFontTx/>
              <a:buNone/>
              <a:defRPr sz="6600" b="1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Insert large statement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2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94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28" y="-22860"/>
            <a:ext cx="12273280" cy="69037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11760200" cy="941832"/>
          </a:xfrm>
          <a:prstGeom prst="rect">
            <a:avLst/>
          </a:prstGeom>
        </p:spPr>
        <p:txBody>
          <a:bodyPr vert="horz" lIns="182880" tIns="27432" rIns="182880" bIns="27432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28600" y="1866900"/>
            <a:ext cx="11760200" cy="460705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42900" lvl="1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42900" lvl="3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42900" lvl="4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344026" y="6492875"/>
            <a:ext cx="2843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23162CA8-8998-4CA4-A9BA-23D1B2AE93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650" r:id="rId3"/>
    <p:sldLayoutId id="2147483701" r:id="rId4"/>
    <p:sldLayoutId id="2147483662" r:id="rId5"/>
    <p:sldLayoutId id="2147483677" r:id="rId6"/>
    <p:sldLayoutId id="2147483696" r:id="rId7"/>
    <p:sldLayoutId id="2147483678" r:id="rId8"/>
    <p:sldLayoutId id="2147483728" r:id="rId9"/>
    <p:sldLayoutId id="2147483729" r:id="rId10"/>
    <p:sldLayoutId id="2147483661" r:id="rId11"/>
    <p:sldLayoutId id="2147483673" r:id="rId12"/>
    <p:sldLayoutId id="2147483675" r:id="rId13"/>
    <p:sldLayoutId id="2147483676" r:id="rId14"/>
    <p:sldLayoutId id="2147483655" r:id="rId15"/>
    <p:sldLayoutId id="2147483731" r:id="rId16"/>
    <p:sldLayoutId id="2147483732" r:id="rId17"/>
    <p:sldLayoutId id="2147483726" r:id="rId18"/>
    <p:sldLayoutId id="2147483722" r:id="rId19"/>
    <p:sldLayoutId id="2147483723" r:id="rId20"/>
    <p:sldLayoutId id="2147483664" r:id="rId2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6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24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lang="en-US" sz="20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–"/>
        <a:defRPr lang="en-US" sz="1800" kern="1200" dirty="0" smtClean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90000"/>
        </a:lnSpc>
        <a:spcBef>
          <a:spcPct val="20000"/>
        </a:spcBef>
        <a:buClr>
          <a:schemeClr val="accent2"/>
        </a:buClr>
        <a:buFont typeface="Arial" panose="020B0604020202020204" pitchFamily="34" charset="0"/>
        <a:buChar char="»"/>
        <a:defRPr lang="en-US" sz="1800" kern="1200" dirty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New </a:t>
            </a:r>
            <a:r>
              <a:rPr lang="en-US" dirty="0" err="1"/>
              <a:t>Boxscore</a:t>
            </a:r>
            <a:endParaRPr lang="en-US" dirty="0"/>
          </a:p>
          <a:p>
            <a:pPr marL="914400" lvl="2" indent="0" algn="r">
              <a:buNone/>
            </a:pP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 Nona</a:t>
            </a:r>
          </a:p>
          <a:p>
            <a:pPr marL="914400" lvl="2" indent="0" algn="r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Nathaniel Brown &amp; Sonia Xu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t>1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29"/>
          </p:nvPr>
        </p:nvSpPr>
        <p:spPr/>
      </p:sp>
    </p:spTree>
    <p:extLst>
      <p:ext uri="{BB962C8B-B14F-4D97-AF65-F5344CB8AC3E}">
        <p14:creationId xmlns:p14="http://schemas.microsoft.com/office/powerpoint/2010/main" val="219680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Through the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0" y="1750372"/>
            <a:ext cx="5534607" cy="2202873"/>
          </a:xfrm>
        </p:spPr>
        <p:txBody>
          <a:bodyPr/>
          <a:lstStyle/>
          <a:p>
            <a:endParaRPr lang="en-US" sz="3000" dirty="0"/>
          </a:p>
          <a:p>
            <a:r>
              <a:rPr lang="en-US" sz="3000" dirty="0"/>
              <a:t>Boston Celtics vs. Detroit Falcons, BAA, 1946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2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2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4E5EA25-0667-479D-A331-FD51442BB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031173"/>
              </p:ext>
            </p:extLst>
          </p:nvPr>
        </p:nvGraphicFramePr>
        <p:xfrm>
          <a:off x="98425" y="98425"/>
          <a:ext cx="11064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ackager Shell Object" showAsIcon="1" r:id="rId4" imgW="1105920" imgH="488520" progId="Package">
                  <p:embed/>
                </p:oleObj>
              </mc:Choice>
              <mc:Fallback>
                <p:oleObj name="Packager Shell Object" showAsIcon="1" r:id="rId4" imgW="110592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1106488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7D9BEEC-432D-4912-9ED4-61C21C560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325"/>
            <a:ext cx="5777948" cy="3114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F54EB8-89BC-4125-87DA-ADBA104AA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89" y="3633124"/>
            <a:ext cx="6214228" cy="322487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BE5B7A-D03C-4351-A830-74E4FBD4F64F}"/>
              </a:ext>
            </a:extLst>
          </p:cNvPr>
          <p:cNvSpPr txBox="1">
            <a:spLocks/>
          </p:cNvSpPr>
          <p:nvPr/>
        </p:nvSpPr>
        <p:spPr>
          <a:xfrm>
            <a:off x="5654704" y="1758690"/>
            <a:ext cx="5534606" cy="2202873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2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22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lang="en-US"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–"/>
              <a:defRPr lang="en-US"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Font typeface="Arial" panose="020B0604020202020204" pitchFamily="34" charset="0"/>
              <a:buChar char="»"/>
              <a:defRPr lang="en-US"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3000" dirty="0"/>
          </a:p>
          <a:p>
            <a:r>
              <a:rPr lang="fr-FR" sz="3000" dirty="0"/>
              <a:t>Boston </a:t>
            </a:r>
            <a:r>
              <a:rPr lang="fr-FR" sz="3000" dirty="0" err="1"/>
              <a:t>Celtics</a:t>
            </a:r>
            <a:r>
              <a:rPr lang="fr-FR" sz="3000" dirty="0"/>
              <a:t> vs. Detroit Pistons, NBA, 2017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Combining the Old &amp; the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Player Impact Estimate (PIE)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Single box-score statistic.</a:t>
            </a:r>
          </a:p>
          <a:p>
            <a:pPr marL="457200" lvl="1" indent="0">
              <a:buNone/>
            </a:pPr>
            <a:endParaRPr lang="en-US" sz="2600" dirty="0"/>
          </a:p>
          <a:p>
            <a:pPr lvl="1"/>
            <a:r>
              <a:rPr lang="en-US" sz="2600" dirty="0"/>
              <a:t>“In its simplest terms, PIE shows what % of game events did that player or team achieve.”  </a:t>
            </a:r>
          </a:p>
          <a:p>
            <a:endParaRPr lang="en-US" sz="3000" dirty="0"/>
          </a:p>
          <a:p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3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3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4455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4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4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28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5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5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41" y="454052"/>
            <a:ext cx="10003318" cy="940693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1" y="2289206"/>
            <a:ext cx="8030742" cy="2202873"/>
          </a:xfrm>
        </p:spPr>
        <p:txBody>
          <a:bodyPr/>
          <a:lstStyle/>
          <a:p>
            <a:r>
              <a:rPr lang="en-US" sz="3000" dirty="0"/>
              <a:t>Bullet</a:t>
            </a:r>
          </a:p>
          <a:p>
            <a:r>
              <a:rPr lang="en-US" sz="3000" dirty="0"/>
              <a:t>Bullet</a:t>
            </a:r>
          </a:p>
          <a:p>
            <a:r>
              <a:rPr lang="en-US" sz="3000" dirty="0"/>
              <a:t>Visualization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23162CA8-8998-4CA4-A9BA-23D1B2AE931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9392305" y="6492874"/>
            <a:ext cx="284321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3162CA8-8998-4CA4-A9BA-23D1B2AE931E}" type="slidenum">
              <a:rPr lang="en-US" sz="1200" smtClean="0">
                <a:solidFill>
                  <a:srgbClr val="F3F2F3"/>
                </a:solidFill>
              </a:rPr>
              <a:pPr algn="r"/>
              <a:t>6</a:t>
            </a:fld>
            <a:endParaRPr lang="en-US" sz="1200" dirty="0">
              <a:solidFill>
                <a:srgbClr val="F3F2F3"/>
              </a:solidFill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9344026" y="6492876"/>
            <a:ext cx="2843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162CA8-8998-4CA4-A9BA-23D1B2AE931E}" type="slidenum">
              <a:rPr lang="en-US" smtClean="0">
                <a:solidFill>
                  <a:srgbClr val="F3F2F3"/>
                </a:solidFill>
              </a:rPr>
              <a:pPr/>
              <a:t>6</a:t>
            </a:fld>
            <a:endParaRPr lang="en-US" dirty="0">
              <a:solidFill>
                <a:srgbClr val="F3F2F3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type="body" idx="13"/>
          </p:nvPr>
        </p:nvSpPr>
        <p:spPr>
          <a:xfrm>
            <a:off x="243341" y="1610335"/>
            <a:ext cx="8801101" cy="678871"/>
          </a:xfrm>
        </p:spPr>
        <p:txBody>
          <a:bodyPr/>
          <a:lstStyle/>
          <a:p>
            <a:r>
              <a:rPr lang="en-US" b="1" i="1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770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10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plate__Oct14">
  <a:themeElements>
    <a:clrScheme name="NBA Template">
      <a:dk1>
        <a:sysClr val="windowText" lastClr="000000"/>
      </a:dk1>
      <a:lt1>
        <a:sysClr val="window" lastClr="FFFFFF"/>
      </a:lt1>
      <a:dk2>
        <a:srgbClr val="1D428A"/>
      </a:dk2>
      <a:lt2>
        <a:srgbClr val="F9A350"/>
      </a:lt2>
      <a:accent1>
        <a:srgbClr val="C8102E"/>
      </a:accent1>
      <a:accent2>
        <a:srgbClr val="1D428A"/>
      </a:accent2>
      <a:accent3>
        <a:srgbClr val="EF6D1F"/>
      </a:accent3>
      <a:accent4>
        <a:srgbClr val="EF3E42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>
        <a:spAutoFit/>
      </a:bodyPr>
      <a:lstStyle>
        <a:defPPr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NBA 2014">
      <a:dk1>
        <a:sysClr val="windowText" lastClr="000000"/>
      </a:dk1>
      <a:lt1>
        <a:sysClr val="window" lastClr="FFFFFF"/>
      </a:lt1>
      <a:dk2>
        <a:srgbClr val="006BB6"/>
      </a:dk2>
      <a:lt2>
        <a:srgbClr val="C6A120"/>
      </a:lt2>
      <a:accent1>
        <a:srgbClr val="ED174C"/>
      </a:accent1>
      <a:accent2>
        <a:srgbClr val="006BB6"/>
      </a:accent2>
      <a:accent3>
        <a:srgbClr val="EF6D1F"/>
      </a:accent3>
      <a:accent4>
        <a:srgbClr val="90145A"/>
      </a:accent4>
      <a:accent5>
        <a:srgbClr val="3D2682"/>
      </a:accent5>
      <a:accent6>
        <a:srgbClr val="3390D9"/>
      </a:accent6>
      <a:hlink>
        <a:srgbClr val="EF6D1F"/>
      </a:hlink>
      <a:folHlink>
        <a:srgbClr val="694BDC"/>
      </a:folHlink>
    </a:clrScheme>
    <a:fontScheme name="NB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Template__Oct14</Template>
  <TotalTime>12850</TotalTime>
  <Words>107</Words>
  <Application>Microsoft Office PowerPoint</Application>
  <PresentationFormat>Custom</PresentationFormat>
  <Paragraphs>52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Helvetica</vt:lpstr>
      <vt:lpstr>Helvetica 25 UltraLight</vt:lpstr>
      <vt:lpstr>Wingdings</vt:lpstr>
      <vt:lpstr>Template__Oct14</vt:lpstr>
      <vt:lpstr>Package</vt:lpstr>
      <vt:lpstr>PowerPoint Presentation</vt:lpstr>
      <vt:lpstr>Through the years</vt:lpstr>
      <vt:lpstr>Combining the Old &amp; the New</vt:lpstr>
      <vt:lpstr>Title</vt:lpstr>
      <vt:lpstr>Title</vt:lpstr>
      <vt:lpstr>Title</vt:lpstr>
      <vt:lpstr>PowerPoint Presentation</vt:lpstr>
    </vt:vector>
  </TitlesOfParts>
  <Company>NBA Properties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NBA</dc:creator>
  <cp:lastModifiedBy>Nathaniel Brown</cp:lastModifiedBy>
  <cp:revision>142</cp:revision>
  <cp:lastPrinted>2017-09-13T22:16:24Z</cp:lastPrinted>
  <dcterms:created xsi:type="dcterms:W3CDTF">2014-10-29T20:30:53Z</dcterms:created>
  <dcterms:modified xsi:type="dcterms:W3CDTF">2017-09-24T11:32:51Z</dcterms:modified>
</cp:coreProperties>
</file>