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0E7DB-2CA6-86DC-7905-C272D5967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A28ED-C36A-71B2-B67F-26F8F8C12F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CBFD-4AFE-2729-5D69-85A5A05A3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8CD0-F3C2-4E9F-8578-998ABF0AD2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90544-9176-E494-388C-ADAF2DD80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FD6475-DDB3-6316-67ED-A7705DDE8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8B0-75CC-4D98-B025-E72047942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349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3A339-142B-EE7F-6110-6678860F2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D7867-E31E-917C-58FA-8CE90824A9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756C-77F8-7F0C-392E-6F4DE4293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8CD0-F3C2-4E9F-8578-998ABF0AD2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A91C7-78DB-8A7A-46AF-504E1CE73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7394B0-27A2-3854-F683-EE965C9D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8B0-75CC-4D98-B025-E72047942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02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F8C98C-8395-6333-9C1D-C65FCF415C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CFEDE-8417-01F7-8376-03D8458DA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D8B15-1746-BDFA-96D5-88E77E3BE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8CD0-F3C2-4E9F-8578-998ABF0AD2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0D454-D8AF-8E91-703A-4500DDD31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3ECD31-FACF-3FED-F780-9B2B8692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8B0-75CC-4D98-B025-E72047942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0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73782-253A-AE14-9F35-583D3EB6E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37B3E-2F40-09C2-02A0-8B7709AB8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FCC8A-4774-965B-DA21-68DFF76C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8CD0-F3C2-4E9F-8578-998ABF0AD2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15338-DE6F-630F-1829-12106783B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A1E31-FEB9-04AD-D028-9A1E143E9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8B0-75CC-4D98-B025-E72047942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28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638CE-398B-7E35-FD21-525ECC52C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ACD90-8BE7-792D-FE38-B2E0C824F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423256-E1C7-A038-C8C8-E83A85E19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8CD0-F3C2-4E9F-8578-998ABF0AD2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5B72E-9C25-D0C9-AAF8-6DD79781DD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4D060-E125-C6C3-84E3-4150B2953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8B0-75CC-4D98-B025-E72047942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18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B57C-68C7-F8DA-A938-7A8D2544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97981-D69B-EB40-32BB-E93252A1C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7EBD17-E261-3243-9BCE-C3D9209C4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C5AA62-3676-CA65-9F86-86102E3C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8CD0-F3C2-4E9F-8578-998ABF0AD2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19B674-995C-8187-2E01-62C810C1C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DA4033-4FCB-835F-845E-3C05293C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8B0-75CC-4D98-B025-E72047942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25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4EE0-C834-F270-F7D3-A4C0F25B7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D56B8-0935-425C-9991-FAFA78B93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A00B45-4D2F-B512-6957-FC7CAD95E7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6125A2-A9C4-BE75-B92C-FFE7CAF04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9318D9-013F-1C8B-DED4-4EA430C5C5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01022C-7380-20D9-4AE5-A828886CE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8CD0-F3C2-4E9F-8578-998ABF0AD2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4E8254-114F-00EF-390C-0749E178D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818D59-FB3D-C40A-92BB-71BFE8B07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8B0-75CC-4D98-B025-E72047942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87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B99C7-95D8-3918-19D5-4307CE62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3F35A6-7080-2076-DBC1-4DFE45B8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8CD0-F3C2-4E9F-8578-998ABF0AD2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A894A9-E72A-79CE-5D79-FC700872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CBA5A1-312D-5BA8-B604-14A8E772B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8B0-75CC-4D98-B025-E72047942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7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9C3965-A851-EA44-E3C4-6B0BCE0C9B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8CD0-F3C2-4E9F-8578-998ABF0AD2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98B739-19F2-8B0A-7DCD-B8A911B8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6B31E4-8DC9-292E-1291-9D1479F54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8B0-75CC-4D98-B025-E72047942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74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E08FC-9C38-ED3F-D954-AF02614A7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EF761-C0AE-46FF-7E91-B364D6C82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8052CF-B8FE-53D5-92C2-7DC58A601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5845F6-327B-9876-5A7F-460E9D75E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8CD0-F3C2-4E9F-8578-998ABF0AD2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EA214-50AA-C512-5369-CFBDAED7E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C7842-12E6-0F53-765D-811B2E857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8B0-75CC-4D98-B025-E72047942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45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CE737-2682-A4EB-E176-82F034988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F073A-B48E-61B1-BF96-F3CE1CEB37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A4368-DF89-7141-5954-C06E28927E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AC8BF-9066-150E-2706-03D384A84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8CD0-F3C2-4E9F-8578-998ABF0AD2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E5003-3F9D-977D-7993-65F88D28A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DA2B8-F52C-CE58-186B-E52AF9941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A988B0-75CC-4D98-B025-E72047942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216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C49325-788C-3E37-1055-254D8AD34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3AADA-2F29-6992-49C2-DD9B6AE4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B8D8-D093-EABE-EBD4-BD0E07BA4D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D68CD0-F3C2-4E9F-8578-998ABF0AD2BF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4962B-49A1-1604-8D5F-8B82D39181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B542B-47A9-B727-0866-CDADFF1165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988B0-75CC-4D98-B025-E72047942E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2850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Brak dostępnego opisu zdjęcia.">
            <a:extLst>
              <a:ext uri="{FF2B5EF4-FFF2-40B4-BE49-F238E27FC236}">
                <a16:creationId xmlns:a16="http://schemas.microsoft.com/office/drawing/2014/main" id="{C0062BB0-B1C3-3823-C824-25928B7371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09" b="13505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FC9BA60-F5BD-A02B-32C6-DBF7EAADBE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9467871"/>
              </p:ext>
            </p:extLst>
          </p:nvPr>
        </p:nvGraphicFramePr>
        <p:xfrm>
          <a:off x="0" y="0"/>
          <a:ext cx="12192000" cy="685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170826873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73096984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33262761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19145478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195314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21680048"/>
                    </a:ext>
                  </a:extLst>
                </a:gridCol>
              </a:tblGrid>
              <a:tr h="13713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35074"/>
                  </a:ext>
                </a:extLst>
              </a:tr>
              <a:tr h="1371344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2054222"/>
                  </a:ext>
                </a:extLst>
              </a:tr>
              <a:tr h="13713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23575"/>
                  </a:ext>
                </a:extLst>
              </a:tr>
              <a:tr h="13713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8104611"/>
                  </a:ext>
                </a:extLst>
              </a:tr>
              <a:tr h="1371344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229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832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Szymon Sobiepanek</dc:creator>
  <cp:lastModifiedBy>Szymon Sobiepanek</cp:lastModifiedBy>
  <cp:revision>1</cp:revision>
  <dcterms:created xsi:type="dcterms:W3CDTF">2023-12-12T01:44:39Z</dcterms:created>
  <dcterms:modified xsi:type="dcterms:W3CDTF">2023-12-12T03:19:30Z</dcterms:modified>
</cp:coreProperties>
</file>