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A9331-0C9B-24F7-E120-0C5031BF5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346637-27AB-3CB9-32C5-C415D04ABB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216A9-3DB7-BD62-6AD7-31BBD1C14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EC2A-99C1-457B-AAE2-D9F0D68FA3DB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45D37-C775-0EA9-093A-386A01375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597DE-4F37-4CB4-101F-F7AAF9D42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EF699-4407-49BE-B0B4-C12E5A56E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2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C4471-245F-627D-D7C6-2FE07E938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D4668-BCEE-3A0D-4E8F-61B43B00D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C25A6-2CD9-703F-A09D-E19AC06E1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EC2A-99C1-457B-AAE2-D9F0D68FA3DB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42444-3B33-9F25-AEB2-40F807B04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BB9B4-88D4-73E0-D5B2-1ABB4098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EF699-4407-49BE-B0B4-C12E5A56E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08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06B0DF-65B7-0458-BD99-44453C144B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96AA74-8146-98A4-2668-3E7936CC9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157D5-CA86-2649-3C39-E618D9E9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EC2A-99C1-457B-AAE2-D9F0D68FA3DB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F9877-3416-6DC7-C59C-FD81E1239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60518-C3A4-34D8-2BCA-9C66FB71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EF699-4407-49BE-B0B4-C12E5A56E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11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20CA5-3A33-8B54-52DF-D2104E06C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5E714-982C-1020-45B8-543135602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7B7D5-64E1-476D-782F-98D0E689D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EC2A-99C1-457B-AAE2-D9F0D68FA3DB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D13DD-7215-AF0F-5E65-6522A2BE8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61296-F0E8-8ACC-5339-0DBA909F6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EF699-4407-49BE-B0B4-C12E5A56E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50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92EBE-ACA1-8FCF-141C-E4E557F43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98F6F-B2C1-7FC2-A9AC-83B86B6B1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2EAA6-CAF6-F4D4-564B-5FEFA82E7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EC2A-99C1-457B-AAE2-D9F0D68FA3DB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22C8C-09F3-5003-515F-AA9993677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60AAC-3D35-27F1-76BD-B688CFAEC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EF699-4407-49BE-B0B4-C12E5A56E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21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875C1-BC6A-2D83-67D4-9AD51BE66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F5CD2-0945-C5F3-434E-2950ED6F11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9B74F-6896-4A7B-8E14-1A317EF71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6BFC2-33B5-5DF1-EC27-EE4663964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EC2A-99C1-457B-AAE2-D9F0D68FA3DB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4CFB3-26FB-28F0-1EAB-B23AC2D68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99EBB9-C2B0-A244-4822-CE5CEED30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EF699-4407-49BE-B0B4-C12E5A56E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3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D4AF4-78AE-D41D-301D-FF2C4FD0A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C502D-5BD6-E4D0-25E4-F9C067AC7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C85C2E-2B43-7BFD-37D9-6E123C96D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703432-66D3-4BBF-189D-B7DD7E35B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176410-3866-DF62-F70F-97B90C9B96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1E5A93-AD68-240A-6927-9DA80B326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EC2A-99C1-457B-AAE2-D9F0D68FA3DB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84149B-7004-44DD-6397-9C17BB1F2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5479AE-B989-EF64-6114-401847B57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EF699-4407-49BE-B0B4-C12E5A56E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49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054FC-8743-7F99-EC7A-A99C67A19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56FA2C-D37B-D00D-D6E1-873B79C67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EC2A-99C1-457B-AAE2-D9F0D68FA3DB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ADA88B-3EC3-8B36-8B1B-94F195122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19FB16-15A1-C6BC-04BE-D71A373F0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EF699-4407-49BE-B0B4-C12E5A56E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65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577F97-5E8C-C1F9-5ACD-B18CFBDD6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EC2A-99C1-457B-AAE2-D9F0D68FA3DB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CE8F6B-7189-4A16-B144-D3EB67B3F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9B012-4A6D-03B1-FD5D-93A580998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EF699-4407-49BE-B0B4-C12E5A56E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9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C4072-06D9-E774-3D4E-FF3A349A7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7FAEE-FD40-F79A-BE5A-E5D9C69AC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13F1C-BB87-A11A-AA38-595A5EEBF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B22D0-268A-265E-5F8C-319248B23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EC2A-99C1-457B-AAE2-D9F0D68FA3DB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B544A-781F-20FE-013F-5A9D3D4FC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7E7FD-9C10-4CF8-06F7-F839064CB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EF699-4407-49BE-B0B4-C12E5A56E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51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83AD8-65F7-9DEC-A0C7-DDDFEC774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835528-9F38-ED0A-F84C-7C1B832F66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9A3F65-126A-2138-C0E8-7A77D8BFD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0F56F-1BF1-51C3-75E6-66F7AD21A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EC2A-99C1-457B-AAE2-D9F0D68FA3DB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FD954-3092-ABFE-5026-A9F3577CB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B2110-89F9-6862-24E8-347177E6F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EF699-4407-49BE-B0B4-C12E5A56E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64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34DD62-F2B1-995A-008B-C1D47BEE2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F221D-E43E-2867-46F1-7BC0980B5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6E766-8B69-C9E4-AEF6-146C36FE45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FEC2A-99C1-457B-AAE2-D9F0D68FA3DB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C8D6B-7A67-E2BD-FC86-D1876E4891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3DE46-B81B-E043-940E-374C79534E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EF699-4407-49BE-B0B4-C12E5A56E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52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77078-C78B-D873-8948-453C19EED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Katmandu, Nepal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FEFDEC-1577-4988-7F12-425AE265A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2131" y="1825625"/>
            <a:ext cx="3887737" cy="4351338"/>
          </a:xfrm>
        </p:spPr>
      </p:pic>
    </p:spTree>
    <p:extLst>
      <p:ext uri="{BB962C8B-B14F-4D97-AF65-F5344CB8AC3E}">
        <p14:creationId xmlns:p14="http://schemas.microsoft.com/office/powerpoint/2010/main" val="3591334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AC38C-5867-3314-6591-1F9B7DD53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Imperial </a:t>
            </a:r>
            <a:r>
              <a:rPr lang="pl-PL" dirty="0" err="1"/>
              <a:t>Palac</a:t>
            </a:r>
            <a:r>
              <a:rPr lang="pl-PL" dirty="0"/>
              <a:t> </a:t>
            </a:r>
            <a:r>
              <a:rPr lang="pl-PL" dirty="0" err="1"/>
              <a:t>Tokyo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06BB68-BA54-7721-06C2-DF7DC6BD22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3747" y="2512539"/>
            <a:ext cx="4924459" cy="3980336"/>
          </a:xfrm>
        </p:spPr>
      </p:pic>
    </p:spTree>
    <p:extLst>
      <p:ext uri="{BB962C8B-B14F-4D97-AF65-F5344CB8AC3E}">
        <p14:creationId xmlns:p14="http://schemas.microsoft.com/office/powerpoint/2010/main" val="1446669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4649-26B5-871B-4233-469AD1D4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Eiffel Tower in Paris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BFE23E-9FB6-BBD1-12E2-89567F321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0068" y="1825625"/>
            <a:ext cx="5191863" cy="4351338"/>
          </a:xfrm>
        </p:spPr>
      </p:pic>
    </p:spTree>
    <p:extLst>
      <p:ext uri="{BB962C8B-B14F-4D97-AF65-F5344CB8AC3E}">
        <p14:creationId xmlns:p14="http://schemas.microsoft.com/office/powerpoint/2010/main" val="504480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26062-8CFD-3B5C-6CA9-727368A2B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White House, Washington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9CE70C-BE51-D773-5AFB-6F9D9878D6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4524" y="1825625"/>
            <a:ext cx="6242952" cy="4351338"/>
          </a:xfrm>
        </p:spPr>
      </p:pic>
    </p:spTree>
    <p:extLst>
      <p:ext uri="{BB962C8B-B14F-4D97-AF65-F5344CB8AC3E}">
        <p14:creationId xmlns:p14="http://schemas.microsoft.com/office/powerpoint/2010/main" val="4213837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91A55-43C1-E81D-E907-24BF1CACC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Urząd Miasta, Szczecin, Poland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84297E-29B0-DBD4-7644-29A232C294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7385" y="1825625"/>
            <a:ext cx="6657229" cy="4351338"/>
          </a:xfrm>
        </p:spPr>
      </p:pic>
    </p:spTree>
    <p:extLst>
      <p:ext uri="{BB962C8B-B14F-4D97-AF65-F5344CB8AC3E}">
        <p14:creationId xmlns:p14="http://schemas.microsoft.com/office/powerpoint/2010/main" val="3933863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10471-A396-79A8-EC51-0ED74F2A7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Times </a:t>
            </a:r>
            <a:r>
              <a:rPr lang="pl-PL" dirty="0" err="1"/>
              <a:t>Square</a:t>
            </a:r>
            <a:r>
              <a:rPr lang="pl-PL" dirty="0"/>
              <a:t>, New York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0CFBF2-2BFB-65DD-F319-9C0F79EA11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1381" y="1825625"/>
            <a:ext cx="4269237" cy="4351338"/>
          </a:xfrm>
        </p:spPr>
      </p:pic>
    </p:spTree>
    <p:extLst>
      <p:ext uri="{BB962C8B-B14F-4D97-AF65-F5344CB8AC3E}">
        <p14:creationId xmlns:p14="http://schemas.microsoft.com/office/powerpoint/2010/main" val="4084868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4202</TotalTime>
  <Words>25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Katmandu, Nepal</vt:lpstr>
      <vt:lpstr>Imperial Palac Tokyo</vt:lpstr>
      <vt:lpstr>Eiffel Tower in Paris</vt:lpstr>
      <vt:lpstr>White House, Washington</vt:lpstr>
      <vt:lpstr>Urząd Miasta, Szczecin, Poland</vt:lpstr>
      <vt:lpstr>Times Square, New York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Katmandu, Nepal</dc:title>
  <dc:creator>Szymon Sobiepanek</dc:creator>
  <cp:lastModifiedBy>Szymon Sobiepanek</cp:lastModifiedBy>
  <cp:revision>1</cp:revision>
  <dcterms:created xsi:type="dcterms:W3CDTF">2023-12-24T07:02:32Z</dcterms:created>
  <dcterms:modified xsi:type="dcterms:W3CDTF">2023-12-27T05:04:50Z</dcterms:modified>
</cp:coreProperties>
</file>