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 varScale="1">
        <p:scale>
          <a:sx n="74" d="100"/>
          <a:sy n="74" d="100"/>
        </p:scale>
        <p:origin x="3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5495-D841-EF42-9C00-7FFA6647BF1E}" type="datetimeFigureOut"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6811-94E2-344B-BDF0-80E65528498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5495-D841-EF42-9C00-7FFA6647BF1E}" type="datetimeFigureOut"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6811-94E2-344B-BDF0-80E65528498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01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5495-D841-EF42-9C00-7FFA6647BF1E}" type="datetimeFigureOut"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6811-94E2-344B-BDF0-80E65528498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21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5495-D841-EF42-9C00-7FFA6647BF1E}" type="datetimeFigureOut"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6811-94E2-344B-BDF0-80E65528498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34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5495-D841-EF42-9C00-7FFA6647BF1E}" type="datetimeFigureOut"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6811-94E2-344B-BDF0-80E65528498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81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5495-D841-EF42-9C00-7FFA6647BF1E}" type="datetimeFigureOut">
              <a:t>21/01/2025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6811-94E2-344B-BDF0-80E65528498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72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5495-D841-EF42-9C00-7FFA6647BF1E}" type="datetimeFigureOut">
              <a:t>21/01/2025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6811-94E2-344B-BDF0-80E65528498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95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5495-D841-EF42-9C00-7FFA6647BF1E}" type="datetimeFigureOut">
              <a:t>21/01/2025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6811-94E2-344B-BDF0-80E65528498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81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5495-D841-EF42-9C00-7FFA6647BF1E}" type="datetimeFigureOut">
              <a:t>21/01/2025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6811-94E2-344B-BDF0-80E65528498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13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5495-D841-EF42-9C00-7FFA6647BF1E}" type="datetimeFigureOut">
              <a:t>21/01/2025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6811-94E2-344B-BDF0-80E65528498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83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5495-D841-EF42-9C00-7FFA6647BF1E}" type="datetimeFigureOut">
              <a:t>21/01/2025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6811-94E2-344B-BDF0-80E65528498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60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BB5495-D841-EF42-9C00-7FFA6647BF1E}" type="datetimeFigureOut"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EA6811-94E2-344B-BDF0-80E65528498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34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CF777D-D288-A80C-2076-ACE82EDEA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39" y="146773"/>
            <a:ext cx="5650302" cy="55885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8A9AE5-DD1D-7332-332E-2BE49DE492F3}"/>
              </a:ext>
            </a:extLst>
          </p:cNvPr>
          <p:cNvSpPr/>
          <p:nvPr/>
        </p:nvSpPr>
        <p:spPr>
          <a:xfrm>
            <a:off x="603850" y="3226280"/>
            <a:ext cx="1932317" cy="1276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Different etf charts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50928-AA82-349B-3161-07F7BB1115D5}"/>
              </a:ext>
            </a:extLst>
          </p:cNvPr>
          <p:cNvSpPr/>
          <p:nvPr/>
        </p:nvSpPr>
        <p:spPr>
          <a:xfrm>
            <a:off x="3429000" y="2774831"/>
            <a:ext cx="1932317" cy="1276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Exposure at hover</a:t>
            </a:r>
          </a:p>
        </p:txBody>
      </p:sp>
    </p:spTree>
    <p:extLst>
      <p:ext uri="{BB962C8B-B14F-4D97-AF65-F5344CB8AC3E}">
        <p14:creationId xmlns:p14="http://schemas.microsoft.com/office/powerpoint/2010/main" val="263655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</Words>
  <Application>Microsoft Macintosh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Kockler</dc:creator>
  <cp:lastModifiedBy>Florian Kockler</cp:lastModifiedBy>
  <cp:revision>1</cp:revision>
  <dcterms:created xsi:type="dcterms:W3CDTF">2025-01-21T20:39:59Z</dcterms:created>
  <dcterms:modified xsi:type="dcterms:W3CDTF">2025-01-21T20:42:22Z</dcterms:modified>
</cp:coreProperties>
</file>