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휴먼둥근헤드라인" panose="02030504000101010101" pitchFamily="18" charset="-127"/>
      <p:regular r:id="rId8"/>
    </p:embeddedFont>
    <p:embeddedFont>
      <p:font typeface="Algerian" panose="04020705040A02060702" pitchFamily="82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d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d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d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d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d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d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d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d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d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76C5BAC-74CF-4795-B80E-A430E8D0E1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7700" y="176212"/>
            <a:ext cx="3924300" cy="650557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BE8C25-33C1-4D56-A787-43947D1B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51"/>
            <a:ext cx="9144000" cy="13319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57D3699-5352-46CA-B26C-E42CE8565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직사각형 2">
            <a:extLst>
              <a:ext uri="{FF2B5EF4-FFF2-40B4-BE49-F238E27FC236}">
                <a16:creationId xmlns:a16="http://schemas.microsoft.com/office/drawing/2014/main" id="{B20A229C-670D-4FCE-A25C-206E284D58A2}"/>
              </a:ext>
            </a:extLst>
          </p:cNvPr>
          <p:cNvSpPr/>
          <p:nvPr userDrawn="1"/>
        </p:nvSpPr>
        <p:spPr>
          <a:xfrm>
            <a:off x="0" y="0"/>
            <a:ext cx="431430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C9C9C9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International College</a:t>
            </a:r>
          </a:p>
          <a:p>
            <a:pPr algn="ctr"/>
            <a:r>
              <a:rPr lang="en-US" altLang="ko-KR" sz="16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EFAAAA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Academic Expo</a:t>
            </a:r>
            <a:endParaRPr lang="en-US" altLang="ko-KR" sz="1600" i="0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C9C9C9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16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C9C9C9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Dept. of Computer Engineering &amp; Game Major</a:t>
            </a:r>
            <a:endParaRPr lang="ko-KR" altLang="en-US" sz="1600" i="0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610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D2BE02-C382-414E-A926-6555910B73AD}"/>
              </a:ext>
            </a:extLst>
          </p:cNvPr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938538" y="730044"/>
            <a:ext cx="3253462" cy="53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D6EC5-3CD1-4BD5-BE9E-0CB2715C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7FE54-0270-4191-BCD6-97923ED8E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14509-6071-4B71-9C04-8C07C01AF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7100-DE7E-4BAE-A0A6-BD6C4F7F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CF3-E5AC-4B73-9BA9-FCE7901704E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CEEB-A80B-4B94-A6FC-DB5126C8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CC46-BF9C-4924-B65F-C4D1D94C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052-A214-4D70-BFB2-415967F5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CFDE9B-8E7A-4F32-AC00-2AB538FD2ED3}"/>
              </a:ext>
            </a:extLst>
          </p:cNvPr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938538" y="730044"/>
            <a:ext cx="3253462" cy="53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E97A42-C6BB-485C-994E-D9E26BC3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1BC5F-C24E-477C-B004-28AD2BB90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9F4D-187C-4A97-9EC6-AA1C4B40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CF3-E5AC-4B73-9BA9-FCE7901704E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B19F-4824-4C03-87E9-5BA52060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369A-E5F1-46C9-BF73-450ADB10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052-A214-4D70-BFB2-415967F5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8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4D0596-6822-455A-B41C-E9FE8AF9DC45}"/>
              </a:ext>
            </a:extLst>
          </p:cNvPr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938538" y="730044"/>
            <a:ext cx="3253462" cy="53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DDA6A-6641-41F1-88E1-3F0DD337E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D0110-6425-472E-9DFE-5E68FF51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9D6FD-89F3-46B5-951E-1FE87C39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CF3-E5AC-4B73-9BA9-FCE7901704E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04C0-915E-4A28-B5E1-420212C3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888B-71D7-4B24-896F-73657465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052-A214-4D70-BFB2-415967F5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932240-AE0B-4A20-A8FA-FE3C31CF5F0A}"/>
              </a:ext>
            </a:extLst>
          </p:cNvPr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938538" y="730044"/>
            <a:ext cx="3253462" cy="53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그룹 3">
            <a:extLst>
              <a:ext uri="{FF2B5EF4-FFF2-40B4-BE49-F238E27FC236}">
                <a16:creationId xmlns:a16="http://schemas.microsoft.com/office/drawing/2014/main" id="{C4311C92-FB45-4CB5-A119-F9677445BE96}"/>
              </a:ext>
            </a:extLst>
          </p:cNvPr>
          <p:cNvGrpSpPr/>
          <p:nvPr userDrawn="1"/>
        </p:nvGrpSpPr>
        <p:grpSpPr>
          <a:xfrm>
            <a:off x="838200" y="4828590"/>
            <a:ext cx="10515600" cy="1260000"/>
            <a:chOff x="284576" y="4750399"/>
            <a:chExt cx="10515600" cy="1260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6A8405-4CF9-49EA-A852-D40D2FF47E98}"/>
                </a:ext>
              </a:extLst>
            </p:cNvPr>
            <p:cNvCxnSpPr/>
            <p:nvPr userDrawn="1"/>
          </p:nvCxnSpPr>
          <p:spPr>
            <a:xfrm rot="10800000">
              <a:off x="1440176" y="5450274"/>
              <a:ext cx="9360000" cy="1588"/>
            </a:xfrm>
            <a:prstGeom prst="line">
              <a:avLst/>
            </a:prstGeom>
            <a:ln w="38100" cap="flat" cmpd="sng" algn="ctr">
              <a:solidFill>
                <a:srgbClr val="C1092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1">
              <a:extLst>
                <a:ext uri="{FF2B5EF4-FFF2-40B4-BE49-F238E27FC236}">
                  <a16:creationId xmlns:a16="http://schemas.microsoft.com/office/drawing/2014/main" id="{1C0F9159-BCE8-4E5D-A4DE-AEAF6DEDB633}"/>
                </a:ext>
              </a:extLst>
            </p:cNvPr>
            <p:cNvGrpSpPr/>
            <p:nvPr userDrawn="1"/>
          </p:nvGrpSpPr>
          <p:grpSpPr>
            <a:xfrm>
              <a:off x="284576" y="4750399"/>
              <a:ext cx="1260000" cy="1260000"/>
              <a:chOff x="284576" y="4750399"/>
              <a:chExt cx="1260000" cy="1260000"/>
            </a:xfrm>
          </p:grpSpPr>
          <p:sp>
            <p:nvSpPr>
              <p:cNvPr id="10" name="타원 17">
                <a:extLst>
                  <a:ext uri="{FF2B5EF4-FFF2-40B4-BE49-F238E27FC236}">
                    <a16:creationId xmlns:a16="http://schemas.microsoft.com/office/drawing/2014/main" id="{C99F5429-75BA-4433-9ACB-989B43F3D2D3}"/>
                  </a:ext>
                </a:extLst>
              </p:cNvPr>
              <p:cNvSpPr/>
              <p:nvPr userDrawn="1"/>
            </p:nvSpPr>
            <p:spPr>
              <a:xfrm>
                <a:off x="284576" y="4750399"/>
                <a:ext cx="1260000" cy="1260000"/>
              </a:xfrm>
              <a:prstGeom prst="ellipse">
                <a:avLst/>
              </a:prstGeom>
              <a:solidFill>
                <a:srgbClr val="C109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TextBox 14">
                <a:extLst>
                  <a:ext uri="{FF2B5EF4-FFF2-40B4-BE49-F238E27FC236}">
                    <a16:creationId xmlns:a16="http://schemas.microsoft.com/office/drawing/2014/main" id="{965AC678-EAAC-4E3E-947B-FC7B4543031D}"/>
                  </a:ext>
                </a:extLst>
              </p:cNvPr>
              <p:cNvSpPr txBox="1"/>
              <p:nvPr userDrawn="1"/>
            </p:nvSpPr>
            <p:spPr>
              <a:xfrm>
                <a:off x="369747" y="5185691"/>
                <a:ext cx="1089657" cy="427616"/>
              </a:xfrm>
              <a:prstGeom prst="rect">
                <a:avLst/>
              </a:prstGeom>
              <a:noFill/>
            </p:spPr>
            <p:txBody>
              <a:bodyPr wrap="none" lIns="91429" tIns="45715" rIns="91429" bIns="45715" rtlCol="0" anchor="t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7FBB14-CD41-44E0-B6DF-CDCC3EEC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614" y="910955"/>
            <a:ext cx="9069186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tabLst/>
              <a:defRPr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13" name="직사각형 2">
            <a:extLst>
              <a:ext uri="{FF2B5EF4-FFF2-40B4-BE49-F238E27FC236}">
                <a16:creationId xmlns:a16="http://schemas.microsoft.com/office/drawing/2014/main" id="{42DC2726-B0E0-4F08-8967-D455B03CC95C}"/>
              </a:ext>
            </a:extLst>
          </p:cNvPr>
          <p:cNvSpPr/>
          <p:nvPr userDrawn="1"/>
        </p:nvSpPr>
        <p:spPr>
          <a:xfrm>
            <a:off x="7329055" y="6211669"/>
            <a:ext cx="48629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C9C9C9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International College</a:t>
            </a:r>
          </a:p>
          <a:p>
            <a:pPr algn="ctr"/>
            <a:r>
              <a:rPr lang="en-US" altLang="ko-KR" sz="12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EFAAAA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Academic Expo</a:t>
            </a:r>
            <a:endParaRPr lang="en-US" altLang="ko-KR" sz="1200" i="0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C9C9C9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12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C9C9C9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Dept. of Computer Engineering &amp; Game Major</a:t>
            </a:r>
            <a:endParaRPr lang="ko-KR" altLang="en-US" sz="1200" i="0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22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A76CF2-2312-461F-92DE-B55891FE6339}"/>
              </a:ext>
            </a:extLst>
          </p:cNvPr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938538" y="730044"/>
            <a:ext cx="3253462" cy="53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A7C47-F914-4823-A65B-2924D0C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B048-B93C-456F-9EEC-7FCAB838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97779A-5C5B-441A-AE68-A5B1F60FDD0A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1762326"/>
            <a:ext cx="10515600" cy="0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2">
            <a:extLst>
              <a:ext uri="{FF2B5EF4-FFF2-40B4-BE49-F238E27FC236}">
                <a16:creationId xmlns:a16="http://schemas.microsoft.com/office/drawing/2014/main" id="{B1BECA33-10FB-4B34-B744-F1D95A4A1204}"/>
              </a:ext>
            </a:extLst>
          </p:cNvPr>
          <p:cNvSpPr/>
          <p:nvPr userDrawn="1"/>
        </p:nvSpPr>
        <p:spPr>
          <a:xfrm>
            <a:off x="7329055" y="6211669"/>
            <a:ext cx="48629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C9C9C9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International College</a:t>
            </a:r>
          </a:p>
          <a:p>
            <a:pPr algn="ctr"/>
            <a:r>
              <a:rPr lang="en-US" altLang="ko-KR" sz="12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EFAAAA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Academic Expo</a:t>
            </a:r>
            <a:endParaRPr lang="en-US" altLang="ko-KR" sz="1200" i="0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C9C9C9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12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C9C9C9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Dept. of Computer Engineering &amp; Game Major</a:t>
            </a:r>
            <a:endParaRPr lang="ko-KR" altLang="en-US" sz="1200" i="0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99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94D50D-6D31-469D-BE35-89DFD7F6B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82080" y="768350"/>
            <a:ext cx="3209920" cy="5321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75F79-1E56-4110-B2CE-3E4C4395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CE22F-070E-4E66-AAEC-0244F71E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82323A39-3081-450F-B52A-BB396E90EE84}"/>
              </a:ext>
            </a:extLst>
          </p:cNvPr>
          <p:cNvSpPr/>
          <p:nvPr userDrawn="1"/>
        </p:nvSpPr>
        <p:spPr>
          <a:xfrm>
            <a:off x="0" y="0"/>
            <a:ext cx="431430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C9C9C9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International College</a:t>
            </a:r>
          </a:p>
          <a:p>
            <a:pPr algn="ctr"/>
            <a:r>
              <a:rPr lang="en-US" altLang="ko-KR" sz="16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EFAAAA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Academic Expo</a:t>
            </a:r>
            <a:endParaRPr lang="en-US" altLang="ko-KR" sz="1600" i="0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C9C9C9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1600" i="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C9C9C9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Dept. of Computer Engineering &amp; Game Major</a:t>
            </a:r>
            <a:endParaRPr lang="ko-KR" altLang="en-US" sz="1600" i="0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135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F2A076-3FE3-4612-A443-60E53783C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82080" y="768350"/>
            <a:ext cx="3209920" cy="53212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6004CE-626B-4B17-927D-1AD788B4E097}"/>
              </a:ext>
            </a:extLst>
          </p:cNvPr>
          <p:cNvSpPr txBox="1">
            <a:spLocks/>
          </p:cNvSpPr>
          <p:nvPr userDrawn="1"/>
        </p:nvSpPr>
        <p:spPr>
          <a:xfrm>
            <a:off x="831850" y="2385753"/>
            <a:ext cx="10515600" cy="2176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74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0D3B-3167-4632-BF7A-4FB4E350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D94A-8DA4-4AA2-A9E4-440735C26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BDBC0-65BF-422F-B6FA-DFF47954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92B45-3758-4194-B6D6-05B04153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CF3-E5AC-4B73-9BA9-FCE7901704E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5BE09-6089-4033-AA42-787EA8EE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58AC0-E7B5-40B7-9D5C-DC035DAF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052-A214-4D70-BFB2-415967F52C9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47521-FAC1-4871-B003-DD28D74A7CE3}"/>
              </a:ext>
            </a:extLst>
          </p:cNvPr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938538" y="730044"/>
            <a:ext cx="3253462" cy="53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4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0CE9B8-6130-4EAC-9CCC-1D142FC07E8A}"/>
              </a:ext>
            </a:extLst>
          </p:cNvPr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938538" y="730044"/>
            <a:ext cx="3253462" cy="53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59AF5-7E8F-40B3-BEF0-BD86B8BF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08573-BA5B-4BEB-A0DE-F46A0FBC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6EF1-655B-491F-B69A-4DEBEB60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09257-BEF8-470B-BD4A-D24714DC5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E9F99-19BF-4146-9F0C-7DDB12004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0BAC2-3D71-4B44-A7CF-E8160FA1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CF3-E5AC-4B73-9BA9-FCE7901704E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2191E-F91F-4728-9B69-2A950D9C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2E482-FBE0-43CD-8C69-A1B8FC6C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052-A214-4D70-BFB2-415967F5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CE353-B7DD-45F4-B87B-30F092146714}"/>
              </a:ext>
            </a:extLst>
          </p:cNvPr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938538" y="730044"/>
            <a:ext cx="3253462" cy="53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B7021-E1EC-4BE0-B741-2C0EE6B8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CF3-E5AC-4B73-9BA9-FCE7901704E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2DC68-E7CD-49AD-9E33-E7B19276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FB70D-B7F3-4E5C-8294-4A7C033D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052-A214-4D70-BFB2-415967F5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1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B47CFD-6E6A-4455-BDFF-5023C16C4674}"/>
              </a:ext>
            </a:extLst>
          </p:cNvPr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938538" y="730044"/>
            <a:ext cx="3253462" cy="539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7E3F0-7FA2-4ABF-B87D-79D6B9BB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E0BC-1B83-481E-871E-D1901BED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0F2C2-0041-45DC-B228-D4D47145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D07E9-52B2-4334-B8BF-D54F3760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3CF3-E5AC-4B73-9BA9-FCE7901704E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AC284-7524-432B-8322-B6C07888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45453-C8DA-4351-97E9-36078B7F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6052-A214-4D70-BFB2-415967F5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9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9A36B-4F47-401A-951A-D729D50C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7C57-BC1B-40DF-AA05-51C6C028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257D-B65B-4073-BB06-D40775576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3CF3-E5AC-4B73-9BA9-FCE7901704E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69D5-B173-4C8B-885E-9D38E424E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1C5C-2208-4ABA-86A1-722DF1E6C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6052-A214-4D70-BFB2-415967F5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6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014-4C38-407E-AD55-45BCA15F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98B53-6E38-456B-A517-53DDD1F2AAB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7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932D04-EF89-432B-97FA-DB637437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5EFCA9-CD11-4DBA-91E8-72E140DE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11425-160D-4A53-A3EA-6F70764F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8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 Light</vt:lpstr>
      <vt:lpstr>맑은 고딕</vt:lpstr>
      <vt:lpstr>Algerian</vt:lpstr>
      <vt:lpstr>Calibri</vt:lpstr>
      <vt:lpstr>Arial</vt:lpstr>
      <vt:lpstr>Wingdings</vt:lpstr>
      <vt:lpstr>휴먼둥근헤드라인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</dc:creator>
  <cp:lastModifiedBy>Jennifer</cp:lastModifiedBy>
  <cp:revision>9</cp:revision>
  <dcterms:created xsi:type="dcterms:W3CDTF">2021-11-03T04:09:41Z</dcterms:created>
  <dcterms:modified xsi:type="dcterms:W3CDTF">2021-11-03T15:18:59Z</dcterms:modified>
</cp:coreProperties>
</file>