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F47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7" d="100"/>
          <a:sy n="17" d="100"/>
        </p:scale>
        <p:origin x="13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462BF4F-C64F-4780-B0E6-9A91781FBD98}"/>
              </a:ext>
            </a:extLst>
          </p:cNvPr>
          <p:cNvGrpSpPr/>
          <p:nvPr userDrawn="1"/>
        </p:nvGrpSpPr>
        <p:grpSpPr>
          <a:xfrm>
            <a:off x="542925" y="533400"/>
            <a:ext cx="20719504" cy="30044454"/>
            <a:chOff x="542925" y="533400"/>
            <a:chExt cx="20719504" cy="30044454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60DAEBA6-477B-4C2B-AD9C-08280F49AAA8}"/>
                </a:ext>
              </a:extLst>
            </p:cNvPr>
            <p:cNvSpPr/>
            <p:nvPr userDrawn="1"/>
          </p:nvSpPr>
          <p:spPr>
            <a:xfrm>
              <a:off x="542925" y="533400"/>
              <a:ext cx="20154900" cy="4533900"/>
            </a:xfrm>
            <a:prstGeom prst="rect">
              <a:avLst/>
            </a:prstGeom>
            <a:solidFill>
              <a:srgbClr val="F47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38640F01-CD2A-4C70-9B18-EF330A942928}"/>
                </a:ext>
              </a:extLst>
            </p:cNvPr>
            <p:cNvSpPr/>
            <p:nvPr userDrawn="1"/>
          </p:nvSpPr>
          <p:spPr>
            <a:xfrm>
              <a:off x="542925" y="5067300"/>
              <a:ext cx="20154900" cy="1104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8B3878-9223-4C98-A73A-69C3ADDEF856}"/>
                </a:ext>
              </a:extLst>
            </p:cNvPr>
            <p:cNvSpPr/>
            <p:nvPr userDrawn="1"/>
          </p:nvSpPr>
          <p:spPr>
            <a:xfrm>
              <a:off x="542925" y="533400"/>
              <a:ext cx="20154900" cy="275463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8BEE149-8B28-41B1-A9D3-DA01DC9FFAA6}"/>
                </a:ext>
              </a:extLst>
            </p:cNvPr>
            <p:cNvGrpSpPr/>
            <p:nvPr userDrawn="1"/>
          </p:nvGrpSpPr>
          <p:grpSpPr>
            <a:xfrm>
              <a:off x="542925" y="26809453"/>
              <a:ext cx="20719504" cy="3768401"/>
              <a:chOff x="542925" y="26809453"/>
              <a:chExt cx="20719504" cy="376840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9D058F-87B5-44B2-B1F0-EC99A3BA1316}"/>
                  </a:ext>
                </a:extLst>
              </p:cNvPr>
              <p:cNvGrpSpPr/>
              <p:nvPr userDrawn="1"/>
            </p:nvGrpSpPr>
            <p:grpSpPr>
              <a:xfrm>
                <a:off x="542925" y="27841358"/>
                <a:ext cx="20419344" cy="2736496"/>
                <a:chOff x="542925" y="27841358"/>
                <a:chExt cx="20419344" cy="2736496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BEF8AEB-E27D-49C5-9A9E-E2F114C27408}"/>
                    </a:ext>
                  </a:extLst>
                </p:cNvPr>
                <p:cNvSpPr/>
                <p:nvPr userDrawn="1"/>
              </p:nvSpPr>
              <p:spPr>
                <a:xfrm rot="21387757" flipH="1">
                  <a:off x="15994269" y="29498009"/>
                  <a:ext cx="4968000" cy="1079845"/>
                </a:xfrm>
                <a:custGeom>
                  <a:avLst/>
                  <a:gdLst>
                    <a:gd name="connsiteX0" fmla="*/ 3019693 w 3668233"/>
                    <a:gd name="connsiteY0" fmla="*/ 22 h 1079845"/>
                    <a:gd name="connsiteX1" fmla="*/ 2868966 w 3668233"/>
                    <a:gd name="connsiteY1" fmla="*/ 30895 h 1079845"/>
                    <a:gd name="connsiteX2" fmla="*/ 2588412 w 3668233"/>
                    <a:gd name="connsiteY2" fmla="*/ 203295 h 1079845"/>
                    <a:gd name="connsiteX3" fmla="*/ 2153947 w 3668233"/>
                    <a:gd name="connsiteY3" fmla="*/ 628515 h 1079845"/>
                    <a:gd name="connsiteX4" fmla="*/ 1718096 w 3668233"/>
                    <a:gd name="connsiteY4" fmla="*/ 1015374 h 1079845"/>
                    <a:gd name="connsiteX5" fmla="*/ 1563260 w 3668233"/>
                    <a:gd name="connsiteY5" fmla="*/ 989491 h 1079845"/>
                    <a:gd name="connsiteX6" fmla="*/ 1423215 w 3668233"/>
                    <a:gd name="connsiteY6" fmla="*/ 619734 h 1079845"/>
                    <a:gd name="connsiteX7" fmla="*/ 1272076 w 3668233"/>
                    <a:gd name="connsiteY7" fmla="*/ 489395 h 1079845"/>
                    <a:gd name="connsiteX8" fmla="*/ 957782 w 3668233"/>
                    <a:gd name="connsiteY8" fmla="*/ 454268 h 1079845"/>
                    <a:gd name="connsiteX9" fmla="*/ 8430 w 3668233"/>
                    <a:gd name="connsiteY9" fmla="*/ 652088 h 1079845"/>
                    <a:gd name="connsiteX10" fmla="*/ 18137 w 3668233"/>
                    <a:gd name="connsiteY10" fmla="*/ 696459 h 1079845"/>
                    <a:gd name="connsiteX11" fmla="*/ 791854 w 3668233"/>
                    <a:gd name="connsiteY11" fmla="*/ 528681 h 1079845"/>
                    <a:gd name="connsiteX12" fmla="*/ 1143586 w 3668233"/>
                    <a:gd name="connsiteY12" fmla="*/ 499563 h 1079845"/>
                    <a:gd name="connsiteX13" fmla="*/ 1404727 w 3668233"/>
                    <a:gd name="connsiteY13" fmla="*/ 676122 h 1079845"/>
                    <a:gd name="connsiteX14" fmla="*/ 1527671 w 3668233"/>
                    <a:gd name="connsiteY14" fmla="*/ 1015374 h 1079845"/>
                    <a:gd name="connsiteX15" fmla="*/ 1660321 w 3668233"/>
                    <a:gd name="connsiteY15" fmla="*/ 1078695 h 1079845"/>
                    <a:gd name="connsiteX16" fmla="*/ 2135460 w 3668233"/>
                    <a:gd name="connsiteY16" fmla="*/ 713098 h 1079845"/>
                    <a:gd name="connsiteX17" fmla="*/ 2579631 w 3668233"/>
                    <a:gd name="connsiteY17" fmla="*/ 269389 h 1079845"/>
                    <a:gd name="connsiteX18" fmla="*/ 2914723 w 3668233"/>
                    <a:gd name="connsiteY18" fmla="*/ 63249 h 1079845"/>
                    <a:gd name="connsiteX19" fmla="*/ 3077417 w 3668233"/>
                    <a:gd name="connsiteY19" fmla="*/ 44761 h 1079845"/>
                    <a:gd name="connsiteX20" fmla="*/ 3244731 w 3668233"/>
                    <a:gd name="connsiteY20" fmla="*/ 192202 h 1079845"/>
                    <a:gd name="connsiteX21" fmla="*/ 3323768 w 3668233"/>
                    <a:gd name="connsiteY21" fmla="*/ 454730 h 1079845"/>
                    <a:gd name="connsiteX22" fmla="*/ 3375534 w 3668233"/>
                    <a:gd name="connsiteY22" fmla="*/ 624356 h 1079845"/>
                    <a:gd name="connsiteX23" fmla="*/ 3553479 w 3668233"/>
                    <a:gd name="connsiteY23" fmla="*/ 677046 h 1079845"/>
                    <a:gd name="connsiteX24" fmla="*/ 3668233 w 3668233"/>
                    <a:gd name="connsiteY24" fmla="*/ 641253 h 1079845"/>
                    <a:gd name="connsiteX25" fmla="*/ 3668233 w 3668233"/>
                    <a:gd name="connsiteY25" fmla="*/ 595384 h 1079845"/>
                    <a:gd name="connsiteX26" fmla="*/ 3616360 w 3668233"/>
                    <a:gd name="connsiteY26" fmla="*/ 617076 h 1079845"/>
                    <a:gd name="connsiteX27" fmla="*/ 3532680 w 3668233"/>
                    <a:gd name="connsiteY27" fmla="*/ 639146 h 1079845"/>
                    <a:gd name="connsiteX28" fmla="*/ 3412971 w 3668233"/>
                    <a:gd name="connsiteY28" fmla="*/ 602171 h 1079845"/>
                    <a:gd name="connsiteX29" fmla="*/ 3319146 w 3668233"/>
                    <a:gd name="connsiteY29" fmla="*/ 262918 h 1079845"/>
                    <a:gd name="connsiteX30" fmla="*/ 3233177 w 3668233"/>
                    <a:gd name="connsiteY30" fmla="*/ 91443 h 1079845"/>
                    <a:gd name="connsiteX31" fmla="*/ 3095442 w 3668233"/>
                    <a:gd name="connsiteY31" fmla="*/ 8248 h 1079845"/>
                    <a:gd name="connsiteX32" fmla="*/ 3019693 w 3668233"/>
                    <a:gd name="connsiteY32" fmla="*/ 22 h 1079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668233" h="1079845">
                      <a:moveTo>
                        <a:pt x="3019693" y="22"/>
                      </a:moveTo>
                      <a:cubicBezTo>
                        <a:pt x="2946702" y="824"/>
                        <a:pt x="2885605" y="24309"/>
                        <a:pt x="2868966" y="30895"/>
                      </a:cubicBezTo>
                      <a:cubicBezTo>
                        <a:pt x="2764047" y="72493"/>
                        <a:pt x="2673919" y="130268"/>
                        <a:pt x="2588412" y="203295"/>
                      </a:cubicBezTo>
                      <a:cubicBezTo>
                        <a:pt x="2503368" y="274011"/>
                        <a:pt x="2181679" y="598935"/>
                        <a:pt x="2153947" y="628515"/>
                      </a:cubicBezTo>
                      <a:cubicBezTo>
                        <a:pt x="2126216" y="657634"/>
                        <a:pt x="1768475" y="992726"/>
                        <a:pt x="1718096" y="1015374"/>
                      </a:cubicBezTo>
                      <a:cubicBezTo>
                        <a:pt x="1658011" y="1042182"/>
                        <a:pt x="1606245" y="1051426"/>
                        <a:pt x="1563260" y="989491"/>
                      </a:cubicBezTo>
                      <a:cubicBezTo>
                        <a:pt x="1541999" y="959448"/>
                        <a:pt x="1462501" y="689063"/>
                        <a:pt x="1423215" y="619734"/>
                      </a:cubicBezTo>
                      <a:cubicBezTo>
                        <a:pt x="1388550" y="558724"/>
                        <a:pt x="1335397" y="517588"/>
                        <a:pt x="1272076" y="489395"/>
                      </a:cubicBezTo>
                      <a:cubicBezTo>
                        <a:pt x="1171317" y="444561"/>
                        <a:pt x="1065012" y="442712"/>
                        <a:pt x="957782" y="454268"/>
                      </a:cubicBezTo>
                      <a:cubicBezTo>
                        <a:pt x="851015" y="466285"/>
                        <a:pt x="130450" y="625742"/>
                        <a:pt x="8430" y="652088"/>
                      </a:cubicBezTo>
                      <a:cubicBezTo>
                        <a:pt x="-7747" y="655785"/>
                        <a:pt x="1498" y="700156"/>
                        <a:pt x="18137" y="696459"/>
                      </a:cubicBezTo>
                      <a:cubicBezTo>
                        <a:pt x="79147" y="682130"/>
                        <a:pt x="594958" y="571203"/>
                        <a:pt x="791854" y="528681"/>
                      </a:cubicBezTo>
                      <a:cubicBezTo>
                        <a:pt x="907865" y="503722"/>
                        <a:pt x="1024339" y="483848"/>
                        <a:pt x="1143586" y="499563"/>
                      </a:cubicBezTo>
                      <a:cubicBezTo>
                        <a:pt x="1260059" y="514815"/>
                        <a:pt x="1349263" y="569817"/>
                        <a:pt x="1404727" y="676122"/>
                      </a:cubicBezTo>
                      <a:cubicBezTo>
                        <a:pt x="1432459" y="729274"/>
                        <a:pt x="1494393" y="962684"/>
                        <a:pt x="1527671" y="1015374"/>
                      </a:cubicBezTo>
                      <a:cubicBezTo>
                        <a:pt x="1558176" y="1064367"/>
                        <a:pt x="1602547" y="1085166"/>
                        <a:pt x="1660321" y="1078695"/>
                      </a:cubicBezTo>
                      <a:cubicBezTo>
                        <a:pt x="1769862" y="1067140"/>
                        <a:pt x="2005583" y="832806"/>
                        <a:pt x="2135460" y="713098"/>
                      </a:cubicBezTo>
                      <a:cubicBezTo>
                        <a:pt x="2289371" y="571203"/>
                        <a:pt x="2420173" y="405737"/>
                        <a:pt x="2579631" y="269389"/>
                      </a:cubicBezTo>
                      <a:cubicBezTo>
                        <a:pt x="2680390" y="182958"/>
                        <a:pt x="2787157" y="106233"/>
                        <a:pt x="2914723" y="63249"/>
                      </a:cubicBezTo>
                      <a:cubicBezTo>
                        <a:pt x="2967876" y="45223"/>
                        <a:pt x="3021953" y="35055"/>
                        <a:pt x="3077417" y="44761"/>
                      </a:cubicBezTo>
                      <a:cubicBezTo>
                        <a:pt x="3161999" y="60014"/>
                        <a:pt x="3210067" y="119637"/>
                        <a:pt x="3244731" y="192202"/>
                      </a:cubicBezTo>
                      <a:cubicBezTo>
                        <a:pt x="3284019" y="275860"/>
                        <a:pt x="3302044" y="365988"/>
                        <a:pt x="3323768" y="454730"/>
                      </a:cubicBezTo>
                      <a:cubicBezTo>
                        <a:pt x="3337633" y="511580"/>
                        <a:pt x="3353348" y="568892"/>
                        <a:pt x="3375534" y="624356"/>
                      </a:cubicBezTo>
                      <a:cubicBezTo>
                        <a:pt x="3400954" y="688139"/>
                        <a:pt x="3477679" y="694147"/>
                        <a:pt x="3553479" y="677046"/>
                      </a:cubicBezTo>
                      <a:lnTo>
                        <a:pt x="3668233" y="641253"/>
                      </a:lnTo>
                      <a:lnTo>
                        <a:pt x="3668233" y="595384"/>
                      </a:lnTo>
                      <a:lnTo>
                        <a:pt x="3616360" y="617076"/>
                      </a:lnTo>
                      <a:cubicBezTo>
                        <a:pt x="3589271" y="626494"/>
                        <a:pt x="3561452" y="634062"/>
                        <a:pt x="3532680" y="639146"/>
                      </a:cubicBezTo>
                      <a:cubicBezTo>
                        <a:pt x="3489696" y="646541"/>
                        <a:pt x="3442090" y="645617"/>
                        <a:pt x="3412971" y="602171"/>
                      </a:cubicBezTo>
                      <a:cubicBezTo>
                        <a:pt x="3378769" y="540236"/>
                        <a:pt x="3344104" y="352122"/>
                        <a:pt x="3319146" y="262918"/>
                      </a:cubicBezTo>
                      <a:cubicBezTo>
                        <a:pt x="3301582" y="200059"/>
                        <a:pt x="3247043" y="106233"/>
                        <a:pt x="3233177" y="91443"/>
                      </a:cubicBezTo>
                      <a:cubicBezTo>
                        <a:pt x="3201748" y="57240"/>
                        <a:pt x="3155528" y="22576"/>
                        <a:pt x="3095442" y="8248"/>
                      </a:cubicBezTo>
                      <a:cubicBezTo>
                        <a:pt x="3069675" y="2008"/>
                        <a:pt x="3044023" y="-245"/>
                        <a:pt x="3019693" y="2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" name="Graphic 2">
                  <a:extLst>
                    <a:ext uri="{FF2B5EF4-FFF2-40B4-BE49-F238E27FC236}">
                      <a16:creationId xmlns:a16="http://schemas.microsoft.com/office/drawing/2014/main" id="{19BA64F5-5155-46EB-8C63-A02DC5063FF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542925" y="27841358"/>
                  <a:ext cx="6724650" cy="2056775"/>
                  <a:chOff x="280987" y="1309687"/>
                  <a:chExt cx="11630025" cy="4238625"/>
                </a:xfrm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7B95E09D-523C-4102-A0A1-5ABE7501F8AF}"/>
                      </a:ext>
                    </a:extLst>
                  </p:cNvPr>
                  <p:cNvSpPr/>
                  <p:nvPr/>
                </p:nvSpPr>
                <p:spPr>
                  <a:xfrm>
                    <a:off x="279806" y="1336990"/>
                    <a:ext cx="11620500" cy="4210050"/>
                  </a:xfrm>
                  <a:custGeom>
                    <a:avLst/>
                    <a:gdLst>
                      <a:gd name="connsiteX0" fmla="*/ 11612156 w 11620500"/>
                      <a:gd name="connsiteY0" fmla="*/ 773749 h 4210050"/>
                      <a:gd name="connsiteX1" fmla="*/ 11355933 w 11620500"/>
                      <a:gd name="connsiteY1" fmla="*/ 357507 h 4210050"/>
                      <a:gd name="connsiteX2" fmla="*/ 11355933 w 11620500"/>
                      <a:gd name="connsiteY2" fmla="*/ 357507 h 4210050"/>
                      <a:gd name="connsiteX3" fmla="*/ 10487253 w 11620500"/>
                      <a:gd name="connsiteY3" fmla="*/ 14607 h 4210050"/>
                      <a:gd name="connsiteX4" fmla="*/ 10487253 w 11620500"/>
                      <a:gd name="connsiteY4" fmla="*/ 14607 h 4210050"/>
                      <a:gd name="connsiteX5" fmla="*/ 10485348 w 11620500"/>
                      <a:gd name="connsiteY5" fmla="*/ 14607 h 4210050"/>
                      <a:gd name="connsiteX6" fmla="*/ 10134828 w 11620500"/>
                      <a:gd name="connsiteY6" fmla="*/ 4129 h 4210050"/>
                      <a:gd name="connsiteX7" fmla="*/ 10134828 w 11620500"/>
                      <a:gd name="connsiteY7" fmla="*/ 4129 h 4210050"/>
                      <a:gd name="connsiteX8" fmla="*/ 9506178 w 11620500"/>
                      <a:gd name="connsiteY8" fmla="*/ 178437 h 4210050"/>
                      <a:gd name="connsiteX9" fmla="*/ 9031833 w 11620500"/>
                      <a:gd name="connsiteY9" fmla="*/ 528004 h 4210050"/>
                      <a:gd name="connsiteX10" fmla="*/ 9031833 w 11620500"/>
                      <a:gd name="connsiteY10" fmla="*/ 528004 h 4210050"/>
                      <a:gd name="connsiteX11" fmla="*/ 8381276 w 11620500"/>
                      <a:gd name="connsiteY11" fmla="*/ 1147129 h 4210050"/>
                      <a:gd name="connsiteX12" fmla="*/ 8381276 w 11620500"/>
                      <a:gd name="connsiteY12" fmla="*/ 1147129 h 4210050"/>
                      <a:gd name="connsiteX13" fmla="*/ 8381276 w 11620500"/>
                      <a:gd name="connsiteY13" fmla="*/ 1147129 h 4210050"/>
                      <a:gd name="connsiteX14" fmla="*/ 8046948 w 11620500"/>
                      <a:gd name="connsiteY14" fmla="*/ 1585279 h 4210050"/>
                      <a:gd name="connsiteX15" fmla="*/ 7991703 w 11620500"/>
                      <a:gd name="connsiteY15" fmla="*/ 1700532 h 4210050"/>
                      <a:gd name="connsiteX16" fmla="*/ 7944078 w 11620500"/>
                      <a:gd name="connsiteY16" fmla="*/ 2028192 h 4210050"/>
                      <a:gd name="connsiteX17" fmla="*/ 8030756 w 11620500"/>
                      <a:gd name="connsiteY17" fmla="*/ 2232027 h 4210050"/>
                      <a:gd name="connsiteX18" fmla="*/ 8507006 w 11620500"/>
                      <a:gd name="connsiteY18" fmla="*/ 2604454 h 4210050"/>
                      <a:gd name="connsiteX19" fmla="*/ 7926933 w 11620500"/>
                      <a:gd name="connsiteY19" fmla="*/ 3016887 h 4210050"/>
                      <a:gd name="connsiteX20" fmla="*/ 7280186 w 11620500"/>
                      <a:gd name="connsiteY20" fmla="*/ 3304542 h 4210050"/>
                      <a:gd name="connsiteX21" fmla="*/ 7033488 w 11620500"/>
                      <a:gd name="connsiteY21" fmla="*/ 3228342 h 4210050"/>
                      <a:gd name="connsiteX22" fmla="*/ 6840131 w 11620500"/>
                      <a:gd name="connsiteY22" fmla="*/ 2529207 h 4210050"/>
                      <a:gd name="connsiteX23" fmla="*/ 6662966 w 11620500"/>
                      <a:gd name="connsiteY23" fmla="*/ 2175829 h 4210050"/>
                      <a:gd name="connsiteX24" fmla="*/ 6379121 w 11620500"/>
                      <a:gd name="connsiteY24" fmla="*/ 2004379 h 4210050"/>
                      <a:gd name="connsiteX25" fmla="*/ 5912396 w 11620500"/>
                      <a:gd name="connsiteY25" fmla="*/ 2051052 h 4210050"/>
                      <a:gd name="connsiteX26" fmla="*/ 5334228 w 11620500"/>
                      <a:gd name="connsiteY26" fmla="*/ 2406334 h 4210050"/>
                      <a:gd name="connsiteX27" fmla="*/ 4438878 w 11620500"/>
                      <a:gd name="connsiteY27" fmla="*/ 3282634 h 4210050"/>
                      <a:gd name="connsiteX28" fmla="*/ 4438878 w 11620500"/>
                      <a:gd name="connsiteY28" fmla="*/ 3282634 h 4210050"/>
                      <a:gd name="connsiteX29" fmla="*/ 4438878 w 11620500"/>
                      <a:gd name="connsiteY29" fmla="*/ 3282634 h 4210050"/>
                      <a:gd name="connsiteX30" fmla="*/ 3540671 w 11620500"/>
                      <a:gd name="connsiteY30" fmla="*/ 4079877 h 4210050"/>
                      <a:gd name="connsiteX31" fmla="*/ 3221583 w 11620500"/>
                      <a:gd name="connsiteY31" fmla="*/ 4026537 h 4210050"/>
                      <a:gd name="connsiteX32" fmla="*/ 2932976 w 11620500"/>
                      <a:gd name="connsiteY32" fmla="*/ 3264537 h 4210050"/>
                      <a:gd name="connsiteX33" fmla="*/ 2621508 w 11620500"/>
                      <a:gd name="connsiteY33" fmla="*/ 2995932 h 4210050"/>
                      <a:gd name="connsiteX34" fmla="*/ 1973808 w 11620500"/>
                      <a:gd name="connsiteY34" fmla="*/ 2923542 h 4210050"/>
                      <a:gd name="connsiteX35" fmla="*/ 17373 w 11620500"/>
                      <a:gd name="connsiteY35" fmla="*/ 3331212 h 4210050"/>
                      <a:gd name="connsiteX36" fmla="*/ 37376 w 11620500"/>
                      <a:gd name="connsiteY36" fmla="*/ 3422652 h 4210050"/>
                      <a:gd name="connsiteX37" fmla="*/ 1631861 w 11620500"/>
                      <a:gd name="connsiteY37" fmla="*/ 3076894 h 4210050"/>
                      <a:gd name="connsiteX38" fmla="*/ 2356713 w 11620500"/>
                      <a:gd name="connsiteY38" fmla="*/ 3016887 h 4210050"/>
                      <a:gd name="connsiteX39" fmla="*/ 2894876 w 11620500"/>
                      <a:gd name="connsiteY39" fmla="*/ 3380742 h 4210050"/>
                      <a:gd name="connsiteX40" fmla="*/ 3148241 w 11620500"/>
                      <a:gd name="connsiteY40" fmla="*/ 4079877 h 4210050"/>
                      <a:gd name="connsiteX41" fmla="*/ 3421608 w 11620500"/>
                      <a:gd name="connsiteY41" fmla="*/ 4210369 h 4210050"/>
                      <a:gd name="connsiteX42" fmla="*/ 4400778 w 11620500"/>
                      <a:gd name="connsiteY42" fmla="*/ 3456942 h 4210050"/>
                      <a:gd name="connsiteX43" fmla="*/ 5316131 w 11620500"/>
                      <a:gd name="connsiteY43" fmla="*/ 2542542 h 4210050"/>
                      <a:gd name="connsiteX44" fmla="*/ 6006693 w 11620500"/>
                      <a:gd name="connsiteY44" fmla="*/ 2117727 h 4210050"/>
                      <a:gd name="connsiteX45" fmla="*/ 6341973 w 11620500"/>
                      <a:gd name="connsiteY45" fmla="*/ 2079627 h 4210050"/>
                      <a:gd name="connsiteX46" fmla="*/ 6686778 w 11620500"/>
                      <a:gd name="connsiteY46" fmla="*/ 2383474 h 4210050"/>
                      <a:gd name="connsiteX47" fmla="*/ 6849656 w 11620500"/>
                      <a:gd name="connsiteY47" fmla="*/ 2924494 h 4210050"/>
                      <a:gd name="connsiteX48" fmla="*/ 6956336 w 11620500"/>
                      <a:gd name="connsiteY48" fmla="*/ 3274062 h 4210050"/>
                      <a:gd name="connsiteX49" fmla="*/ 7323048 w 11620500"/>
                      <a:gd name="connsiteY49" fmla="*/ 3382647 h 4210050"/>
                      <a:gd name="connsiteX50" fmla="*/ 7792631 w 11620500"/>
                      <a:gd name="connsiteY50" fmla="*/ 3201672 h 4210050"/>
                      <a:gd name="connsiteX51" fmla="*/ 8575586 w 11620500"/>
                      <a:gd name="connsiteY51" fmla="*/ 2662557 h 4210050"/>
                      <a:gd name="connsiteX52" fmla="*/ 8911818 w 11620500"/>
                      <a:gd name="connsiteY52" fmla="*/ 2838769 h 4210050"/>
                      <a:gd name="connsiteX53" fmla="*/ 9467125 w 11620500"/>
                      <a:gd name="connsiteY53" fmla="*/ 2976882 h 4210050"/>
                      <a:gd name="connsiteX54" fmla="*/ 9998620 w 11620500"/>
                      <a:gd name="connsiteY54" fmla="*/ 2812099 h 4210050"/>
                      <a:gd name="connsiteX55" fmla="*/ 10299610 w 11620500"/>
                      <a:gd name="connsiteY55" fmla="*/ 2488249 h 4210050"/>
                      <a:gd name="connsiteX56" fmla="*/ 10871110 w 11620500"/>
                      <a:gd name="connsiteY56" fmla="*/ 1912939 h 4210050"/>
                      <a:gd name="connsiteX57" fmla="*/ 11258778 w 11620500"/>
                      <a:gd name="connsiteY57" fmla="*/ 1598614 h 4210050"/>
                      <a:gd name="connsiteX58" fmla="*/ 11543576 w 11620500"/>
                      <a:gd name="connsiteY58" fmla="*/ 1150939 h 4210050"/>
                      <a:gd name="connsiteX59" fmla="*/ 11612156 w 11620500"/>
                      <a:gd name="connsiteY59" fmla="*/ 773749 h 4210050"/>
                      <a:gd name="connsiteX60" fmla="*/ 9509036 w 11620500"/>
                      <a:gd name="connsiteY60" fmla="*/ 1310007 h 4210050"/>
                      <a:gd name="connsiteX61" fmla="*/ 9509036 w 11620500"/>
                      <a:gd name="connsiteY61" fmla="*/ 1310959 h 4210050"/>
                      <a:gd name="connsiteX62" fmla="*/ 9508083 w 11620500"/>
                      <a:gd name="connsiteY62" fmla="*/ 1311912 h 4210050"/>
                      <a:gd name="connsiteX63" fmla="*/ 9509036 w 11620500"/>
                      <a:gd name="connsiteY63" fmla="*/ 1310007 h 4210050"/>
                      <a:gd name="connsiteX64" fmla="*/ 9327108 w 11620500"/>
                      <a:gd name="connsiteY64" fmla="*/ 1715772 h 4210050"/>
                      <a:gd name="connsiteX65" fmla="*/ 9360445 w 11620500"/>
                      <a:gd name="connsiteY65" fmla="*/ 1707199 h 4210050"/>
                      <a:gd name="connsiteX66" fmla="*/ 9327108 w 11620500"/>
                      <a:gd name="connsiteY66" fmla="*/ 1715772 h 421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</a:cxnLst>
                    <a:rect l="l" t="t" r="r" b="b"/>
                    <a:pathLst>
                      <a:path w="11620500" h="4210050">
                        <a:moveTo>
                          <a:pt x="11612156" y="773749"/>
                        </a:moveTo>
                        <a:cubicBezTo>
                          <a:pt x="11575008" y="635637"/>
                          <a:pt x="11360695" y="363222"/>
                          <a:pt x="11355933" y="357507"/>
                        </a:cubicBezTo>
                        <a:cubicBezTo>
                          <a:pt x="11355933" y="357507"/>
                          <a:pt x="11355933" y="357507"/>
                          <a:pt x="11355933" y="357507"/>
                        </a:cubicBezTo>
                        <a:cubicBezTo>
                          <a:pt x="11190198" y="205107"/>
                          <a:pt x="10921593" y="61279"/>
                          <a:pt x="10487253" y="14607"/>
                        </a:cubicBezTo>
                        <a:cubicBezTo>
                          <a:pt x="10487253" y="14607"/>
                          <a:pt x="10487253" y="14607"/>
                          <a:pt x="10487253" y="14607"/>
                        </a:cubicBezTo>
                        <a:cubicBezTo>
                          <a:pt x="10486301" y="14607"/>
                          <a:pt x="10486301" y="14607"/>
                          <a:pt x="10485348" y="14607"/>
                        </a:cubicBezTo>
                        <a:cubicBezTo>
                          <a:pt x="10452010" y="10797"/>
                          <a:pt x="10184358" y="-8253"/>
                          <a:pt x="10134828" y="4129"/>
                        </a:cubicBezTo>
                        <a:cubicBezTo>
                          <a:pt x="10134828" y="4129"/>
                          <a:pt x="10134828" y="4129"/>
                          <a:pt x="10134828" y="4129"/>
                        </a:cubicBezTo>
                        <a:cubicBezTo>
                          <a:pt x="10009098" y="6987"/>
                          <a:pt x="9587141" y="132717"/>
                          <a:pt x="9506178" y="178437"/>
                        </a:cubicBezTo>
                        <a:cubicBezTo>
                          <a:pt x="9331870" y="272734"/>
                          <a:pt x="9177566" y="394654"/>
                          <a:pt x="9031833" y="528004"/>
                        </a:cubicBezTo>
                        <a:lnTo>
                          <a:pt x="9031833" y="528004"/>
                        </a:lnTo>
                        <a:cubicBezTo>
                          <a:pt x="8998495" y="534672"/>
                          <a:pt x="8423186" y="1104267"/>
                          <a:pt x="8381276" y="1147129"/>
                        </a:cubicBezTo>
                        <a:lnTo>
                          <a:pt x="8381276" y="1147129"/>
                        </a:lnTo>
                        <a:lnTo>
                          <a:pt x="8381276" y="1147129"/>
                        </a:lnTo>
                        <a:cubicBezTo>
                          <a:pt x="8325078" y="1213804"/>
                          <a:pt x="8086001" y="1510984"/>
                          <a:pt x="8046948" y="1585279"/>
                        </a:cubicBezTo>
                        <a:cubicBezTo>
                          <a:pt x="8026946" y="1623379"/>
                          <a:pt x="8019326" y="1651954"/>
                          <a:pt x="7991703" y="1700532"/>
                        </a:cubicBezTo>
                        <a:cubicBezTo>
                          <a:pt x="7963128" y="1771017"/>
                          <a:pt x="7941221" y="1967232"/>
                          <a:pt x="7944078" y="2028192"/>
                        </a:cubicBezTo>
                        <a:cubicBezTo>
                          <a:pt x="7945031" y="2099629"/>
                          <a:pt x="8020278" y="2217739"/>
                          <a:pt x="8030756" y="2232027"/>
                        </a:cubicBezTo>
                        <a:cubicBezTo>
                          <a:pt x="8136483" y="2378712"/>
                          <a:pt x="8467000" y="2581594"/>
                          <a:pt x="8507006" y="2604454"/>
                        </a:cubicBezTo>
                        <a:cubicBezTo>
                          <a:pt x="8446045" y="2653032"/>
                          <a:pt x="8017421" y="2962594"/>
                          <a:pt x="7926933" y="3016887"/>
                        </a:cubicBezTo>
                        <a:cubicBezTo>
                          <a:pt x="7723098" y="3138807"/>
                          <a:pt x="7517358" y="3262632"/>
                          <a:pt x="7280186" y="3304542"/>
                        </a:cubicBezTo>
                        <a:cubicBezTo>
                          <a:pt x="7191603" y="3319782"/>
                          <a:pt x="7093496" y="3317877"/>
                          <a:pt x="7033488" y="3228342"/>
                        </a:cubicBezTo>
                        <a:cubicBezTo>
                          <a:pt x="6963003" y="3100707"/>
                          <a:pt x="6891566" y="2713039"/>
                          <a:pt x="6840131" y="2529207"/>
                        </a:cubicBezTo>
                        <a:cubicBezTo>
                          <a:pt x="6803936" y="2399667"/>
                          <a:pt x="6691541" y="2206309"/>
                          <a:pt x="6662966" y="2175829"/>
                        </a:cubicBezTo>
                        <a:cubicBezTo>
                          <a:pt x="6598196" y="2105344"/>
                          <a:pt x="6502946" y="2033907"/>
                          <a:pt x="6379121" y="2004379"/>
                        </a:cubicBezTo>
                        <a:cubicBezTo>
                          <a:pt x="6166713" y="1952944"/>
                          <a:pt x="5958116" y="2032954"/>
                          <a:pt x="5912396" y="2051052"/>
                        </a:cubicBezTo>
                        <a:cubicBezTo>
                          <a:pt x="5696178" y="2136777"/>
                          <a:pt x="5510441" y="2255839"/>
                          <a:pt x="5334228" y="2406334"/>
                        </a:cubicBezTo>
                        <a:cubicBezTo>
                          <a:pt x="5158968" y="2552067"/>
                          <a:pt x="4496028" y="3221674"/>
                          <a:pt x="4438878" y="3282634"/>
                        </a:cubicBezTo>
                        <a:lnTo>
                          <a:pt x="4438878" y="3282634"/>
                        </a:lnTo>
                        <a:cubicBezTo>
                          <a:pt x="4438878" y="3282634"/>
                          <a:pt x="4438878" y="3282634"/>
                          <a:pt x="4438878" y="3282634"/>
                        </a:cubicBezTo>
                        <a:cubicBezTo>
                          <a:pt x="4381728" y="3342642"/>
                          <a:pt x="3644493" y="4033204"/>
                          <a:pt x="3540671" y="4079877"/>
                        </a:cubicBezTo>
                        <a:cubicBezTo>
                          <a:pt x="3416846" y="4135122"/>
                          <a:pt x="3310166" y="4154172"/>
                          <a:pt x="3221583" y="4026537"/>
                        </a:cubicBezTo>
                        <a:cubicBezTo>
                          <a:pt x="3177768" y="3964624"/>
                          <a:pt x="3013938" y="3407412"/>
                          <a:pt x="2932976" y="3264537"/>
                        </a:cubicBezTo>
                        <a:cubicBezTo>
                          <a:pt x="2861538" y="3138807"/>
                          <a:pt x="2752001" y="3054034"/>
                          <a:pt x="2621508" y="2995932"/>
                        </a:cubicBezTo>
                        <a:cubicBezTo>
                          <a:pt x="2413863" y="2903539"/>
                          <a:pt x="2194788" y="2899729"/>
                          <a:pt x="1973808" y="2923542"/>
                        </a:cubicBezTo>
                        <a:cubicBezTo>
                          <a:pt x="1753781" y="2948307"/>
                          <a:pt x="268833" y="3276919"/>
                          <a:pt x="17373" y="3331212"/>
                        </a:cubicBezTo>
                        <a:cubicBezTo>
                          <a:pt x="-15964" y="3338832"/>
                          <a:pt x="3086" y="3430272"/>
                          <a:pt x="37376" y="3422652"/>
                        </a:cubicBezTo>
                        <a:cubicBezTo>
                          <a:pt x="163106" y="3393124"/>
                          <a:pt x="1226096" y="3164524"/>
                          <a:pt x="1631861" y="3076894"/>
                        </a:cubicBezTo>
                        <a:cubicBezTo>
                          <a:pt x="1870938" y="3025459"/>
                          <a:pt x="2110968" y="2984502"/>
                          <a:pt x="2356713" y="3016887"/>
                        </a:cubicBezTo>
                        <a:cubicBezTo>
                          <a:pt x="2596743" y="3048319"/>
                          <a:pt x="2780576" y="3161667"/>
                          <a:pt x="2894876" y="3380742"/>
                        </a:cubicBezTo>
                        <a:cubicBezTo>
                          <a:pt x="2952026" y="3490279"/>
                          <a:pt x="3079661" y="3971292"/>
                          <a:pt x="3148241" y="4079877"/>
                        </a:cubicBezTo>
                        <a:cubicBezTo>
                          <a:pt x="3211106" y="4180842"/>
                          <a:pt x="3302546" y="4223704"/>
                          <a:pt x="3421608" y="4210369"/>
                        </a:cubicBezTo>
                        <a:cubicBezTo>
                          <a:pt x="3647351" y="4186557"/>
                          <a:pt x="4133126" y="3703639"/>
                          <a:pt x="4400778" y="3456942"/>
                        </a:cubicBezTo>
                        <a:cubicBezTo>
                          <a:pt x="4717961" y="3164524"/>
                          <a:pt x="4987518" y="2823529"/>
                          <a:pt x="5316131" y="2542542"/>
                        </a:cubicBezTo>
                        <a:cubicBezTo>
                          <a:pt x="5523776" y="2364424"/>
                          <a:pt x="5743803" y="2206309"/>
                          <a:pt x="6006693" y="2117727"/>
                        </a:cubicBezTo>
                        <a:cubicBezTo>
                          <a:pt x="6116231" y="2080579"/>
                          <a:pt x="6227673" y="2059624"/>
                          <a:pt x="6341973" y="2079627"/>
                        </a:cubicBezTo>
                        <a:cubicBezTo>
                          <a:pt x="6516281" y="2111059"/>
                          <a:pt x="6615341" y="2233932"/>
                          <a:pt x="6686778" y="2383474"/>
                        </a:cubicBezTo>
                        <a:cubicBezTo>
                          <a:pt x="6767741" y="2555877"/>
                          <a:pt x="6804888" y="2741614"/>
                          <a:pt x="6849656" y="2924494"/>
                        </a:cubicBezTo>
                        <a:cubicBezTo>
                          <a:pt x="6878231" y="3041652"/>
                          <a:pt x="6910616" y="3159762"/>
                          <a:pt x="6956336" y="3274062"/>
                        </a:cubicBezTo>
                        <a:cubicBezTo>
                          <a:pt x="7008723" y="3405507"/>
                          <a:pt x="7166838" y="3417889"/>
                          <a:pt x="7323048" y="3382647"/>
                        </a:cubicBezTo>
                        <a:cubicBezTo>
                          <a:pt x="7488783" y="3345499"/>
                          <a:pt x="7643088" y="3279777"/>
                          <a:pt x="7792631" y="3201672"/>
                        </a:cubicBezTo>
                        <a:cubicBezTo>
                          <a:pt x="7961223" y="3114042"/>
                          <a:pt x="8546058" y="2692084"/>
                          <a:pt x="8575586" y="2662557"/>
                        </a:cubicBezTo>
                        <a:cubicBezTo>
                          <a:pt x="8663216" y="2711134"/>
                          <a:pt x="8818473" y="2800669"/>
                          <a:pt x="8911818" y="2838769"/>
                        </a:cubicBezTo>
                        <a:cubicBezTo>
                          <a:pt x="9089936" y="2912112"/>
                          <a:pt x="9272816" y="2962594"/>
                          <a:pt x="9467125" y="2976882"/>
                        </a:cubicBezTo>
                        <a:cubicBezTo>
                          <a:pt x="9669056" y="2992122"/>
                          <a:pt x="9848126" y="2950212"/>
                          <a:pt x="9998620" y="2812099"/>
                        </a:cubicBezTo>
                        <a:cubicBezTo>
                          <a:pt x="10107206" y="2712087"/>
                          <a:pt x="10208170" y="2604454"/>
                          <a:pt x="10299610" y="2488249"/>
                        </a:cubicBezTo>
                        <a:cubicBezTo>
                          <a:pt x="10467251" y="2273937"/>
                          <a:pt x="10655845" y="2080579"/>
                          <a:pt x="10871110" y="1912939"/>
                        </a:cubicBezTo>
                        <a:cubicBezTo>
                          <a:pt x="11002556" y="1811022"/>
                          <a:pt x="11134001" y="1708152"/>
                          <a:pt x="11258778" y="1598614"/>
                        </a:cubicBezTo>
                        <a:cubicBezTo>
                          <a:pt x="11396891" y="1476694"/>
                          <a:pt x="11470233" y="1317627"/>
                          <a:pt x="11543576" y="1150939"/>
                        </a:cubicBezTo>
                        <a:cubicBezTo>
                          <a:pt x="11612156" y="994729"/>
                          <a:pt x="11640731" y="880429"/>
                          <a:pt x="11612156" y="773749"/>
                        </a:cubicBezTo>
                        <a:close/>
                        <a:moveTo>
                          <a:pt x="9509036" y="1310007"/>
                        </a:moveTo>
                        <a:cubicBezTo>
                          <a:pt x="9509036" y="1310007"/>
                          <a:pt x="9509036" y="1310959"/>
                          <a:pt x="9509036" y="1310959"/>
                        </a:cubicBezTo>
                        <a:cubicBezTo>
                          <a:pt x="9509036" y="1310959"/>
                          <a:pt x="9508083" y="1311912"/>
                          <a:pt x="9508083" y="1311912"/>
                        </a:cubicBezTo>
                        <a:cubicBezTo>
                          <a:pt x="9508083" y="1310959"/>
                          <a:pt x="9508083" y="1310007"/>
                          <a:pt x="9509036" y="1310007"/>
                        </a:cubicBezTo>
                        <a:close/>
                        <a:moveTo>
                          <a:pt x="9327108" y="1715772"/>
                        </a:moveTo>
                        <a:cubicBezTo>
                          <a:pt x="9337586" y="1709104"/>
                          <a:pt x="9348063" y="1706247"/>
                          <a:pt x="9360445" y="1707199"/>
                        </a:cubicBezTo>
                        <a:cubicBezTo>
                          <a:pt x="9348063" y="1709104"/>
                          <a:pt x="9337586" y="1711962"/>
                          <a:pt x="9327108" y="171577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47ADB83-AD7B-4460-A441-BA3CF55642F3}"/>
                      </a:ext>
                    </a:extLst>
                  </p:cNvPr>
                  <p:cNvSpPr/>
                  <p:nvPr/>
                </p:nvSpPr>
                <p:spPr>
                  <a:xfrm>
                    <a:off x="9118282" y="1309619"/>
                    <a:ext cx="2781300" cy="1533525"/>
                  </a:xfrm>
                  <a:custGeom>
                    <a:avLst/>
                    <a:gdLst>
                      <a:gd name="connsiteX0" fmla="*/ 2781301 w 2781300"/>
                      <a:gd name="connsiteY0" fmla="*/ 771593 h 1533525"/>
                      <a:gd name="connsiteX1" fmla="*/ 1551622 w 2781300"/>
                      <a:gd name="connsiteY1" fmla="*/ 2925 h 1533525"/>
                      <a:gd name="connsiteX2" fmla="*/ 676275 w 2781300"/>
                      <a:gd name="connsiteY2" fmla="*/ 176280 h 1533525"/>
                      <a:gd name="connsiteX3" fmla="*/ 201930 w 2781300"/>
                      <a:gd name="connsiteY3" fmla="*/ 525848 h 1533525"/>
                      <a:gd name="connsiteX4" fmla="*/ 0 w 2781300"/>
                      <a:gd name="connsiteY4" fmla="*/ 708728 h 1533525"/>
                      <a:gd name="connsiteX5" fmla="*/ 493395 w 2781300"/>
                      <a:gd name="connsiteY5" fmla="*/ 821123 h 1533525"/>
                      <a:gd name="connsiteX6" fmla="*/ 593407 w 2781300"/>
                      <a:gd name="connsiteY6" fmla="*/ 792548 h 1533525"/>
                      <a:gd name="connsiteX7" fmla="*/ 637223 w 2781300"/>
                      <a:gd name="connsiteY7" fmla="*/ 759210 h 1533525"/>
                      <a:gd name="connsiteX8" fmla="*/ 913448 w 2781300"/>
                      <a:gd name="connsiteY8" fmla="*/ 694441 h 1533525"/>
                      <a:gd name="connsiteX9" fmla="*/ 1011555 w 2781300"/>
                      <a:gd name="connsiteY9" fmla="*/ 783976 h 1533525"/>
                      <a:gd name="connsiteX10" fmla="*/ 997268 w 2781300"/>
                      <a:gd name="connsiteY10" fmla="*/ 960188 h 1533525"/>
                      <a:gd name="connsiteX11" fmla="*/ 1019176 w 2781300"/>
                      <a:gd name="connsiteY11" fmla="*/ 1030673 h 1533525"/>
                      <a:gd name="connsiteX12" fmla="*/ 1790701 w 2781300"/>
                      <a:gd name="connsiteY12" fmla="*/ 1536451 h 1533525"/>
                      <a:gd name="connsiteX13" fmla="*/ 1824990 w 2781300"/>
                      <a:gd name="connsiteY13" fmla="*/ 1498351 h 1533525"/>
                      <a:gd name="connsiteX14" fmla="*/ 2475547 w 2781300"/>
                      <a:gd name="connsiteY14" fmla="*/ 1049723 h 1533525"/>
                      <a:gd name="connsiteX15" fmla="*/ 2754630 w 2781300"/>
                      <a:gd name="connsiteY15" fmla="*/ 964951 h 1533525"/>
                      <a:gd name="connsiteX16" fmla="*/ 2788920 w 2781300"/>
                      <a:gd name="connsiteY16" fmla="*/ 924946 h 1533525"/>
                      <a:gd name="connsiteX17" fmla="*/ 2781301 w 2781300"/>
                      <a:gd name="connsiteY17" fmla="*/ 771593 h 1533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81300" h="1533525">
                        <a:moveTo>
                          <a:pt x="2781301" y="771593"/>
                        </a:moveTo>
                        <a:cubicBezTo>
                          <a:pt x="2754630" y="646816"/>
                          <a:pt x="2565083" y="70553"/>
                          <a:pt x="1551622" y="2925"/>
                        </a:cubicBezTo>
                        <a:cubicBezTo>
                          <a:pt x="1543051" y="8640"/>
                          <a:pt x="1071563" y="-50415"/>
                          <a:pt x="676275" y="176280"/>
                        </a:cubicBezTo>
                        <a:cubicBezTo>
                          <a:pt x="501968" y="270578"/>
                          <a:pt x="347663" y="392498"/>
                          <a:pt x="201930" y="525848"/>
                        </a:cubicBezTo>
                        <a:cubicBezTo>
                          <a:pt x="198120" y="528706"/>
                          <a:pt x="9525" y="699203"/>
                          <a:pt x="0" y="708728"/>
                        </a:cubicBezTo>
                        <a:cubicBezTo>
                          <a:pt x="0" y="708728"/>
                          <a:pt x="277178" y="678248"/>
                          <a:pt x="493395" y="821123"/>
                        </a:cubicBezTo>
                        <a:cubicBezTo>
                          <a:pt x="542925" y="840173"/>
                          <a:pt x="562928" y="810646"/>
                          <a:pt x="593407" y="792548"/>
                        </a:cubicBezTo>
                        <a:cubicBezTo>
                          <a:pt x="610553" y="783976"/>
                          <a:pt x="623888" y="770641"/>
                          <a:pt x="637223" y="759210"/>
                        </a:cubicBezTo>
                        <a:cubicBezTo>
                          <a:pt x="721043" y="703013"/>
                          <a:pt x="812482" y="666818"/>
                          <a:pt x="913448" y="694441"/>
                        </a:cubicBezTo>
                        <a:cubicBezTo>
                          <a:pt x="950595" y="706823"/>
                          <a:pt x="1002982" y="752543"/>
                          <a:pt x="1011555" y="783976"/>
                        </a:cubicBezTo>
                        <a:cubicBezTo>
                          <a:pt x="1028701" y="845888"/>
                          <a:pt x="1016318" y="903991"/>
                          <a:pt x="997268" y="960188"/>
                        </a:cubicBezTo>
                        <a:cubicBezTo>
                          <a:pt x="983932" y="999241"/>
                          <a:pt x="981076" y="1005908"/>
                          <a:pt x="1019176" y="1030673"/>
                        </a:cubicBezTo>
                        <a:cubicBezTo>
                          <a:pt x="1043940" y="1043056"/>
                          <a:pt x="1778318" y="1533593"/>
                          <a:pt x="1790701" y="1536451"/>
                        </a:cubicBezTo>
                        <a:cubicBezTo>
                          <a:pt x="1802130" y="1524068"/>
                          <a:pt x="1814513" y="1510733"/>
                          <a:pt x="1824990" y="1498351"/>
                        </a:cubicBezTo>
                        <a:cubicBezTo>
                          <a:pt x="2001203" y="1288801"/>
                          <a:pt x="2222183" y="1146878"/>
                          <a:pt x="2475547" y="1049723"/>
                        </a:cubicBezTo>
                        <a:cubicBezTo>
                          <a:pt x="2574608" y="1011623"/>
                          <a:pt x="2710815" y="969713"/>
                          <a:pt x="2754630" y="964951"/>
                        </a:cubicBezTo>
                        <a:cubicBezTo>
                          <a:pt x="2777490" y="962093"/>
                          <a:pt x="2788920" y="951616"/>
                          <a:pt x="2788920" y="924946"/>
                        </a:cubicBezTo>
                        <a:cubicBezTo>
                          <a:pt x="2788920" y="892560"/>
                          <a:pt x="2785110" y="791596"/>
                          <a:pt x="2781301" y="771593"/>
                        </a:cubicBezTo>
                        <a:close/>
                      </a:path>
                    </a:pathLst>
                  </a:custGeom>
                  <a:solidFill>
                    <a:srgbClr val="F4777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AE2D7B3F-4852-4D27-BA8E-741CF425282F}"/>
                      </a:ext>
                    </a:extLst>
                  </p:cNvPr>
                  <p:cNvSpPr/>
                  <p:nvPr/>
                </p:nvSpPr>
                <p:spPr>
                  <a:xfrm>
                    <a:off x="8863012" y="2045970"/>
                    <a:ext cx="2009775" cy="2028825"/>
                  </a:xfrm>
                  <a:custGeom>
                    <a:avLst/>
                    <a:gdLst>
                      <a:gd name="connsiteX0" fmla="*/ 2017396 w 2009775"/>
                      <a:gd name="connsiteY0" fmla="*/ 818197 h 2028825"/>
                      <a:gd name="connsiteX1" fmla="*/ 1618298 w 2009775"/>
                      <a:gd name="connsiteY1" fmla="*/ 566738 h 2028825"/>
                      <a:gd name="connsiteX2" fmla="*/ 1250633 w 2009775"/>
                      <a:gd name="connsiteY2" fmla="*/ 319088 h 2028825"/>
                      <a:gd name="connsiteX3" fmla="*/ 1215390 w 2009775"/>
                      <a:gd name="connsiteY3" fmla="*/ 219075 h 2028825"/>
                      <a:gd name="connsiteX4" fmla="*/ 1238250 w 2009775"/>
                      <a:gd name="connsiteY4" fmla="*/ 151447 h 2028825"/>
                      <a:gd name="connsiteX5" fmla="*/ 1158240 w 2009775"/>
                      <a:gd name="connsiteY5" fmla="*/ 0 h 2028825"/>
                      <a:gd name="connsiteX6" fmla="*/ 91440 w 2009775"/>
                      <a:gd name="connsiteY6" fmla="*/ 1524952 h 2028825"/>
                      <a:gd name="connsiteX7" fmla="*/ 0 w 2009775"/>
                      <a:gd name="connsiteY7" fmla="*/ 1775460 h 2028825"/>
                      <a:gd name="connsiteX8" fmla="*/ 812482 w 2009775"/>
                      <a:gd name="connsiteY8" fmla="*/ 2025968 h 2028825"/>
                      <a:gd name="connsiteX9" fmla="*/ 1119188 w 2009775"/>
                      <a:gd name="connsiteY9" fmla="*/ 1966912 h 2028825"/>
                      <a:gd name="connsiteX10" fmla="*/ 1291590 w 2009775"/>
                      <a:gd name="connsiteY10" fmla="*/ 1842135 h 2028825"/>
                      <a:gd name="connsiteX11" fmla="*/ 1291590 w 2009775"/>
                      <a:gd name="connsiteY11" fmla="*/ 1842135 h 2028825"/>
                      <a:gd name="connsiteX12" fmla="*/ 1737360 w 2009775"/>
                      <a:gd name="connsiteY12" fmla="*/ 1246823 h 2028825"/>
                      <a:gd name="connsiteX13" fmla="*/ 1737360 w 2009775"/>
                      <a:gd name="connsiteY13" fmla="*/ 1246823 h 2028825"/>
                      <a:gd name="connsiteX14" fmla="*/ 1737360 w 2009775"/>
                      <a:gd name="connsiteY14" fmla="*/ 1246823 h 2028825"/>
                      <a:gd name="connsiteX15" fmla="*/ 2017396 w 2009775"/>
                      <a:gd name="connsiteY15" fmla="*/ 818197 h 2028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009775" h="2028825">
                        <a:moveTo>
                          <a:pt x="2017396" y="818197"/>
                        </a:moveTo>
                        <a:cubicBezTo>
                          <a:pt x="2014538" y="810577"/>
                          <a:pt x="1677352" y="610552"/>
                          <a:pt x="1618298" y="566738"/>
                        </a:cubicBezTo>
                        <a:cubicBezTo>
                          <a:pt x="1603058" y="555308"/>
                          <a:pt x="1293496" y="341947"/>
                          <a:pt x="1250633" y="319088"/>
                        </a:cubicBezTo>
                        <a:cubicBezTo>
                          <a:pt x="1200150" y="291465"/>
                          <a:pt x="1195388" y="260985"/>
                          <a:pt x="1215390" y="219075"/>
                        </a:cubicBezTo>
                        <a:cubicBezTo>
                          <a:pt x="1226821" y="195263"/>
                          <a:pt x="1234440" y="180975"/>
                          <a:pt x="1238250" y="151447"/>
                        </a:cubicBezTo>
                        <a:cubicBezTo>
                          <a:pt x="1248727" y="84772"/>
                          <a:pt x="1218248" y="22860"/>
                          <a:pt x="1158240" y="0"/>
                        </a:cubicBezTo>
                        <a:cubicBezTo>
                          <a:pt x="1154430" y="4763"/>
                          <a:pt x="93345" y="1522095"/>
                          <a:pt x="91440" y="1524952"/>
                        </a:cubicBezTo>
                        <a:cubicBezTo>
                          <a:pt x="75248" y="1546860"/>
                          <a:pt x="15240" y="1725930"/>
                          <a:pt x="0" y="1775460"/>
                        </a:cubicBezTo>
                        <a:cubicBezTo>
                          <a:pt x="5715" y="1780223"/>
                          <a:pt x="529590" y="2001202"/>
                          <a:pt x="812482" y="2025968"/>
                        </a:cubicBezTo>
                        <a:cubicBezTo>
                          <a:pt x="919163" y="2035493"/>
                          <a:pt x="1023938" y="2025015"/>
                          <a:pt x="1119188" y="1966912"/>
                        </a:cubicBezTo>
                        <a:cubicBezTo>
                          <a:pt x="1180148" y="1929765"/>
                          <a:pt x="1233488" y="1883093"/>
                          <a:pt x="1291590" y="1842135"/>
                        </a:cubicBezTo>
                        <a:cubicBezTo>
                          <a:pt x="1291590" y="1842135"/>
                          <a:pt x="1291590" y="1842135"/>
                          <a:pt x="1291590" y="1842135"/>
                        </a:cubicBezTo>
                        <a:cubicBezTo>
                          <a:pt x="1487805" y="1679258"/>
                          <a:pt x="1618298" y="1467802"/>
                          <a:pt x="1737360" y="1246823"/>
                        </a:cubicBezTo>
                        <a:lnTo>
                          <a:pt x="1737360" y="1246823"/>
                        </a:lnTo>
                        <a:lnTo>
                          <a:pt x="1737360" y="1246823"/>
                        </a:lnTo>
                        <a:cubicBezTo>
                          <a:pt x="1830705" y="1083945"/>
                          <a:pt x="1906905" y="954405"/>
                          <a:pt x="2017396" y="818197"/>
                        </a:cubicBezTo>
                        <a:close/>
                      </a:path>
                    </a:pathLst>
                  </a:custGeom>
                  <a:solidFill>
                    <a:srgbClr val="F4777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6F90FE86-6997-42C5-90A8-914ECF99B56B}"/>
                      </a:ext>
                    </a:extLst>
                  </p:cNvPr>
                  <p:cNvSpPr/>
                  <p:nvPr/>
                </p:nvSpPr>
                <p:spPr>
                  <a:xfrm>
                    <a:off x="8233410" y="2032974"/>
                    <a:ext cx="1771650" cy="1771650"/>
                  </a:xfrm>
                  <a:custGeom>
                    <a:avLst/>
                    <a:gdLst>
                      <a:gd name="connsiteX0" fmla="*/ 871538 w 1771650"/>
                      <a:gd name="connsiteY0" fmla="*/ 613 h 1771650"/>
                      <a:gd name="connsiteX1" fmla="*/ 236220 w 1771650"/>
                      <a:gd name="connsiteY1" fmla="*/ 674030 h 1771650"/>
                      <a:gd name="connsiteX2" fmla="*/ 0 w 1771650"/>
                      <a:gd name="connsiteY2" fmla="*/ 1145518 h 1771650"/>
                      <a:gd name="connsiteX3" fmla="*/ 75247 w 1771650"/>
                      <a:gd name="connsiteY3" fmla="*/ 1374118 h 1771650"/>
                      <a:gd name="connsiteX4" fmla="*/ 613410 w 1771650"/>
                      <a:gd name="connsiteY4" fmla="*/ 1774168 h 1771650"/>
                      <a:gd name="connsiteX5" fmla="*/ 698182 w 1771650"/>
                      <a:gd name="connsiteY5" fmla="*/ 1546521 h 1771650"/>
                      <a:gd name="connsiteX6" fmla="*/ 1777365 w 1771650"/>
                      <a:gd name="connsiteY6" fmla="*/ 3470 h 1771650"/>
                      <a:gd name="connsiteX7" fmla="*/ 1492567 w 1771650"/>
                      <a:gd name="connsiteY7" fmla="*/ 103483 h 1771650"/>
                      <a:gd name="connsiteX8" fmla="*/ 1381125 w 1771650"/>
                      <a:gd name="connsiteY8" fmla="*/ 130153 h 1771650"/>
                      <a:gd name="connsiteX9" fmla="*/ 871538 w 1771650"/>
                      <a:gd name="connsiteY9" fmla="*/ 613 h 177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71650" h="1771650">
                        <a:moveTo>
                          <a:pt x="871538" y="613"/>
                        </a:moveTo>
                        <a:cubicBezTo>
                          <a:pt x="871538" y="613"/>
                          <a:pt x="388620" y="454955"/>
                          <a:pt x="236220" y="674030"/>
                        </a:cubicBezTo>
                        <a:cubicBezTo>
                          <a:pt x="236220" y="674030"/>
                          <a:pt x="0" y="974068"/>
                          <a:pt x="0" y="1145518"/>
                        </a:cubicBezTo>
                        <a:cubicBezTo>
                          <a:pt x="0" y="1227433"/>
                          <a:pt x="33338" y="1307443"/>
                          <a:pt x="75247" y="1374118"/>
                        </a:cubicBezTo>
                        <a:cubicBezTo>
                          <a:pt x="186690" y="1549378"/>
                          <a:pt x="607695" y="1772263"/>
                          <a:pt x="613410" y="1774168"/>
                        </a:cubicBezTo>
                        <a:cubicBezTo>
                          <a:pt x="631507" y="1730353"/>
                          <a:pt x="656272" y="1648438"/>
                          <a:pt x="698182" y="1546521"/>
                        </a:cubicBezTo>
                        <a:cubicBezTo>
                          <a:pt x="737235" y="1452223"/>
                          <a:pt x="1776413" y="7280"/>
                          <a:pt x="1777365" y="3470"/>
                        </a:cubicBezTo>
                        <a:cubicBezTo>
                          <a:pt x="1688782" y="-11770"/>
                          <a:pt x="1566863" y="23473"/>
                          <a:pt x="1492567" y="103483"/>
                        </a:cubicBezTo>
                        <a:cubicBezTo>
                          <a:pt x="1469707" y="128248"/>
                          <a:pt x="1416367" y="153013"/>
                          <a:pt x="1381125" y="130153"/>
                        </a:cubicBezTo>
                        <a:cubicBezTo>
                          <a:pt x="1275397" y="71098"/>
                          <a:pt x="1152525" y="613"/>
                          <a:pt x="871538" y="613"/>
                        </a:cubicBezTo>
                        <a:close/>
                      </a:path>
                    </a:pathLst>
                  </a:custGeom>
                  <a:solidFill>
                    <a:srgbClr val="F4777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7844B00F-E20B-4649-82A9-446E11817C69}"/>
                      </a:ext>
                    </a:extLst>
                  </p:cNvPr>
                  <p:cNvSpPr/>
                  <p:nvPr/>
                </p:nvSpPr>
                <p:spPr>
                  <a:xfrm>
                    <a:off x="9092649" y="2269344"/>
                    <a:ext cx="809625" cy="952500"/>
                  </a:xfrm>
                  <a:custGeom>
                    <a:avLst/>
                    <a:gdLst>
                      <a:gd name="connsiteX0" fmla="*/ 157078 w 809625"/>
                      <a:gd name="connsiteY0" fmla="*/ 955821 h 952500"/>
                      <a:gd name="connsiteX1" fmla="*/ 14203 w 809625"/>
                      <a:gd name="connsiteY1" fmla="*/ 889146 h 952500"/>
                      <a:gd name="connsiteX2" fmla="*/ 58971 w 809625"/>
                      <a:gd name="connsiteY2" fmla="*/ 634828 h 952500"/>
                      <a:gd name="connsiteX3" fmla="*/ 441876 w 809625"/>
                      <a:gd name="connsiteY3" fmla="*/ 126193 h 952500"/>
                      <a:gd name="connsiteX4" fmla="*/ 763821 w 809625"/>
                      <a:gd name="connsiteY4" fmla="*/ 14751 h 952500"/>
                      <a:gd name="connsiteX5" fmla="*/ 813351 w 809625"/>
                      <a:gd name="connsiteY5" fmla="*/ 114763 h 952500"/>
                      <a:gd name="connsiteX6" fmla="*/ 720958 w 809625"/>
                      <a:gd name="connsiteY6" fmla="*/ 321456 h 952500"/>
                      <a:gd name="connsiteX7" fmla="*/ 373296 w 809625"/>
                      <a:gd name="connsiteY7" fmla="*/ 778656 h 952500"/>
                      <a:gd name="connsiteX8" fmla="*/ 157078 w 809625"/>
                      <a:gd name="connsiteY8" fmla="*/ 955821 h 95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09625" h="952500">
                        <a:moveTo>
                          <a:pt x="157078" y="955821"/>
                        </a:moveTo>
                        <a:cubicBezTo>
                          <a:pt x="109453" y="970108"/>
                          <a:pt x="36111" y="954868"/>
                          <a:pt x="14203" y="889146"/>
                        </a:cubicBezTo>
                        <a:cubicBezTo>
                          <a:pt x="-21039" y="780561"/>
                          <a:pt x="15156" y="739603"/>
                          <a:pt x="58971" y="634828"/>
                        </a:cubicBezTo>
                        <a:cubicBezTo>
                          <a:pt x="155174" y="407181"/>
                          <a:pt x="385678" y="177628"/>
                          <a:pt x="441876" y="126193"/>
                        </a:cubicBezTo>
                        <a:cubicBezTo>
                          <a:pt x="543793" y="32848"/>
                          <a:pt x="659046" y="-30017"/>
                          <a:pt x="763821" y="14751"/>
                        </a:cubicBezTo>
                        <a:cubicBezTo>
                          <a:pt x="763821" y="14751"/>
                          <a:pt x="815256" y="51898"/>
                          <a:pt x="813351" y="114763"/>
                        </a:cubicBezTo>
                        <a:cubicBezTo>
                          <a:pt x="810493" y="192868"/>
                          <a:pt x="786681" y="229063"/>
                          <a:pt x="720958" y="321456"/>
                        </a:cubicBezTo>
                        <a:cubicBezTo>
                          <a:pt x="648568" y="423373"/>
                          <a:pt x="513313" y="621493"/>
                          <a:pt x="373296" y="778656"/>
                        </a:cubicBezTo>
                        <a:cubicBezTo>
                          <a:pt x="291381" y="872001"/>
                          <a:pt x="204703" y="941533"/>
                          <a:pt x="157078" y="9558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5FE4B0E4-FED6-4A10-9291-A6DA1585ED4E}"/>
                      </a:ext>
                    </a:extLst>
                  </p:cNvPr>
                  <p:cNvSpPr/>
                  <p:nvPr/>
                </p:nvSpPr>
                <p:spPr>
                  <a:xfrm>
                    <a:off x="9178208" y="2401664"/>
                    <a:ext cx="609600" cy="733425"/>
                  </a:xfrm>
                  <a:custGeom>
                    <a:avLst/>
                    <a:gdLst>
                      <a:gd name="connsiteX0" fmla="*/ 566818 w 609600"/>
                      <a:gd name="connsiteY0" fmla="*/ 7208 h 733425"/>
                      <a:gd name="connsiteX1" fmla="*/ 404893 w 609600"/>
                      <a:gd name="connsiteY1" fmla="*/ 432976 h 733425"/>
                      <a:gd name="connsiteX2" fmla="*/ 50564 w 609600"/>
                      <a:gd name="connsiteY2" fmla="*/ 733013 h 733425"/>
                      <a:gd name="connsiteX3" fmla="*/ 156291 w 609600"/>
                      <a:gd name="connsiteY3" fmla="*/ 261526 h 733425"/>
                      <a:gd name="connsiteX4" fmla="*/ 566818 w 609600"/>
                      <a:gd name="connsiteY4" fmla="*/ 7208 h 733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9600" h="733425">
                        <a:moveTo>
                          <a:pt x="566818" y="7208"/>
                        </a:moveTo>
                        <a:cubicBezTo>
                          <a:pt x="694454" y="51976"/>
                          <a:pt x="553484" y="237713"/>
                          <a:pt x="404893" y="432976"/>
                        </a:cubicBezTo>
                        <a:cubicBezTo>
                          <a:pt x="255351" y="630143"/>
                          <a:pt x="163911" y="766351"/>
                          <a:pt x="50564" y="733013"/>
                        </a:cubicBezTo>
                        <a:cubicBezTo>
                          <a:pt x="-48496" y="704438"/>
                          <a:pt x="3891" y="454883"/>
                          <a:pt x="156291" y="261526"/>
                        </a:cubicBezTo>
                        <a:cubicBezTo>
                          <a:pt x="314406" y="61501"/>
                          <a:pt x="469664" y="-27082"/>
                          <a:pt x="566818" y="7208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F402D847-E8C9-4B24-963F-0DA8CB5547D3}"/>
                    </a:ext>
                  </a:extLst>
                </p:cNvPr>
                <p:cNvSpPr/>
                <p:nvPr userDrawn="1"/>
              </p:nvSpPr>
              <p:spPr>
                <a:xfrm rot="289614" flipH="1">
                  <a:off x="7196122" y="29240292"/>
                  <a:ext cx="9004528" cy="1079845"/>
                </a:xfrm>
                <a:custGeom>
                  <a:avLst/>
                  <a:gdLst>
                    <a:gd name="connsiteX0" fmla="*/ 3019693 w 3668233"/>
                    <a:gd name="connsiteY0" fmla="*/ 22 h 1079845"/>
                    <a:gd name="connsiteX1" fmla="*/ 2868966 w 3668233"/>
                    <a:gd name="connsiteY1" fmla="*/ 30895 h 1079845"/>
                    <a:gd name="connsiteX2" fmla="*/ 2588412 w 3668233"/>
                    <a:gd name="connsiteY2" fmla="*/ 203295 h 1079845"/>
                    <a:gd name="connsiteX3" fmla="*/ 2153947 w 3668233"/>
                    <a:gd name="connsiteY3" fmla="*/ 628515 h 1079845"/>
                    <a:gd name="connsiteX4" fmla="*/ 1718096 w 3668233"/>
                    <a:gd name="connsiteY4" fmla="*/ 1015374 h 1079845"/>
                    <a:gd name="connsiteX5" fmla="*/ 1563260 w 3668233"/>
                    <a:gd name="connsiteY5" fmla="*/ 989491 h 1079845"/>
                    <a:gd name="connsiteX6" fmla="*/ 1423215 w 3668233"/>
                    <a:gd name="connsiteY6" fmla="*/ 619734 h 1079845"/>
                    <a:gd name="connsiteX7" fmla="*/ 1272076 w 3668233"/>
                    <a:gd name="connsiteY7" fmla="*/ 489395 h 1079845"/>
                    <a:gd name="connsiteX8" fmla="*/ 957782 w 3668233"/>
                    <a:gd name="connsiteY8" fmla="*/ 454268 h 1079845"/>
                    <a:gd name="connsiteX9" fmla="*/ 8430 w 3668233"/>
                    <a:gd name="connsiteY9" fmla="*/ 652088 h 1079845"/>
                    <a:gd name="connsiteX10" fmla="*/ 18137 w 3668233"/>
                    <a:gd name="connsiteY10" fmla="*/ 696459 h 1079845"/>
                    <a:gd name="connsiteX11" fmla="*/ 791854 w 3668233"/>
                    <a:gd name="connsiteY11" fmla="*/ 528681 h 1079845"/>
                    <a:gd name="connsiteX12" fmla="*/ 1143586 w 3668233"/>
                    <a:gd name="connsiteY12" fmla="*/ 499563 h 1079845"/>
                    <a:gd name="connsiteX13" fmla="*/ 1404727 w 3668233"/>
                    <a:gd name="connsiteY13" fmla="*/ 676122 h 1079845"/>
                    <a:gd name="connsiteX14" fmla="*/ 1527671 w 3668233"/>
                    <a:gd name="connsiteY14" fmla="*/ 1015374 h 1079845"/>
                    <a:gd name="connsiteX15" fmla="*/ 1660321 w 3668233"/>
                    <a:gd name="connsiteY15" fmla="*/ 1078695 h 1079845"/>
                    <a:gd name="connsiteX16" fmla="*/ 2135460 w 3668233"/>
                    <a:gd name="connsiteY16" fmla="*/ 713098 h 1079845"/>
                    <a:gd name="connsiteX17" fmla="*/ 2579631 w 3668233"/>
                    <a:gd name="connsiteY17" fmla="*/ 269389 h 1079845"/>
                    <a:gd name="connsiteX18" fmla="*/ 2914723 w 3668233"/>
                    <a:gd name="connsiteY18" fmla="*/ 63249 h 1079845"/>
                    <a:gd name="connsiteX19" fmla="*/ 3077417 w 3668233"/>
                    <a:gd name="connsiteY19" fmla="*/ 44761 h 1079845"/>
                    <a:gd name="connsiteX20" fmla="*/ 3244731 w 3668233"/>
                    <a:gd name="connsiteY20" fmla="*/ 192202 h 1079845"/>
                    <a:gd name="connsiteX21" fmla="*/ 3323768 w 3668233"/>
                    <a:gd name="connsiteY21" fmla="*/ 454730 h 1079845"/>
                    <a:gd name="connsiteX22" fmla="*/ 3375534 w 3668233"/>
                    <a:gd name="connsiteY22" fmla="*/ 624356 h 1079845"/>
                    <a:gd name="connsiteX23" fmla="*/ 3553479 w 3668233"/>
                    <a:gd name="connsiteY23" fmla="*/ 677046 h 1079845"/>
                    <a:gd name="connsiteX24" fmla="*/ 3668233 w 3668233"/>
                    <a:gd name="connsiteY24" fmla="*/ 641253 h 1079845"/>
                    <a:gd name="connsiteX25" fmla="*/ 3668233 w 3668233"/>
                    <a:gd name="connsiteY25" fmla="*/ 595384 h 1079845"/>
                    <a:gd name="connsiteX26" fmla="*/ 3616360 w 3668233"/>
                    <a:gd name="connsiteY26" fmla="*/ 617076 h 1079845"/>
                    <a:gd name="connsiteX27" fmla="*/ 3532680 w 3668233"/>
                    <a:gd name="connsiteY27" fmla="*/ 639146 h 1079845"/>
                    <a:gd name="connsiteX28" fmla="*/ 3412971 w 3668233"/>
                    <a:gd name="connsiteY28" fmla="*/ 602171 h 1079845"/>
                    <a:gd name="connsiteX29" fmla="*/ 3319146 w 3668233"/>
                    <a:gd name="connsiteY29" fmla="*/ 262918 h 1079845"/>
                    <a:gd name="connsiteX30" fmla="*/ 3233177 w 3668233"/>
                    <a:gd name="connsiteY30" fmla="*/ 91443 h 1079845"/>
                    <a:gd name="connsiteX31" fmla="*/ 3095442 w 3668233"/>
                    <a:gd name="connsiteY31" fmla="*/ 8248 h 1079845"/>
                    <a:gd name="connsiteX32" fmla="*/ 3019693 w 3668233"/>
                    <a:gd name="connsiteY32" fmla="*/ 22 h 1079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668233" h="1079845">
                      <a:moveTo>
                        <a:pt x="3019693" y="22"/>
                      </a:moveTo>
                      <a:cubicBezTo>
                        <a:pt x="2946702" y="824"/>
                        <a:pt x="2885605" y="24309"/>
                        <a:pt x="2868966" y="30895"/>
                      </a:cubicBezTo>
                      <a:cubicBezTo>
                        <a:pt x="2764047" y="72493"/>
                        <a:pt x="2673919" y="130268"/>
                        <a:pt x="2588412" y="203295"/>
                      </a:cubicBezTo>
                      <a:cubicBezTo>
                        <a:pt x="2503368" y="274011"/>
                        <a:pt x="2181679" y="598935"/>
                        <a:pt x="2153947" y="628515"/>
                      </a:cubicBezTo>
                      <a:cubicBezTo>
                        <a:pt x="2126216" y="657634"/>
                        <a:pt x="1768475" y="992726"/>
                        <a:pt x="1718096" y="1015374"/>
                      </a:cubicBezTo>
                      <a:cubicBezTo>
                        <a:pt x="1658011" y="1042182"/>
                        <a:pt x="1606245" y="1051426"/>
                        <a:pt x="1563260" y="989491"/>
                      </a:cubicBezTo>
                      <a:cubicBezTo>
                        <a:pt x="1541999" y="959448"/>
                        <a:pt x="1462501" y="689063"/>
                        <a:pt x="1423215" y="619734"/>
                      </a:cubicBezTo>
                      <a:cubicBezTo>
                        <a:pt x="1388550" y="558724"/>
                        <a:pt x="1335397" y="517588"/>
                        <a:pt x="1272076" y="489395"/>
                      </a:cubicBezTo>
                      <a:cubicBezTo>
                        <a:pt x="1171317" y="444561"/>
                        <a:pt x="1065012" y="442712"/>
                        <a:pt x="957782" y="454268"/>
                      </a:cubicBezTo>
                      <a:cubicBezTo>
                        <a:pt x="851015" y="466285"/>
                        <a:pt x="130450" y="625742"/>
                        <a:pt x="8430" y="652088"/>
                      </a:cubicBezTo>
                      <a:cubicBezTo>
                        <a:pt x="-7747" y="655785"/>
                        <a:pt x="1498" y="700156"/>
                        <a:pt x="18137" y="696459"/>
                      </a:cubicBezTo>
                      <a:cubicBezTo>
                        <a:pt x="79147" y="682130"/>
                        <a:pt x="594958" y="571203"/>
                        <a:pt x="791854" y="528681"/>
                      </a:cubicBezTo>
                      <a:cubicBezTo>
                        <a:pt x="907865" y="503722"/>
                        <a:pt x="1024339" y="483848"/>
                        <a:pt x="1143586" y="499563"/>
                      </a:cubicBezTo>
                      <a:cubicBezTo>
                        <a:pt x="1260059" y="514815"/>
                        <a:pt x="1349263" y="569817"/>
                        <a:pt x="1404727" y="676122"/>
                      </a:cubicBezTo>
                      <a:cubicBezTo>
                        <a:pt x="1432459" y="729274"/>
                        <a:pt x="1494393" y="962684"/>
                        <a:pt x="1527671" y="1015374"/>
                      </a:cubicBezTo>
                      <a:cubicBezTo>
                        <a:pt x="1558176" y="1064367"/>
                        <a:pt x="1602547" y="1085166"/>
                        <a:pt x="1660321" y="1078695"/>
                      </a:cubicBezTo>
                      <a:cubicBezTo>
                        <a:pt x="1769862" y="1067140"/>
                        <a:pt x="2005583" y="832806"/>
                        <a:pt x="2135460" y="713098"/>
                      </a:cubicBezTo>
                      <a:cubicBezTo>
                        <a:pt x="2289371" y="571203"/>
                        <a:pt x="2420173" y="405737"/>
                        <a:pt x="2579631" y="269389"/>
                      </a:cubicBezTo>
                      <a:cubicBezTo>
                        <a:pt x="2680390" y="182958"/>
                        <a:pt x="2787157" y="106233"/>
                        <a:pt x="2914723" y="63249"/>
                      </a:cubicBezTo>
                      <a:cubicBezTo>
                        <a:pt x="2967876" y="45223"/>
                        <a:pt x="3021953" y="35055"/>
                        <a:pt x="3077417" y="44761"/>
                      </a:cubicBezTo>
                      <a:cubicBezTo>
                        <a:pt x="3161999" y="60014"/>
                        <a:pt x="3210067" y="119637"/>
                        <a:pt x="3244731" y="192202"/>
                      </a:cubicBezTo>
                      <a:cubicBezTo>
                        <a:pt x="3284019" y="275860"/>
                        <a:pt x="3302044" y="365988"/>
                        <a:pt x="3323768" y="454730"/>
                      </a:cubicBezTo>
                      <a:cubicBezTo>
                        <a:pt x="3337633" y="511580"/>
                        <a:pt x="3353348" y="568892"/>
                        <a:pt x="3375534" y="624356"/>
                      </a:cubicBezTo>
                      <a:cubicBezTo>
                        <a:pt x="3400954" y="688139"/>
                        <a:pt x="3477679" y="694147"/>
                        <a:pt x="3553479" y="677046"/>
                      </a:cubicBezTo>
                      <a:lnTo>
                        <a:pt x="3668233" y="641253"/>
                      </a:lnTo>
                      <a:lnTo>
                        <a:pt x="3668233" y="595384"/>
                      </a:lnTo>
                      <a:lnTo>
                        <a:pt x="3616360" y="617076"/>
                      </a:lnTo>
                      <a:cubicBezTo>
                        <a:pt x="3589271" y="626494"/>
                        <a:pt x="3561452" y="634062"/>
                        <a:pt x="3532680" y="639146"/>
                      </a:cubicBezTo>
                      <a:cubicBezTo>
                        <a:pt x="3489696" y="646541"/>
                        <a:pt x="3442090" y="645617"/>
                        <a:pt x="3412971" y="602171"/>
                      </a:cubicBezTo>
                      <a:cubicBezTo>
                        <a:pt x="3378769" y="540236"/>
                        <a:pt x="3344104" y="352122"/>
                        <a:pt x="3319146" y="262918"/>
                      </a:cubicBezTo>
                      <a:cubicBezTo>
                        <a:pt x="3301582" y="200059"/>
                        <a:pt x="3247043" y="106233"/>
                        <a:pt x="3233177" y="91443"/>
                      </a:cubicBezTo>
                      <a:cubicBezTo>
                        <a:pt x="3201748" y="57240"/>
                        <a:pt x="3155528" y="22576"/>
                        <a:pt x="3095442" y="8248"/>
                      </a:cubicBezTo>
                      <a:cubicBezTo>
                        <a:pt x="3069675" y="2008"/>
                        <a:pt x="3044023" y="-245"/>
                        <a:pt x="3019693" y="2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25E15D1-D8AF-48EB-81D1-42B5317C6B9E}"/>
                  </a:ext>
                </a:extLst>
              </p:cNvPr>
              <p:cNvSpPr/>
              <p:nvPr userDrawn="1"/>
            </p:nvSpPr>
            <p:spPr>
              <a:xfrm>
                <a:off x="3440365" y="27798614"/>
                <a:ext cx="14360020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7200" b="1" dirty="0">
                    <a:solidFill>
                      <a:srgbClr val="FF0000"/>
                    </a:solidFill>
                    <a:latin typeface="STXingkai" panose="02010800040101010101" pitchFamily="2" charset="-122"/>
                    <a:cs typeface="Arial" pitchFamily="34" charset="0"/>
                  </a:rPr>
                  <a:t>International College </a:t>
                </a:r>
              </a:p>
              <a:p>
                <a:pPr algn="ctr"/>
                <a:r>
                  <a:rPr lang="en-US" altLang="ko-KR" sz="7200" b="1" dirty="0">
                    <a:solidFill>
                      <a:srgbClr val="FF0000"/>
                    </a:solidFill>
                    <a:latin typeface="STXingkai" panose="02010800040101010101" pitchFamily="2" charset="-122"/>
                    <a:cs typeface="Arial" pitchFamily="34" charset="0"/>
                  </a:rPr>
                  <a:t>Dept. of Computer Engineering &amp; Game Major</a:t>
                </a:r>
                <a:endParaRPr lang="ko-KR" altLang="en-US" sz="7200" b="1" dirty="0">
                  <a:solidFill>
                    <a:srgbClr val="FF0000"/>
                  </a:solidFill>
                  <a:latin typeface="STXingkai" panose="02010800040101010101" pitchFamily="2" charset="-122"/>
                  <a:cs typeface="Arial" pitchFamily="34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846243B-3ADD-4DAB-A52A-46050A206DBC}"/>
                  </a:ext>
                </a:extLst>
              </p:cNvPr>
              <p:cNvGrpSpPr/>
              <p:nvPr userDrawn="1"/>
            </p:nvGrpSpPr>
            <p:grpSpPr>
              <a:xfrm rot="500989">
                <a:off x="18389133" y="26809453"/>
                <a:ext cx="2873296" cy="3123564"/>
                <a:chOff x="18367454" y="23279100"/>
                <a:chExt cx="2873296" cy="3123564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63BE092F-87DB-44AF-A1D7-DBF2A313154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2" cstate="print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4026" r="52516" b="25473"/>
                <a:stretch/>
              </p:blipFill>
              <p:spPr>
                <a:xfrm>
                  <a:off x="18740209" y="23992114"/>
                  <a:ext cx="2098757" cy="537028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35" name="Trapezoid 13">
                  <a:extLst>
                    <a:ext uri="{FF2B5EF4-FFF2-40B4-BE49-F238E27FC236}">
                      <a16:creationId xmlns:a16="http://schemas.microsoft.com/office/drawing/2014/main" id="{4A2C4C84-BD05-4AAA-AC46-3BDF71958A4B}"/>
                    </a:ext>
                  </a:extLst>
                </p:cNvPr>
                <p:cNvSpPr/>
                <p:nvPr userDrawn="1"/>
              </p:nvSpPr>
              <p:spPr>
                <a:xfrm>
                  <a:off x="18367454" y="23279100"/>
                  <a:ext cx="2873296" cy="3123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304" h="2313707">
                      <a:moveTo>
                        <a:pt x="1046195" y="1945901"/>
                      </a:moveTo>
                      <a:lnTo>
                        <a:pt x="998316" y="2093032"/>
                      </a:lnTo>
                      <a:lnTo>
                        <a:pt x="1737988" y="2093032"/>
                      </a:lnTo>
                      <a:lnTo>
                        <a:pt x="1690109" y="1945901"/>
                      </a:lnTo>
                      <a:close/>
                      <a:moveTo>
                        <a:pt x="396044" y="89541"/>
                      </a:moveTo>
                      <a:lnTo>
                        <a:pt x="396044" y="1241668"/>
                      </a:lnTo>
                      <a:lnTo>
                        <a:pt x="2340260" y="1241668"/>
                      </a:lnTo>
                      <a:lnTo>
                        <a:pt x="2340260" y="89541"/>
                      </a:lnTo>
                      <a:close/>
                      <a:moveTo>
                        <a:pt x="252028" y="0"/>
                      </a:moveTo>
                      <a:lnTo>
                        <a:pt x="2484276" y="0"/>
                      </a:lnTo>
                      <a:lnTo>
                        <a:pt x="2484276" y="1331208"/>
                      </a:lnTo>
                      <a:lnTo>
                        <a:pt x="2484679" y="1331208"/>
                      </a:lnTo>
                      <a:lnTo>
                        <a:pt x="2736304" y="2195304"/>
                      </a:lnTo>
                      <a:lnTo>
                        <a:pt x="2736304" y="2313707"/>
                      </a:lnTo>
                      <a:lnTo>
                        <a:pt x="0" y="2313707"/>
                      </a:lnTo>
                      <a:lnTo>
                        <a:pt x="0" y="2195304"/>
                      </a:lnTo>
                      <a:lnTo>
                        <a:pt x="251625" y="1331208"/>
                      </a:lnTo>
                      <a:lnTo>
                        <a:pt x="252028" y="1331208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206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3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3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3DA8CC3-B661-4564-A8D2-37A839C90BEF}"/>
              </a:ext>
            </a:extLst>
          </p:cNvPr>
          <p:cNvGrpSpPr/>
          <p:nvPr userDrawn="1"/>
        </p:nvGrpSpPr>
        <p:grpSpPr>
          <a:xfrm>
            <a:off x="542925" y="533400"/>
            <a:ext cx="20719504" cy="30044454"/>
            <a:chOff x="542925" y="533400"/>
            <a:chExt cx="20719504" cy="30044454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77E6680A-DD76-421D-BDEA-BC6BA8BE8C06}"/>
                </a:ext>
              </a:extLst>
            </p:cNvPr>
            <p:cNvSpPr/>
            <p:nvPr userDrawn="1"/>
          </p:nvSpPr>
          <p:spPr>
            <a:xfrm>
              <a:off x="542925" y="533400"/>
              <a:ext cx="20154900" cy="4533900"/>
            </a:xfrm>
            <a:prstGeom prst="rect">
              <a:avLst/>
            </a:prstGeom>
            <a:solidFill>
              <a:srgbClr val="F47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56BDDD35-356F-49C0-86C8-DCE9FF5BF92D}"/>
                </a:ext>
              </a:extLst>
            </p:cNvPr>
            <p:cNvSpPr/>
            <p:nvPr userDrawn="1"/>
          </p:nvSpPr>
          <p:spPr>
            <a:xfrm>
              <a:off x="542925" y="5067300"/>
              <a:ext cx="20154900" cy="1104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1F9F49-D587-4A64-8B40-E40571957F6B}"/>
                </a:ext>
              </a:extLst>
            </p:cNvPr>
            <p:cNvSpPr/>
            <p:nvPr userDrawn="1"/>
          </p:nvSpPr>
          <p:spPr>
            <a:xfrm>
              <a:off x="542925" y="533400"/>
              <a:ext cx="20154900" cy="275463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7D4A689-FFCC-4DC8-8DE0-EC6B6B0C7B1A}"/>
                </a:ext>
              </a:extLst>
            </p:cNvPr>
            <p:cNvGrpSpPr/>
            <p:nvPr userDrawn="1"/>
          </p:nvGrpSpPr>
          <p:grpSpPr>
            <a:xfrm>
              <a:off x="542925" y="26809453"/>
              <a:ext cx="20719504" cy="3768401"/>
              <a:chOff x="542925" y="26809453"/>
              <a:chExt cx="20719504" cy="376840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67329FF-B2A8-4890-BEF2-529369C365C7}"/>
                  </a:ext>
                </a:extLst>
              </p:cNvPr>
              <p:cNvGrpSpPr/>
              <p:nvPr userDrawn="1"/>
            </p:nvGrpSpPr>
            <p:grpSpPr>
              <a:xfrm>
                <a:off x="542925" y="27841358"/>
                <a:ext cx="20419344" cy="2736496"/>
                <a:chOff x="542925" y="27841358"/>
                <a:chExt cx="20419344" cy="2736496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FBC7713-9193-4858-AAA0-DB27130C874B}"/>
                    </a:ext>
                  </a:extLst>
                </p:cNvPr>
                <p:cNvSpPr/>
                <p:nvPr userDrawn="1"/>
              </p:nvSpPr>
              <p:spPr>
                <a:xfrm rot="21387757" flipH="1">
                  <a:off x="15994269" y="29498009"/>
                  <a:ext cx="4968000" cy="1079845"/>
                </a:xfrm>
                <a:custGeom>
                  <a:avLst/>
                  <a:gdLst>
                    <a:gd name="connsiteX0" fmla="*/ 3019693 w 3668233"/>
                    <a:gd name="connsiteY0" fmla="*/ 22 h 1079845"/>
                    <a:gd name="connsiteX1" fmla="*/ 2868966 w 3668233"/>
                    <a:gd name="connsiteY1" fmla="*/ 30895 h 1079845"/>
                    <a:gd name="connsiteX2" fmla="*/ 2588412 w 3668233"/>
                    <a:gd name="connsiteY2" fmla="*/ 203295 h 1079845"/>
                    <a:gd name="connsiteX3" fmla="*/ 2153947 w 3668233"/>
                    <a:gd name="connsiteY3" fmla="*/ 628515 h 1079845"/>
                    <a:gd name="connsiteX4" fmla="*/ 1718096 w 3668233"/>
                    <a:gd name="connsiteY4" fmla="*/ 1015374 h 1079845"/>
                    <a:gd name="connsiteX5" fmla="*/ 1563260 w 3668233"/>
                    <a:gd name="connsiteY5" fmla="*/ 989491 h 1079845"/>
                    <a:gd name="connsiteX6" fmla="*/ 1423215 w 3668233"/>
                    <a:gd name="connsiteY6" fmla="*/ 619734 h 1079845"/>
                    <a:gd name="connsiteX7" fmla="*/ 1272076 w 3668233"/>
                    <a:gd name="connsiteY7" fmla="*/ 489395 h 1079845"/>
                    <a:gd name="connsiteX8" fmla="*/ 957782 w 3668233"/>
                    <a:gd name="connsiteY8" fmla="*/ 454268 h 1079845"/>
                    <a:gd name="connsiteX9" fmla="*/ 8430 w 3668233"/>
                    <a:gd name="connsiteY9" fmla="*/ 652088 h 1079845"/>
                    <a:gd name="connsiteX10" fmla="*/ 18137 w 3668233"/>
                    <a:gd name="connsiteY10" fmla="*/ 696459 h 1079845"/>
                    <a:gd name="connsiteX11" fmla="*/ 791854 w 3668233"/>
                    <a:gd name="connsiteY11" fmla="*/ 528681 h 1079845"/>
                    <a:gd name="connsiteX12" fmla="*/ 1143586 w 3668233"/>
                    <a:gd name="connsiteY12" fmla="*/ 499563 h 1079845"/>
                    <a:gd name="connsiteX13" fmla="*/ 1404727 w 3668233"/>
                    <a:gd name="connsiteY13" fmla="*/ 676122 h 1079845"/>
                    <a:gd name="connsiteX14" fmla="*/ 1527671 w 3668233"/>
                    <a:gd name="connsiteY14" fmla="*/ 1015374 h 1079845"/>
                    <a:gd name="connsiteX15" fmla="*/ 1660321 w 3668233"/>
                    <a:gd name="connsiteY15" fmla="*/ 1078695 h 1079845"/>
                    <a:gd name="connsiteX16" fmla="*/ 2135460 w 3668233"/>
                    <a:gd name="connsiteY16" fmla="*/ 713098 h 1079845"/>
                    <a:gd name="connsiteX17" fmla="*/ 2579631 w 3668233"/>
                    <a:gd name="connsiteY17" fmla="*/ 269389 h 1079845"/>
                    <a:gd name="connsiteX18" fmla="*/ 2914723 w 3668233"/>
                    <a:gd name="connsiteY18" fmla="*/ 63249 h 1079845"/>
                    <a:gd name="connsiteX19" fmla="*/ 3077417 w 3668233"/>
                    <a:gd name="connsiteY19" fmla="*/ 44761 h 1079845"/>
                    <a:gd name="connsiteX20" fmla="*/ 3244731 w 3668233"/>
                    <a:gd name="connsiteY20" fmla="*/ 192202 h 1079845"/>
                    <a:gd name="connsiteX21" fmla="*/ 3323768 w 3668233"/>
                    <a:gd name="connsiteY21" fmla="*/ 454730 h 1079845"/>
                    <a:gd name="connsiteX22" fmla="*/ 3375534 w 3668233"/>
                    <a:gd name="connsiteY22" fmla="*/ 624356 h 1079845"/>
                    <a:gd name="connsiteX23" fmla="*/ 3553479 w 3668233"/>
                    <a:gd name="connsiteY23" fmla="*/ 677046 h 1079845"/>
                    <a:gd name="connsiteX24" fmla="*/ 3668233 w 3668233"/>
                    <a:gd name="connsiteY24" fmla="*/ 641253 h 1079845"/>
                    <a:gd name="connsiteX25" fmla="*/ 3668233 w 3668233"/>
                    <a:gd name="connsiteY25" fmla="*/ 595384 h 1079845"/>
                    <a:gd name="connsiteX26" fmla="*/ 3616360 w 3668233"/>
                    <a:gd name="connsiteY26" fmla="*/ 617076 h 1079845"/>
                    <a:gd name="connsiteX27" fmla="*/ 3532680 w 3668233"/>
                    <a:gd name="connsiteY27" fmla="*/ 639146 h 1079845"/>
                    <a:gd name="connsiteX28" fmla="*/ 3412971 w 3668233"/>
                    <a:gd name="connsiteY28" fmla="*/ 602171 h 1079845"/>
                    <a:gd name="connsiteX29" fmla="*/ 3319146 w 3668233"/>
                    <a:gd name="connsiteY29" fmla="*/ 262918 h 1079845"/>
                    <a:gd name="connsiteX30" fmla="*/ 3233177 w 3668233"/>
                    <a:gd name="connsiteY30" fmla="*/ 91443 h 1079845"/>
                    <a:gd name="connsiteX31" fmla="*/ 3095442 w 3668233"/>
                    <a:gd name="connsiteY31" fmla="*/ 8248 h 1079845"/>
                    <a:gd name="connsiteX32" fmla="*/ 3019693 w 3668233"/>
                    <a:gd name="connsiteY32" fmla="*/ 22 h 1079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668233" h="1079845">
                      <a:moveTo>
                        <a:pt x="3019693" y="22"/>
                      </a:moveTo>
                      <a:cubicBezTo>
                        <a:pt x="2946702" y="824"/>
                        <a:pt x="2885605" y="24309"/>
                        <a:pt x="2868966" y="30895"/>
                      </a:cubicBezTo>
                      <a:cubicBezTo>
                        <a:pt x="2764047" y="72493"/>
                        <a:pt x="2673919" y="130268"/>
                        <a:pt x="2588412" y="203295"/>
                      </a:cubicBezTo>
                      <a:cubicBezTo>
                        <a:pt x="2503368" y="274011"/>
                        <a:pt x="2181679" y="598935"/>
                        <a:pt x="2153947" y="628515"/>
                      </a:cubicBezTo>
                      <a:cubicBezTo>
                        <a:pt x="2126216" y="657634"/>
                        <a:pt x="1768475" y="992726"/>
                        <a:pt x="1718096" y="1015374"/>
                      </a:cubicBezTo>
                      <a:cubicBezTo>
                        <a:pt x="1658011" y="1042182"/>
                        <a:pt x="1606245" y="1051426"/>
                        <a:pt x="1563260" y="989491"/>
                      </a:cubicBezTo>
                      <a:cubicBezTo>
                        <a:pt x="1541999" y="959448"/>
                        <a:pt x="1462501" y="689063"/>
                        <a:pt x="1423215" y="619734"/>
                      </a:cubicBezTo>
                      <a:cubicBezTo>
                        <a:pt x="1388550" y="558724"/>
                        <a:pt x="1335397" y="517588"/>
                        <a:pt x="1272076" y="489395"/>
                      </a:cubicBezTo>
                      <a:cubicBezTo>
                        <a:pt x="1171317" y="444561"/>
                        <a:pt x="1065012" y="442712"/>
                        <a:pt x="957782" y="454268"/>
                      </a:cubicBezTo>
                      <a:cubicBezTo>
                        <a:pt x="851015" y="466285"/>
                        <a:pt x="130450" y="625742"/>
                        <a:pt x="8430" y="652088"/>
                      </a:cubicBezTo>
                      <a:cubicBezTo>
                        <a:pt x="-7747" y="655785"/>
                        <a:pt x="1498" y="700156"/>
                        <a:pt x="18137" y="696459"/>
                      </a:cubicBezTo>
                      <a:cubicBezTo>
                        <a:pt x="79147" y="682130"/>
                        <a:pt x="594958" y="571203"/>
                        <a:pt x="791854" y="528681"/>
                      </a:cubicBezTo>
                      <a:cubicBezTo>
                        <a:pt x="907865" y="503722"/>
                        <a:pt x="1024339" y="483848"/>
                        <a:pt x="1143586" y="499563"/>
                      </a:cubicBezTo>
                      <a:cubicBezTo>
                        <a:pt x="1260059" y="514815"/>
                        <a:pt x="1349263" y="569817"/>
                        <a:pt x="1404727" y="676122"/>
                      </a:cubicBezTo>
                      <a:cubicBezTo>
                        <a:pt x="1432459" y="729274"/>
                        <a:pt x="1494393" y="962684"/>
                        <a:pt x="1527671" y="1015374"/>
                      </a:cubicBezTo>
                      <a:cubicBezTo>
                        <a:pt x="1558176" y="1064367"/>
                        <a:pt x="1602547" y="1085166"/>
                        <a:pt x="1660321" y="1078695"/>
                      </a:cubicBezTo>
                      <a:cubicBezTo>
                        <a:pt x="1769862" y="1067140"/>
                        <a:pt x="2005583" y="832806"/>
                        <a:pt x="2135460" y="713098"/>
                      </a:cubicBezTo>
                      <a:cubicBezTo>
                        <a:pt x="2289371" y="571203"/>
                        <a:pt x="2420173" y="405737"/>
                        <a:pt x="2579631" y="269389"/>
                      </a:cubicBezTo>
                      <a:cubicBezTo>
                        <a:pt x="2680390" y="182958"/>
                        <a:pt x="2787157" y="106233"/>
                        <a:pt x="2914723" y="63249"/>
                      </a:cubicBezTo>
                      <a:cubicBezTo>
                        <a:pt x="2967876" y="45223"/>
                        <a:pt x="3021953" y="35055"/>
                        <a:pt x="3077417" y="44761"/>
                      </a:cubicBezTo>
                      <a:cubicBezTo>
                        <a:pt x="3161999" y="60014"/>
                        <a:pt x="3210067" y="119637"/>
                        <a:pt x="3244731" y="192202"/>
                      </a:cubicBezTo>
                      <a:cubicBezTo>
                        <a:pt x="3284019" y="275860"/>
                        <a:pt x="3302044" y="365988"/>
                        <a:pt x="3323768" y="454730"/>
                      </a:cubicBezTo>
                      <a:cubicBezTo>
                        <a:pt x="3337633" y="511580"/>
                        <a:pt x="3353348" y="568892"/>
                        <a:pt x="3375534" y="624356"/>
                      </a:cubicBezTo>
                      <a:cubicBezTo>
                        <a:pt x="3400954" y="688139"/>
                        <a:pt x="3477679" y="694147"/>
                        <a:pt x="3553479" y="677046"/>
                      </a:cubicBezTo>
                      <a:lnTo>
                        <a:pt x="3668233" y="641253"/>
                      </a:lnTo>
                      <a:lnTo>
                        <a:pt x="3668233" y="595384"/>
                      </a:lnTo>
                      <a:lnTo>
                        <a:pt x="3616360" y="617076"/>
                      </a:lnTo>
                      <a:cubicBezTo>
                        <a:pt x="3589271" y="626494"/>
                        <a:pt x="3561452" y="634062"/>
                        <a:pt x="3532680" y="639146"/>
                      </a:cubicBezTo>
                      <a:cubicBezTo>
                        <a:pt x="3489696" y="646541"/>
                        <a:pt x="3442090" y="645617"/>
                        <a:pt x="3412971" y="602171"/>
                      </a:cubicBezTo>
                      <a:cubicBezTo>
                        <a:pt x="3378769" y="540236"/>
                        <a:pt x="3344104" y="352122"/>
                        <a:pt x="3319146" y="262918"/>
                      </a:cubicBezTo>
                      <a:cubicBezTo>
                        <a:pt x="3301582" y="200059"/>
                        <a:pt x="3247043" y="106233"/>
                        <a:pt x="3233177" y="91443"/>
                      </a:cubicBezTo>
                      <a:cubicBezTo>
                        <a:pt x="3201748" y="57240"/>
                        <a:pt x="3155528" y="22576"/>
                        <a:pt x="3095442" y="8248"/>
                      </a:cubicBezTo>
                      <a:cubicBezTo>
                        <a:pt x="3069675" y="2008"/>
                        <a:pt x="3044023" y="-245"/>
                        <a:pt x="3019693" y="2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" name="Graphic 2">
                  <a:extLst>
                    <a:ext uri="{FF2B5EF4-FFF2-40B4-BE49-F238E27FC236}">
                      <a16:creationId xmlns:a16="http://schemas.microsoft.com/office/drawing/2014/main" id="{67962A4E-53BD-46EF-958B-5EFC3DD20CA9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542925" y="27841358"/>
                  <a:ext cx="6724650" cy="2056775"/>
                  <a:chOff x="280987" y="1309687"/>
                  <a:chExt cx="11630025" cy="4238625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3BBE1D60-A1D9-4857-ABCA-409EBF0569C4}"/>
                      </a:ext>
                    </a:extLst>
                  </p:cNvPr>
                  <p:cNvSpPr/>
                  <p:nvPr/>
                </p:nvSpPr>
                <p:spPr>
                  <a:xfrm>
                    <a:off x="279806" y="1336990"/>
                    <a:ext cx="11620500" cy="4210050"/>
                  </a:xfrm>
                  <a:custGeom>
                    <a:avLst/>
                    <a:gdLst>
                      <a:gd name="connsiteX0" fmla="*/ 11612156 w 11620500"/>
                      <a:gd name="connsiteY0" fmla="*/ 773749 h 4210050"/>
                      <a:gd name="connsiteX1" fmla="*/ 11355933 w 11620500"/>
                      <a:gd name="connsiteY1" fmla="*/ 357507 h 4210050"/>
                      <a:gd name="connsiteX2" fmla="*/ 11355933 w 11620500"/>
                      <a:gd name="connsiteY2" fmla="*/ 357507 h 4210050"/>
                      <a:gd name="connsiteX3" fmla="*/ 10487253 w 11620500"/>
                      <a:gd name="connsiteY3" fmla="*/ 14607 h 4210050"/>
                      <a:gd name="connsiteX4" fmla="*/ 10487253 w 11620500"/>
                      <a:gd name="connsiteY4" fmla="*/ 14607 h 4210050"/>
                      <a:gd name="connsiteX5" fmla="*/ 10485348 w 11620500"/>
                      <a:gd name="connsiteY5" fmla="*/ 14607 h 4210050"/>
                      <a:gd name="connsiteX6" fmla="*/ 10134828 w 11620500"/>
                      <a:gd name="connsiteY6" fmla="*/ 4129 h 4210050"/>
                      <a:gd name="connsiteX7" fmla="*/ 10134828 w 11620500"/>
                      <a:gd name="connsiteY7" fmla="*/ 4129 h 4210050"/>
                      <a:gd name="connsiteX8" fmla="*/ 9506178 w 11620500"/>
                      <a:gd name="connsiteY8" fmla="*/ 178437 h 4210050"/>
                      <a:gd name="connsiteX9" fmla="*/ 9031833 w 11620500"/>
                      <a:gd name="connsiteY9" fmla="*/ 528004 h 4210050"/>
                      <a:gd name="connsiteX10" fmla="*/ 9031833 w 11620500"/>
                      <a:gd name="connsiteY10" fmla="*/ 528004 h 4210050"/>
                      <a:gd name="connsiteX11" fmla="*/ 8381276 w 11620500"/>
                      <a:gd name="connsiteY11" fmla="*/ 1147129 h 4210050"/>
                      <a:gd name="connsiteX12" fmla="*/ 8381276 w 11620500"/>
                      <a:gd name="connsiteY12" fmla="*/ 1147129 h 4210050"/>
                      <a:gd name="connsiteX13" fmla="*/ 8381276 w 11620500"/>
                      <a:gd name="connsiteY13" fmla="*/ 1147129 h 4210050"/>
                      <a:gd name="connsiteX14" fmla="*/ 8046948 w 11620500"/>
                      <a:gd name="connsiteY14" fmla="*/ 1585279 h 4210050"/>
                      <a:gd name="connsiteX15" fmla="*/ 7991703 w 11620500"/>
                      <a:gd name="connsiteY15" fmla="*/ 1700532 h 4210050"/>
                      <a:gd name="connsiteX16" fmla="*/ 7944078 w 11620500"/>
                      <a:gd name="connsiteY16" fmla="*/ 2028192 h 4210050"/>
                      <a:gd name="connsiteX17" fmla="*/ 8030756 w 11620500"/>
                      <a:gd name="connsiteY17" fmla="*/ 2232027 h 4210050"/>
                      <a:gd name="connsiteX18" fmla="*/ 8507006 w 11620500"/>
                      <a:gd name="connsiteY18" fmla="*/ 2604454 h 4210050"/>
                      <a:gd name="connsiteX19" fmla="*/ 7926933 w 11620500"/>
                      <a:gd name="connsiteY19" fmla="*/ 3016887 h 4210050"/>
                      <a:gd name="connsiteX20" fmla="*/ 7280186 w 11620500"/>
                      <a:gd name="connsiteY20" fmla="*/ 3304542 h 4210050"/>
                      <a:gd name="connsiteX21" fmla="*/ 7033488 w 11620500"/>
                      <a:gd name="connsiteY21" fmla="*/ 3228342 h 4210050"/>
                      <a:gd name="connsiteX22" fmla="*/ 6840131 w 11620500"/>
                      <a:gd name="connsiteY22" fmla="*/ 2529207 h 4210050"/>
                      <a:gd name="connsiteX23" fmla="*/ 6662966 w 11620500"/>
                      <a:gd name="connsiteY23" fmla="*/ 2175829 h 4210050"/>
                      <a:gd name="connsiteX24" fmla="*/ 6379121 w 11620500"/>
                      <a:gd name="connsiteY24" fmla="*/ 2004379 h 4210050"/>
                      <a:gd name="connsiteX25" fmla="*/ 5912396 w 11620500"/>
                      <a:gd name="connsiteY25" fmla="*/ 2051052 h 4210050"/>
                      <a:gd name="connsiteX26" fmla="*/ 5334228 w 11620500"/>
                      <a:gd name="connsiteY26" fmla="*/ 2406334 h 4210050"/>
                      <a:gd name="connsiteX27" fmla="*/ 4438878 w 11620500"/>
                      <a:gd name="connsiteY27" fmla="*/ 3282634 h 4210050"/>
                      <a:gd name="connsiteX28" fmla="*/ 4438878 w 11620500"/>
                      <a:gd name="connsiteY28" fmla="*/ 3282634 h 4210050"/>
                      <a:gd name="connsiteX29" fmla="*/ 4438878 w 11620500"/>
                      <a:gd name="connsiteY29" fmla="*/ 3282634 h 4210050"/>
                      <a:gd name="connsiteX30" fmla="*/ 3540671 w 11620500"/>
                      <a:gd name="connsiteY30" fmla="*/ 4079877 h 4210050"/>
                      <a:gd name="connsiteX31" fmla="*/ 3221583 w 11620500"/>
                      <a:gd name="connsiteY31" fmla="*/ 4026537 h 4210050"/>
                      <a:gd name="connsiteX32" fmla="*/ 2932976 w 11620500"/>
                      <a:gd name="connsiteY32" fmla="*/ 3264537 h 4210050"/>
                      <a:gd name="connsiteX33" fmla="*/ 2621508 w 11620500"/>
                      <a:gd name="connsiteY33" fmla="*/ 2995932 h 4210050"/>
                      <a:gd name="connsiteX34" fmla="*/ 1973808 w 11620500"/>
                      <a:gd name="connsiteY34" fmla="*/ 2923542 h 4210050"/>
                      <a:gd name="connsiteX35" fmla="*/ 17373 w 11620500"/>
                      <a:gd name="connsiteY35" fmla="*/ 3331212 h 4210050"/>
                      <a:gd name="connsiteX36" fmla="*/ 37376 w 11620500"/>
                      <a:gd name="connsiteY36" fmla="*/ 3422652 h 4210050"/>
                      <a:gd name="connsiteX37" fmla="*/ 1631861 w 11620500"/>
                      <a:gd name="connsiteY37" fmla="*/ 3076894 h 4210050"/>
                      <a:gd name="connsiteX38" fmla="*/ 2356713 w 11620500"/>
                      <a:gd name="connsiteY38" fmla="*/ 3016887 h 4210050"/>
                      <a:gd name="connsiteX39" fmla="*/ 2894876 w 11620500"/>
                      <a:gd name="connsiteY39" fmla="*/ 3380742 h 4210050"/>
                      <a:gd name="connsiteX40" fmla="*/ 3148241 w 11620500"/>
                      <a:gd name="connsiteY40" fmla="*/ 4079877 h 4210050"/>
                      <a:gd name="connsiteX41" fmla="*/ 3421608 w 11620500"/>
                      <a:gd name="connsiteY41" fmla="*/ 4210369 h 4210050"/>
                      <a:gd name="connsiteX42" fmla="*/ 4400778 w 11620500"/>
                      <a:gd name="connsiteY42" fmla="*/ 3456942 h 4210050"/>
                      <a:gd name="connsiteX43" fmla="*/ 5316131 w 11620500"/>
                      <a:gd name="connsiteY43" fmla="*/ 2542542 h 4210050"/>
                      <a:gd name="connsiteX44" fmla="*/ 6006693 w 11620500"/>
                      <a:gd name="connsiteY44" fmla="*/ 2117727 h 4210050"/>
                      <a:gd name="connsiteX45" fmla="*/ 6341973 w 11620500"/>
                      <a:gd name="connsiteY45" fmla="*/ 2079627 h 4210050"/>
                      <a:gd name="connsiteX46" fmla="*/ 6686778 w 11620500"/>
                      <a:gd name="connsiteY46" fmla="*/ 2383474 h 4210050"/>
                      <a:gd name="connsiteX47" fmla="*/ 6849656 w 11620500"/>
                      <a:gd name="connsiteY47" fmla="*/ 2924494 h 4210050"/>
                      <a:gd name="connsiteX48" fmla="*/ 6956336 w 11620500"/>
                      <a:gd name="connsiteY48" fmla="*/ 3274062 h 4210050"/>
                      <a:gd name="connsiteX49" fmla="*/ 7323048 w 11620500"/>
                      <a:gd name="connsiteY49" fmla="*/ 3382647 h 4210050"/>
                      <a:gd name="connsiteX50" fmla="*/ 7792631 w 11620500"/>
                      <a:gd name="connsiteY50" fmla="*/ 3201672 h 4210050"/>
                      <a:gd name="connsiteX51" fmla="*/ 8575586 w 11620500"/>
                      <a:gd name="connsiteY51" fmla="*/ 2662557 h 4210050"/>
                      <a:gd name="connsiteX52" fmla="*/ 8911818 w 11620500"/>
                      <a:gd name="connsiteY52" fmla="*/ 2838769 h 4210050"/>
                      <a:gd name="connsiteX53" fmla="*/ 9467125 w 11620500"/>
                      <a:gd name="connsiteY53" fmla="*/ 2976882 h 4210050"/>
                      <a:gd name="connsiteX54" fmla="*/ 9998620 w 11620500"/>
                      <a:gd name="connsiteY54" fmla="*/ 2812099 h 4210050"/>
                      <a:gd name="connsiteX55" fmla="*/ 10299610 w 11620500"/>
                      <a:gd name="connsiteY55" fmla="*/ 2488249 h 4210050"/>
                      <a:gd name="connsiteX56" fmla="*/ 10871110 w 11620500"/>
                      <a:gd name="connsiteY56" fmla="*/ 1912939 h 4210050"/>
                      <a:gd name="connsiteX57" fmla="*/ 11258778 w 11620500"/>
                      <a:gd name="connsiteY57" fmla="*/ 1598614 h 4210050"/>
                      <a:gd name="connsiteX58" fmla="*/ 11543576 w 11620500"/>
                      <a:gd name="connsiteY58" fmla="*/ 1150939 h 4210050"/>
                      <a:gd name="connsiteX59" fmla="*/ 11612156 w 11620500"/>
                      <a:gd name="connsiteY59" fmla="*/ 773749 h 4210050"/>
                      <a:gd name="connsiteX60" fmla="*/ 9509036 w 11620500"/>
                      <a:gd name="connsiteY60" fmla="*/ 1310007 h 4210050"/>
                      <a:gd name="connsiteX61" fmla="*/ 9509036 w 11620500"/>
                      <a:gd name="connsiteY61" fmla="*/ 1310959 h 4210050"/>
                      <a:gd name="connsiteX62" fmla="*/ 9508083 w 11620500"/>
                      <a:gd name="connsiteY62" fmla="*/ 1311912 h 4210050"/>
                      <a:gd name="connsiteX63" fmla="*/ 9509036 w 11620500"/>
                      <a:gd name="connsiteY63" fmla="*/ 1310007 h 4210050"/>
                      <a:gd name="connsiteX64" fmla="*/ 9327108 w 11620500"/>
                      <a:gd name="connsiteY64" fmla="*/ 1715772 h 4210050"/>
                      <a:gd name="connsiteX65" fmla="*/ 9360445 w 11620500"/>
                      <a:gd name="connsiteY65" fmla="*/ 1707199 h 4210050"/>
                      <a:gd name="connsiteX66" fmla="*/ 9327108 w 11620500"/>
                      <a:gd name="connsiteY66" fmla="*/ 1715772 h 421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</a:cxnLst>
                    <a:rect l="l" t="t" r="r" b="b"/>
                    <a:pathLst>
                      <a:path w="11620500" h="4210050">
                        <a:moveTo>
                          <a:pt x="11612156" y="773749"/>
                        </a:moveTo>
                        <a:cubicBezTo>
                          <a:pt x="11575008" y="635637"/>
                          <a:pt x="11360695" y="363222"/>
                          <a:pt x="11355933" y="357507"/>
                        </a:cubicBezTo>
                        <a:cubicBezTo>
                          <a:pt x="11355933" y="357507"/>
                          <a:pt x="11355933" y="357507"/>
                          <a:pt x="11355933" y="357507"/>
                        </a:cubicBezTo>
                        <a:cubicBezTo>
                          <a:pt x="11190198" y="205107"/>
                          <a:pt x="10921593" y="61279"/>
                          <a:pt x="10487253" y="14607"/>
                        </a:cubicBezTo>
                        <a:cubicBezTo>
                          <a:pt x="10487253" y="14607"/>
                          <a:pt x="10487253" y="14607"/>
                          <a:pt x="10487253" y="14607"/>
                        </a:cubicBezTo>
                        <a:cubicBezTo>
                          <a:pt x="10486301" y="14607"/>
                          <a:pt x="10486301" y="14607"/>
                          <a:pt x="10485348" y="14607"/>
                        </a:cubicBezTo>
                        <a:cubicBezTo>
                          <a:pt x="10452010" y="10797"/>
                          <a:pt x="10184358" y="-8253"/>
                          <a:pt x="10134828" y="4129"/>
                        </a:cubicBezTo>
                        <a:cubicBezTo>
                          <a:pt x="10134828" y="4129"/>
                          <a:pt x="10134828" y="4129"/>
                          <a:pt x="10134828" y="4129"/>
                        </a:cubicBezTo>
                        <a:cubicBezTo>
                          <a:pt x="10009098" y="6987"/>
                          <a:pt x="9587141" y="132717"/>
                          <a:pt x="9506178" y="178437"/>
                        </a:cubicBezTo>
                        <a:cubicBezTo>
                          <a:pt x="9331870" y="272734"/>
                          <a:pt x="9177566" y="394654"/>
                          <a:pt x="9031833" y="528004"/>
                        </a:cubicBezTo>
                        <a:lnTo>
                          <a:pt x="9031833" y="528004"/>
                        </a:lnTo>
                        <a:cubicBezTo>
                          <a:pt x="8998495" y="534672"/>
                          <a:pt x="8423186" y="1104267"/>
                          <a:pt x="8381276" y="1147129"/>
                        </a:cubicBezTo>
                        <a:lnTo>
                          <a:pt x="8381276" y="1147129"/>
                        </a:lnTo>
                        <a:lnTo>
                          <a:pt x="8381276" y="1147129"/>
                        </a:lnTo>
                        <a:cubicBezTo>
                          <a:pt x="8325078" y="1213804"/>
                          <a:pt x="8086001" y="1510984"/>
                          <a:pt x="8046948" y="1585279"/>
                        </a:cubicBezTo>
                        <a:cubicBezTo>
                          <a:pt x="8026946" y="1623379"/>
                          <a:pt x="8019326" y="1651954"/>
                          <a:pt x="7991703" y="1700532"/>
                        </a:cubicBezTo>
                        <a:cubicBezTo>
                          <a:pt x="7963128" y="1771017"/>
                          <a:pt x="7941221" y="1967232"/>
                          <a:pt x="7944078" y="2028192"/>
                        </a:cubicBezTo>
                        <a:cubicBezTo>
                          <a:pt x="7945031" y="2099629"/>
                          <a:pt x="8020278" y="2217739"/>
                          <a:pt x="8030756" y="2232027"/>
                        </a:cubicBezTo>
                        <a:cubicBezTo>
                          <a:pt x="8136483" y="2378712"/>
                          <a:pt x="8467000" y="2581594"/>
                          <a:pt x="8507006" y="2604454"/>
                        </a:cubicBezTo>
                        <a:cubicBezTo>
                          <a:pt x="8446045" y="2653032"/>
                          <a:pt x="8017421" y="2962594"/>
                          <a:pt x="7926933" y="3016887"/>
                        </a:cubicBezTo>
                        <a:cubicBezTo>
                          <a:pt x="7723098" y="3138807"/>
                          <a:pt x="7517358" y="3262632"/>
                          <a:pt x="7280186" y="3304542"/>
                        </a:cubicBezTo>
                        <a:cubicBezTo>
                          <a:pt x="7191603" y="3319782"/>
                          <a:pt x="7093496" y="3317877"/>
                          <a:pt x="7033488" y="3228342"/>
                        </a:cubicBezTo>
                        <a:cubicBezTo>
                          <a:pt x="6963003" y="3100707"/>
                          <a:pt x="6891566" y="2713039"/>
                          <a:pt x="6840131" y="2529207"/>
                        </a:cubicBezTo>
                        <a:cubicBezTo>
                          <a:pt x="6803936" y="2399667"/>
                          <a:pt x="6691541" y="2206309"/>
                          <a:pt x="6662966" y="2175829"/>
                        </a:cubicBezTo>
                        <a:cubicBezTo>
                          <a:pt x="6598196" y="2105344"/>
                          <a:pt x="6502946" y="2033907"/>
                          <a:pt x="6379121" y="2004379"/>
                        </a:cubicBezTo>
                        <a:cubicBezTo>
                          <a:pt x="6166713" y="1952944"/>
                          <a:pt x="5958116" y="2032954"/>
                          <a:pt x="5912396" y="2051052"/>
                        </a:cubicBezTo>
                        <a:cubicBezTo>
                          <a:pt x="5696178" y="2136777"/>
                          <a:pt x="5510441" y="2255839"/>
                          <a:pt x="5334228" y="2406334"/>
                        </a:cubicBezTo>
                        <a:cubicBezTo>
                          <a:pt x="5158968" y="2552067"/>
                          <a:pt x="4496028" y="3221674"/>
                          <a:pt x="4438878" y="3282634"/>
                        </a:cubicBezTo>
                        <a:lnTo>
                          <a:pt x="4438878" y="3282634"/>
                        </a:lnTo>
                        <a:cubicBezTo>
                          <a:pt x="4438878" y="3282634"/>
                          <a:pt x="4438878" y="3282634"/>
                          <a:pt x="4438878" y="3282634"/>
                        </a:cubicBezTo>
                        <a:cubicBezTo>
                          <a:pt x="4381728" y="3342642"/>
                          <a:pt x="3644493" y="4033204"/>
                          <a:pt x="3540671" y="4079877"/>
                        </a:cubicBezTo>
                        <a:cubicBezTo>
                          <a:pt x="3416846" y="4135122"/>
                          <a:pt x="3310166" y="4154172"/>
                          <a:pt x="3221583" y="4026537"/>
                        </a:cubicBezTo>
                        <a:cubicBezTo>
                          <a:pt x="3177768" y="3964624"/>
                          <a:pt x="3013938" y="3407412"/>
                          <a:pt x="2932976" y="3264537"/>
                        </a:cubicBezTo>
                        <a:cubicBezTo>
                          <a:pt x="2861538" y="3138807"/>
                          <a:pt x="2752001" y="3054034"/>
                          <a:pt x="2621508" y="2995932"/>
                        </a:cubicBezTo>
                        <a:cubicBezTo>
                          <a:pt x="2413863" y="2903539"/>
                          <a:pt x="2194788" y="2899729"/>
                          <a:pt x="1973808" y="2923542"/>
                        </a:cubicBezTo>
                        <a:cubicBezTo>
                          <a:pt x="1753781" y="2948307"/>
                          <a:pt x="268833" y="3276919"/>
                          <a:pt x="17373" y="3331212"/>
                        </a:cubicBezTo>
                        <a:cubicBezTo>
                          <a:pt x="-15964" y="3338832"/>
                          <a:pt x="3086" y="3430272"/>
                          <a:pt x="37376" y="3422652"/>
                        </a:cubicBezTo>
                        <a:cubicBezTo>
                          <a:pt x="163106" y="3393124"/>
                          <a:pt x="1226096" y="3164524"/>
                          <a:pt x="1631861" y="3076894"/>
                        </a:cubicBezTo>
                        <a:cubicBezTo>
                          <a:pt x="1870938" y="3025459"/>
                          <a:pt x="2110968" y="2984502"/>
                          <a:pt x="2356713" y="3016887"/>
                        </a:cubicBezTo>
                        <a:cubicBezTo>
                          <a:pt x="2596743" y="3048319"/>
                          <a:pt x="2780576" y="3161667"/>
                          <a:pt x="2894876" y="3380742"/>
                        </a:cubicBezTo>
                        <a:cubicBezTo>
                          <a:pt x="2952026" y="3490279"/>
                          <a:pt x="3079661" y="3971292"/>
                          <a:pt x="3148241" y="4079877"/>
                        </a:cubicBezTo>
                        <a:cubicBezTo>
                          <a:pt x="3211106" y="4180842"/>
                          <a:pt x="3302546" y="4223704"/>
                          <a:pt x="3421608" y="4210369"/>
                        </a:cubicBezTo>
                        <a:cubicBezTo>
                          <a:pt x="3647351" y="4186557"/>
                          <a:pt x="4133126" y="3703639"/>
                          <a:pt x="4400778" y="3456942"/>
                        </a:cubicBezTo>
                        <a:cubicBezTo>
                          <a:pt x="4717961" y="3164524"/>
                          <a:pt x="4987518" y="2823529"/>
                          <a:pt x="5316131" y="2542542"/>
                        </a:cubicBezTo>
                        <a:cubicBezTo>
                          <a:pt x="5523776" y="2364424"/>
                          <a:pt x="5743803" y="2206309"/>
                          <a:pt x="6006693" y="2117727"/>
                        </a:cubicBezTo>
                        <a:cubicBezTo>
                          <a:pt x="6116231" y="2080579"/>
                          <a:pt x="6227673" y="2059624"/>
                          <a:pt x="6341973" y="2079627"/>
                        </a:cubicBezTo>
                        <a:cubicBezTo>
                          <a:pt x="6516281" y="2111059"/>
                          <a:pt x="6615341" y="2233932"/>
                          <a:pt x="6686778" y="2383474"/>
                        </a:cubicBezTo>
                        <a:cubicBezTo>
                          <a:pt x="6767741" y="2555877"/>
                          <a:pt x="6804888" y="2741614"/>
                          <a:pt x="6849656" y="2924494"/>
                        </a:cubicBezTo>
                        <a:cubicBezTo>
                          <a:pt x="6878231" y="3041652"/>
                          <a:pt x="6910616" y="3159762"/>
                          <a:pt x="6956336" y="3274062"/>
                        </a:cubicBezTo>
                        <a:cubicBezTo>
                          <a:pt x="7008723" y="3405507"/>
                          <a:pt x="7166838" y="3417889"/>
                          <a:pt x="7323048" y="3382647"/>
                        </a:cubicBezTo>
                        <a:cubicBezTo>
                          <a:pt x="7488783" y="3345499"/>
                          <a:pt x="7643088" y="3279777"/>
                          <a:pt x="7792631" y="3201672"/>
                        </a:cubicBezTo>
                        <a:cubicBezTo>
                          <a:pt x="7961223" y="3114042"/>
                          <a:pt x="8546058" y="2692084"/>
                          <a:pt x="8575586" y="2662557"/>
                        </a:cubicBezTo>
                        <a:cubicBezTo>
                          <a:pt x="8663216" y="2711134"/>
                          <a:pt x="8818473" y="2800669"/>
                          <a:pt x="8911818" y="2838769"/>
                        </a:cubicBezTo>
                        <a:cubicBezTo>
                          <a:pt x="9089936" y="2912112"/>
                          <a:pt x="9272816" y="2962594"/>
                          <a:pt x="9467125" y="2976882"/>
                        </a:cubicBezTo>
                        <a:cubicBezTo>
                          <a:pt x="9669056" y="2992122"/>
                          <a:pt x="9848126" y="2950212"/>
                          <a:pt x="9998620" y="2812099"/>
                        </a:cubicBezTo>
                        <a:cubicBezTo>
                          <a:pt x="10107206" y="2712087"/>
                          <a:pt x="10208170" y="2604454"/>
                          <a:pt x="10299610" y="2488249"/>
                        </a:cubicBezTo>
                        <a:cubicBezTo>
                          <a:pt x="10467251" y="2273937"/>
                          <a:pt x="10655845" y="2080579"/>
                          <a:pt x="10871110" y="1912939"/>
                        </a:cubicBezTo>
                        <a:cubicBezTo>
                          <a:pt x="11002556" y="1811022"/>
                          <a:pt x="11134001" y="1708152"/>
                          <a:pt x="11258778" y="1598614"/>
                        </a:cubicBezTo>
                        <a:cubicBezTo>
                          <a:pt x="11396891" y="1476694"/>
                          <a:pt x="11470233" y="1317627"/>
                          <a:pt x="11543576" y="1150939"/>
                        </a:cubicBezTo>
                        <a:cubicBezTo>
                          <a:pt x="11612156" y="994729"/>
                          <a:pt x="11640731" y="880429"/>
                          <a:pt x="11612156" y="773749"/>
                        </a:cubicBezTo>
                        <a:close/>
                        <a:moveTo>
                          <a:pt x="9509036" y="1310007"/>
                        </a:moveTo>
                        <a:cubicBezTo>
                          <a:pt x="9509036" y="1310007"/>
                          <a:pt x="9509036" y="1310959"/>
                          <a:pt x="9509036" y="1310959"/>
                        </a:cubicBezTo>
                        <a:cubicBezTo>
                          <a:pt x="9509036" y="1310959"/>
                          <a:pt x="9508083" y="1311912"/>
                          <a:pt x="9508083" y="1311912"/>
                        </a:cubicBezTo>
                        <a:cubicBezTo>
                          <a:pt x="9508083" y="1310959"/>
                          <a:pt x="9508083" y="1310007"/>
                          <a:pt x="9509036" y="1310007"/>
                        </a:cubicBezTo>
                        <a:close/>
                        <a:moveTo>
                          <a:pt x="9327108" y="1715772"/>
                        </a:moveTo>
                        <a:cubicBezTo>
                          <a:pt x="9337586" y="1709104"/>
                          <a:pt x="9348063" y="1706247"/>
                          <a:pt x="9360445" y="1707199"/>
                        </a:cubicBezTo>
                        <a:cubicBezTo>
                          <a:pt x="9348063" y="1709104"/>
                          <a:pt x="9337586" y="1711962"/>
                          <a:pt x="9327108" y="171577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69DA15BA-0984-4B34-A8F5-8AF107CA58E2}"/>
                      </a:ext>
                    </a:extLst>
                  </p:cNvPr>
                  <p:cNvSpPr/>
                  <p:nvPr/>
                </p:nvSpPr>
                <p:spPr>
                  <a:xfrm>
                    <a:off x="9118282" y="1309619"/>
                    <a:ext cx="2781300" cy="1533525"/>
                  </a:xfrm>
                  <a:custGeom>
                    <a:avLst/>
                    <a:gdLst>
                      <a:gd name="connsiteX0" fmla="*/ 2781301 w 2781300"/>
                      <a:gd name="connsiteY0" fmla="*/ 771593 h 1533525"/>
                      <a:gd name="connsiteX1" fmla="*/ 1551622 w 2781300"/>
                      <a:gd name="connsiteY1" fmla="*/ 2925 h 1533525"/>
                      <a:gd name="connsiteX2" fmla="*/ 676275 w 2781300"/>
                      <a:gd name="connsiteY2" fmla="*/ 176280 h 1533525"/>
                      <a:gd name="connsiteX3" fmla="*/ 201930 w 2781300"/>
                      <a:gd name="connsiteY3" fmla="*/ 525848 h 1533525"/>
                      <a:gd name="connsiteX4" fmla="*/ 0 w 2781300"/>
                      <a:gd name="connsiteY4" fmla="*/ 708728 h 1533525"/>
                      <a:gd name="connsiteX5" fmla="*/ 493395 w 2781300"/>
                      <a:gd name="connsiteY5" fmla="*/ 821123 h 1533525"/>
                      <a:gd name="connsiteX6" fmla="*/ 593407 w 2781300"/>
                      <a:gd name="connsiteY6" fmla="*/ 792548 h 1533525"/>
                      <a:gd name="connsiteX7" fmla="*/ 637223 w 2781300"/>
                      <a:gd name="connsiteY7" fmla="*/ 759210 h 1533525"/>
                      <a:gd name="connsiteX8" fmla="*/ 913448 w 2781300"/>
                      <a:gd name="connsiteY8" fmla="*/ 694441 h 1533525"/>
                      <a:gd name="connsiteX9" fmla="*/ 1011555 w 2781300"/>
                      <a:gd name="connsiteY9" fmla="*/ 783976 h 1533525"/>
                      <a:gd name="connsiteX10" fmla="*/ 997268 w 2781300"/>
                      <a:gd name="connsiteY10" fmla="*/ 960188 h 1533525"/>
                      <a:gd name="connsiteX11" fmla="*/ 1019176 w 2781300"/>
                      <a:gd name="connsiteY11" fmla="*/ 1030673 h 1533525"/>
                      <a:gd name="connsiteX12" fmla="*/ 1790701 w 2781300"/>
                      <a:gd name="connsiteY12" fmla="*/ 1536451 h 1533525"/>
                      <a:gd name="connsiteX13" fmla="*/ 1824990 w 2781300"/>
                      <a:gd name="connsiteY13" fmla="*/ 1498351 h 1533525"/>
                      <a:gd name="connsiteX14" fmla="*/ 2475547 w 2781300"/>
                      <a:gd name="connsiteY14" fmla="*/ 1049723 h 1533525"/>
                      <a:gd name="connsiteX15" fmla="*/ 2754630 w 2781300"/>
                      <a:gd name="connsiteY15" fmla="*/ 964951 h 1533525"/>
                      <a:gd name="connsiteX16" fmla="*/ 2788920 w 2781300"/>
                      <a:gd name="connsiteY16" fmla="*/ 924946 h 1533525"/>
                      <a:gd name="connsiteX17" fmla="*/ 2781301 w 2781300"/>
                      <a:gd name="connsiteY17" fmla="*/ 771593 h 1533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781300" h="1533525">
                        <a:moveTo>
                          <a:pt x="2781301" y="771593"/>
                        </a:moveTo>
                        <a:cubicBezTo>
                          <a:pt x="2754630" y="646816"/>
                          <a:pt x="2565083" y="70553"/>
                          <a:pt x="1551622" y="2925"/>
                        </a:cubicBezTo>
                        <a:cubicBezTo>
                          <a:pt x="1543051" y="8640"/>
                          <a:pt x="1071563" y="-50415"/>
                          <a:pt x="676275" y="176280"/>
                        </a:cubicBezTo>
                        <a:cubicBezTo>
                          <a:pt x="501968" y="270578"/>
                          <a:pt x="347663" y="392498"/>
                          <a:pt x="201930" y="525848"/>
                        </a:cubicBezTo>
                        <a:cubicBezTo>
                          <a:pt x="198120" y="528706"/>
                          <a:pt x="9525" y="699203"/>
                          <a:pt x="0" y="708728"/>
                        </a:cubicBezTo>
                        <a:cubicBezTo>
                          <a:pt x="0" y="708728"/>
                          <a:pt x="277178" y="678248"/>
                          <a:pt x="493395" y="821123"/>
                        </a:cubicBezTo>
                        <a:cubicBezTo>
                          <a:pt x="542925" y="840173"/>
                          <a:pt x="562928" y="810646"/>
                          <a:pt x="593407" y="792548"/>
                        </a:cubicBezTo>
                        <a:cubicBezTo>
                          <a:pt x="610553" y="783976"/>
                          <a:pt x="623888" y="770641"/>
                          <a:pt x="637223" y="759210"/>
                        </a:cubicBezTo>
                        <a:cubicBezTo>
                          <a:pt x="721043" y="703013"/>
                          <a:pt x="812482" y="666818"/>
                          <a:pt x="913448" y="694441"/>
                        </a:cubicBezTo>
                        <a:cubicBezTo>
                          <a:pt x="950595" y="706823"/>
                          <a:pt x="1002982" y="752543"/>
                          <a:pt x="1011555" y="783976"/>
                        </a:cubicBezTo>
                        <a:cubicBezTo>
                          <a:pt x="1028701" y="845888"/>
                          <a:pt x="1016318" y="903991"/>
                          <a:pt x="997268" y="960188"/>
                        </a:cubicBezTo>
                        <a:cubicBezTo>
                          <a:pt x="983932" y="999241"/>
                          <a:pt x="981076" y="1005908"/>
                          <a:pt x="1019176" y="1030673"/>
                        </a:cubicBezTo>
                        <a:cubicBezTo>
                          <a:pt x="1043940" y="1043056"/>
                          <a:pt x="1778318" y="1533593"/>
                          <a:pt x="1790701" y="1536451"/>
                        </a:cubicBezTo>
                        <a:cubicBezTo>
                          <a:pt x="1802130" y="1524068"/>
                          <a:pt x="1814513" y="1510733"/>
                          <a:pt x="1824990" y="1498351"/>
                        </a:cubicBezTo>
                        <a:cubicBezTo>
                          <a:pt x="2001203" y="1288801"/>
                          <a:pt x="2222183" y="1146878"/>
                          <a:pt x="2475547" y="1049723"/>
                        </a:cubicBezTo>
                        <a:cubicBezTo>
                          <a:pt x="2574608" y="1011623"/>
                          <a:pt x="2710815" y="969713"/>
                          <a:pt x="2754630" y="964951"/>
                        </a:cubicBezTo>
                        <a:cubicBezTo>
                          <a:pt x="2777490" y="962093"/>
                          <a:pt x="2788920" y="951616"/>
                          <a:pt x="2788920" y="924946"/>
                        </a:cubicBezTo>
                        <a:cubicBezTo>
                          <a:pt x="2788920" y="892560"/>
                          <a:pt x="2785110" y="791596"/>
                          <a:pt x="2781301" y="771593"/>
                        </a:cubicBezTo>
                        <a:close/>
                      </a:path>
                    </a:pathLst>
                  </a:custGeom>
                  <a:solidFill>
                    <a:srgbClr val="F4777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B7D63DCF-BE14-461C-8AE2-6236191CAEB8}"/>
                      </a:ext>
                    </a:extLst>
                  </p:cNvPr>
                  <p:cNvSpPr/>
                  <p:nvPr/>
                </p:nvSpPr>
                <p:spPr>
                  <a:xfrm>
                    <a:off x="8863012" y="2045970"/>
                    <a:ext cx="2009775" cy="2028825"/>
                  </a:xfrm>
                  <a:custGeom>
                    <a:avLst/>
                    <a:gdLst>
                      <a:gd name="connsiteX0" fmla="*/ 2017396 w 2009775"/>
                      <a:gd name="connsiteY0" fmla="*/ 818197 h 2028825"/>
                      <a:gd name="connsiteX1" fmla="*/ 1618298 w 2009775"/>
                      <a:gd name="connsiteY1" fmla="*/ 566738 h 2028825"/>
                      <a:gd name="connsiteX2" fmla="*/ 1250633 w 2009775"/>
                      <a:gd name="connsiteY2" fmla="*/ 319088 h 2028825"/>
                      <a:gd name="connsiteX3" fmla="*/ 1215390 w 2009775"/>
                      <a:gd name="connsiteY3" fmla="*/ 219075 h 2028825"/>
                      <a:gd name="connsiteX4" fmla="*/ 1238250 w 2009775"/>
                      <a:gd name="connsiteY4" fmla="*/ 151447 h 2028825"/>
                      <a:gd name="connsiteX5" fmla="*/ 1158240 w 2009775"/>
                      <a:gd name="connsiteY5" fmla="*/ 0 h 2028825"/>
                      <a:gd name="connsiteX6" fmla="*/ 91440 w 2009775"/>
                      <a:gd name="connsiteY6" fmla="*/ 1524952 h 2028825"/>
                      <a:gd name="connsiteX7" fmla="*/ 0 w 2009775"/>
                      <a:gd name="connsiteY7" fmla="*/ 1775460 h 2028825"/>
                      <a:gd name="connsiteX8" fmla="*/ 812482 w 2009775"/>
                      <a:gd name="connsiteY8" fmla="*/ 2025968 h 2028825"/>
                      <a:gd name="connsiteX9" fmla="*/ 1119188 w 2009775"/>
                      <a:gd name="connsiteY9" fmla="*/ 1966912 h 2028825"/>
                      <a:gd name="connsiteX10" fmla="*/ 1291590 w 2009775"/>
                      <a:gd name="connsiteY10" fmla="*/ 1842135 h 2028825"/>
                      <a:gd name="connsiteX11" fmla="*/ 1291590 w 2009775"/>
                      <a:gd name="connsiteY11" fmla="*/ 1842135 h 2028825"/>
                      <a:gd name="connsiteX12" fmla="*/ 1737360 w 2009775"/>
                      <a:gd name="connsiteY12" fmla="*/ 1246823 h 2028825"/>
                      <a:gd name="connsiteX13" fmla="*/ 1737360 w 2009775"/>
                      <a:gd name="connsiteY13" fmla="*/ 1246823 h 2028825"/>
                      <a:gd name="connsiteX14" fmla="*/ 1737360 w 2009775"/>
                      <a:gd name="connsiteY14" fmla="*/ 1246823 h 2028825"/>
                      <a:gd name="connsiteX15" fmla="*/ 2017396 w 2009775"/>
                      <a:gd name="connsiteY15" fmla="*/ 818197 h 2028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009775" h="2028825">
                        <a:moveTo>
                          <a:pt x="2017396" y="818197"/>
                        </a:moveTo>
                        <a:cubicBezTo>
                          <a:pt x="2014538" y="810577"/>
                          <a:pt x="1677352" y="610552"/>
                          <a:pt x="1618298" y="566738"/>
                        </a:cubicBezTo>
                        <a:cubicBezTo>
                          <a:pt x="1603058" y="555308"/>
                          <a:pt x="1293496" y="341947"/>
                          <a:pt x="1250633" y="319088"/>
                        </a:cubicBezTo>
                        <a:cubicBezTo>
                          <a:pt x="1200150" y="291465"/>
                          <a:pt x="1195388" y="260985"/>
                          <a:pt x="1215390" y="219075"/>
                        </a:cubicBezTo>
                        <a:cubicBezTo>
                          <a:pt x="1226821" y="195263"/>
                          <a:pt x="1234440" y="180975"/>
                          <a:pt x="1238250" y="151447"/>
                        </a:cubicBezTo>
                        <a:cubicBezTo>
                          <a:pt x="1248727" y="84772"/>
                          <a:pt x="1218248" y="22860"/>
                          <a:pt x="1158240" y="0"/>
                        </a:cubicBezTo>
                        <a:cubicBezTo>
                          <a:pt x="1154430" y="4763"/>
                          <a:pt x="93345" y="1522095"/>
                          <a:pt x="91440" y="1524952"/>
                        </a:cubicBezTo>
                        <a:cubicBezTo>
                          <a:pt x="75248" y="1546860"/>
                          <a:pt x="15240" y="1725930"/>
                          <a:pt x="0" y="1775460"/>
                        </a:cubicBezTo>
                        <a:cubicBezTo>
                          <a:pt x="5715" y="1780223"/>
                          <a:pt x="529590" y="2001202"/>
                          <a:pt x="812482" y="2025968"/>
                        </a:cubicBezTo>
                        <a:cubicBezTo>
                          <a:pt x="919163" y="2035493"/>
                          <a:pt x="1023938" y="2025015"/>
                          <a:pt x="1119188" y="1966912"/>
                        </a:cubicBezTo>
                        <a:cubicBezTo>
                          <a:pt x="1180148" y="1929765"/>
                          <a:pt x="1233488" y="1883093"/>
                          <a:pt x="1291590" y="1842135"/>
                        </a:cubicBezTo>
                        <a:cubicBezTo>
                          <a:pt x="1291590" y="1842135"/>
                          <a:pt x="1291590" y="1842135"/>
                          <a:pt x="1291590" y="1842135"/>
                        </a:cubicBezTo>
                        <a:cubicBezTo>
                          <a:pt x="1487805" y="1679258"/>
                          <a:pt x="1618298" y="1467802"/>
                          <a:pt x="1737360" y="1246823"/>
                        </a:cubicBezTo>
                        <a:lnTo>
                          <a:pt x="1737360" y="1246823"/>
                        </a:lnTo>
                        <a:lnTo>
                          <a:pt x="1737360" y="1246823"/>
                        </a:lnTo>
                        <a:cubicBezTo>
                          <a:pt x="1830705" y="1083945"/>
                          <a:pt x="1906905" y="954405"/>
                          <a:pt x="2017396" y="818197"/>
                        </a:cubicBezTo>
                        <a:close/>
                      </a:path>
                    </a:pathLst>
                  </a:custGeom>
                  <a:solidFill>
                    <a:srgbClr val="F4777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98A04BE6-64D4-49BF-B679-94C3F2F74140}"/>
                      </a:ext>
                    </a:extLst>
                  </p:cNvPr>
                  <p:cNvSpPr/>
                  <p:nvPr/>
                </p:nvSpPr>
                <p:spPr>
                  <a:xfrm>
                    <a:off x="8233410" y="2032974"/>
                    <a:ext cx="1771650" cy="1771650"/>
                  </a:xfrm>
                  <a:custGeom>
                    <a:avLst/>
                    <a:gdLst>
                      <a:gd name="connsiteX0" fmla="*/ 871538 w 1771650"/>
                      <a:gd name="connsiteY0" fmla="*/ 613 h 1771650"/>
                      <a:gd name="connsiteX1" fmla="*/ 236220 w 1771650"/>
                      <a:gd name="connsiteY1" fmla="*/ 674030 h 1771650"/>
                      <a:gd name="connsiteX2" fmla="*/ 0 w 1771650"/>
                      <a:gd name="connsiteY2" fmla="*/ 1145518 h 1771650"/>
                      <a:gd name="connsiteX3" fmla="*/ 75247 w 1771650"/>
                      <a:gd name="connsiteY3" fmla="*/ 1374118 h 1771650"/>
                      <a:gd name="connsiteX4" fmla="*/ 613410 w 1771650"/>
                      <a:gd name="connsiteY4" fmla="*/ 1774168 h 1771650"/>
                      <a:gd name="connsiteX5" fmla="*/ 698182 w 1771650"/>
                      <a:gd name="connsiteY5" fmla="*/ 1546521 h 1771650"/>
                      <a:gd name="connsiteX6" fmla="*/ 1777365 w 1771650"/>
                      <a:gd name="connsiteY6" fmla="*/ 3470 h 1771650"/>
                      <a:gd name="connsiteX7" fmla="*/ 1492567 w 1771650"/>
                      <a:gd name="connsiteY7" fmla="*/ 103483 h 1771650"/>
                      <a:gd name="connsiteX8" fmla="*/ 1381125 w 1771650"/>
                      <a:gd name="connsiteY8" fmla="*/ 130153 h 1771650"/>
                      <a:gd name="connsiteX9" fmla="*/ 871538 w 1771650"/>
                      <a:gd name="connsiteY9" fmla="*/ 613 h 177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71650" h="1771650">
                        <a:moveTo>
                          <a:pt x="871538" y="613"/>
                        </a:moveTo>
                        <a:cubicBezTo>
                          <a:pt x="871538" y="613"/>
                          <a:pt x="388620" y="454955"/>
                          <a:pt x="236220" y="674030"/>
                        </a:cubicBezTo>
                        <a:cubicBezTo>
                          <a:pt x="236220" y="674030"/>
                          <a:pt x="0" y="974068"/>
                          <a:pt x="0" y="1145518"/>
                        </a:cubicBezTo>
                        <a:cubicBezTo>
                          <a:pt x="0" y="1227433"/>
                          <a:pt x="33338" y="1307443"/>
                          <a:pt x="75247" y="1374118"/>
                        </a:cubicBezTo>
                        <a:cubicBezTo>
                          <a:pt x="186690" y="1549378"/>
                          <a:pt x="607695" y="1772263"/>
                          <a:pt x="613410" y="1774168"/>
                        </a:cubicBezTo>
                        <a:cubicBezTo>
                          <a:pt x="631507" y="1730353"/>
                          <a:pt x="656272" y="1648438"/>
                          <a:pt x="698182" y="1546521"/>
                        </a:cubicBezTo>
                        <a:cubicBezTo>
                          <a:pt x="737235" y="1452223"/>
                          <a:pt x="1776413" y="7280"/>
                          <a:pt x="1777365" y="3470"/>
                        </a:cubicBezTo>
                        <a:cubicBezTo>
                          <a:pt x="1688782" y="-11770"/>
                          <a:pt x="1566863" y="23473"/>
                          <a:pt x="1492567" y="103483"/>
                        </a:cubicBezTo>
                        <a:cubicBezTo>
                          <a:pt x="1469707" y="128248"/>
                          <a:pt x="1416367" y="153013"/>
                          <a:pt x="1381125" y="130153"/>
                        </a:cubicBezTo>
                        <a:cubicBezTo>
                          <a:pt x="1275397" y="71098"/>
                          <a:pt x="1152525" y="613"/>
                          <a:pt x="871538" y="613"/>
                        </a:cubicBezTo>
                        <a:close/>
                      </a:path>
                    </a:pathLst>
                  </a:custGeom>
                  <a:solidFill>
                    <a:srgbClr val="F4777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064FD810-58F9-46AE-9679-87FB1E91846D}"/>
                      </a:ext>
                    </a:extLst>
                  </p:cNvPr>
                  <p:cNvSpPr/>
                  <p:nvPr/>
                </p:nvSpPr>
                <p:spPr>
                  <a:xfrm>
                    <a:off x="9092649" y="2269344"/>
                    <a:ext cx="809625" cy="952500"/>
                  </a:xfrm>
                  <a:custGeom>
                    <a:avLst/>
                    <a:gdLst>
                      <a:gd name="connsiteX0" fmla="*/ 157078 w 809625"/>
                      <a:gd name="connsiteY0" fmla="*/ 955821 h 952500"/>
                      <a:gd name="connsiteX1" fmla="*/ 14203 w 809625"/>
                      <a:gd name="connsiteY1" fmla="*/ 889146 h 952500"/>
                      <a:gd name="connsiteX2" fmla="*/ 58971 w 809625"/>
                      <a:gd name="connsiteY2" fmla="*/ 634828 h 952500"/>
                      <a:gd name="connsiteX3" fmla="*/ 441876 w 809625"/>
                      <a:gd name="connsiteY3" fmla="*/ 126193 h 952500"/>
                      <a:gd name="connsiteX4" fmla="*/ 763821 w 809625"/>
                      <a:gd name="connsiteY4" fmla="*/ 14751 h 952500"/>
                      <a:gd name="connsiteX5" fmla="*/ 813351 w 809625"/>
                      <a:gd name="connsiteY5" fmla="*/ 114763 h 952500"/>
                      <a:gd name="connsiteX6" fmla="*/ 720958 w 809625"/>
                      <a:gd name="connsiteY6" fmla="*/ 321456 h 952500"/>
                      <a:gd name="connsiteX7" fmla="*/ 373296 w 809625"/>
                      <a:gd name="connsiteY7" fmla="*/ 778656 h 952500"/>
                      <a:gd name="connsiteX8" fmla="*/ 157078 w 809625"/>
                      <a:gd name="connsiteY8" fmla="*/ 955821 h 95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09625" h="952500">
                        <a:moveTo>
                          <a:pt x="157078" y="955821"/>
                        </a:moveTo>
                        <a:cubicBezTo>
                          <a:pt x="109453" y="970108"/>
                          <a:pt x="36111" y="954868"/>
                          <a:pt x="14203" y="889146"/>
                        </a:cubicBezTo>
                        <a:cubicBezTo>
                          <a:pt x="-21039" y="780561"/>
                          <a:pt x="15156" y="739603"/>
                          <a:pt x="58971" y="634828"/>
                        </a:cubicBezTo>
                        <a:cubicBezTo>
                          <a:pt x="155174" y="407181"/>
                          <a:pt x="385678" y="177628"/>
                          <a:pt x="441876" y="126193"/>
                        </a:cubicBezTo>
                        <a:cubicBezTo>
                          <a:pt x="543793" y="32848"/>
                          <a:pt x="659046" y="-30017"/>
                          <a:pt x="763821" y="14751"/>
                        </a:cubicBezTo>
                        <a:cubicBezTo>
                          <a:pt x="763821" y="14751"/>
                          <a:pt x="815256" y="51898"/>
                          <a:pt x="813351" y="114763"/>
                        </a:cubicBezTo>
                        <a:cubicBezTo>
                          <a:pt x="810493" y="192868"/>
                          <a:pt x="786681" y="229063"/>
                          <a:pt x="720958" y="321456"/>
                        </a:cubicBezTo>
                        <a:cubicBezTo>
                          <a:pt x="648568" y="423373"/>
                          <a:pt x="513313" y="621493"/>
                          <a:pt x="373296" y="778656"/>
                        </a:cubicBezTo>
                        <a:cubicBezTo>
                          <a:pt x="291381" y="872001"/>
                          <a:pt x="204703" y="941533"/>
                          <a:pt x="157078" y="9558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5CF328D3-5E23-44DF-96C1-3EDD1F6966C5}"/>
                      </a:ext>
                    </a:extLst>
                  </p:cNvPr>
                  <p:cNvSpPr/>
                  <p:nvPr/>
                </p:nvSpPr>
                <p:spPr>
                  <a:xfrm>
                    <a:off x="9178208" y="2401664"/>
                    <a:ext cx="609600" cy="733425"/>
                  </a:xfrm>
                  <a:custGeom>
                    <a:avLst/>
                    <a:gdLst>
                      <a:gd name="connsiteX0" fmla="*/ 566818 w 609600"/>
                      <a:gd name="connsiteY0" fmla="*/ 7208 h 733425"/>
                      <a:gd name="connsiteX1" fmla="*/ 404893 w 609600"/>
                      <a:gd name="connsiteY1" fmla="*/ 432976 h 733425"/>
                      <a:gd name="connsiteX2" fmla="*/ 50564 w 609600"/>
                      <a:gd name="connsiteY2" fmla="*/ 733013 h 733425"/>
                      <a:gd name="connsiteX3" fmla="*/ 156291 w 609600"/>
                      <a:gd name="connsiteY3" fmla="*/ 261526 h 733425"/>
                      <a:gd name="connsiteX4" fmla="*/ 566818 w 609600"/>
                      <a:gd name="connsiteY4" fmla="*/ 7208 h 733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9600" h="733425">
                        <a:moveTo>
                          <a:pt x="566818" y="7208"/>
                        </a:moveTo>
                        <a:cubicBezTo>
                          <a:pt x="694454" y="51976"/>
                          <a:pt x="553484" y="237713"/>
                          <a:pt x="404893" y="432976"/>
                        </a:cubicBezTo>
                        <a:cubicBezTo>
                          <a:pt x="255351" y="630143"/>
                          <a:pt x="163911" y="766351"/>
                          <a:pt x="50564" y="733013"/>
                        </a:cubicBezTo>
                        <a:cubicBezTo>
                          <a:pt x="-48496" y="704438"/>
                          <a:pt x="3891" y="454883"/>
                          <a:pt x="156291" y="261526"/>
                        </a:cubicBezTo>
                        <a:cubicBezTo>
                          <a:pt x="314406" y="61501"/>
                          <a:pt x="469664" y="-27082"/>
                          <a:pt x="566818" y="7208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0A6D408A-54D8-4D2A-B416-64465348661D}"/>
                    </a:ext>
                  </a:extLst>
                </p:cNvPr>
                <p:cNvSpPr/>
                <p:nvPr userDrawn="1"/>
              </p:nvSpPr>
              <p:spPr>
                <a:xfrm rot="289614" flipH="1">
                  <a:off x="7196122" y="29240292"/>
                  <a:ext cx="9004528" cy="1079845"/>
                </a:xfrm>
                <a:custGeom>
                  <a:avLst/>
                  <a:gdLst>
                    <a:gd name="connsiteX0" fmla="*/ 3019693 w 3668233"/>
                    <a:gd name="connsiteY0" fmla="*/ 22 h 1079845"/>
                    <a:gd name="connsiteX1" fmla="*/ 2868966 w 3668233"/>
                    <a:gd name="connsiteY1" fmla="*/ 30895 h 1079845"/>
                    <a:gd name="connsiteX2" fmla="*/ 2588412 w 3668233"/>
                    <a:gd name="connsiteY2" fmla="*/ 203295 h 1079845"/>
                    <a:gd name="connsiteX3" fmla="*/ 2153947 w 3668233"/>
                    <a:gd name="connsiteY3" fmla="*/ 628515 h 1079845"/>
                    <a:gd name="connsiteX4" fmla="*/ 1718096 w 3668233"/>
                    <a:gd name="connsiteY4" fmla="*/ 1015374 h 1079845"/>
                    <a:gd name="connsiteX5" fmla="*/ 1563260 w 3668233"/>
                    <a:gd name="connsiteY5" fmla="*/ 989491 h 1079845"/>
                    <a:gd name="connsiteX6" fmla="*/ 1423215 w 3668233"/>
                    <a:gd name="connsiteY6" fmla="*/ 619734 h 1079845"/>
                    <a:gd name="connsiteX7" fmla="*/ 1272076 w 3668233"/>
                    <a:gd name="connsiteY7" fmla="*/ 489395 h 1079845"/>
                    <a:gd name="connsiteX8" fmla="*/ 957782 w 3668233"/>
                    <a:gd name="connsiteY8" fmla="*/ 454268 h 1079845"/>
                    <a:gd name="connsiteX9" fmla="*/ 8430 w 3668233"/>
                    <a:gd name="connsiteY9" fmla="*/ 652088 h 1079845"/>
                    <a:gd name="connsiteX10" fmla="*/ 18137 w 3668233"/>
                    <a:gd name="connsiteY10" fmla="*/ 696459 h 1079845"/>
                    <a:gd name="connsiteX11" fmla="*/ 791854 w 3668233"/>
                    <a:gd name="connsiteY11" fmla="*/ 528681 h 1079845"/>
                    <a:gd name="connsiteX12" fmla="*/ 1143586 w 3668233"/>
                    <a:gd name="connsiteY12" fmla="*/ 499563 h 1079845"/>
                    <a:gd name="connsiteX13" fmla="*/ 1404727 w 3668233"/>
                    <a:gd name="connsiteY13" fmla="*/ 676122 h 1079845"/>
                    <a:gd name="connsiteX14" fmla="*/ 1527671 w 3668233"/>
                    <a:gd name="connsiteY14" fmla="*/ 1015374 h 1079845"/>
                    <a:gd name="connsiteX15" fmla="*/ 1660321 w 3668233"/>
                    <a:gd name="connsiteY15" fmla="*/ 1078695 h 1079845"/>
                    <a:gd name="connsiteX16" fmla="*/ 2135460 w 3668233"/>
                    <a:gd name="connsiteY16" fmla="*/ 713098 h 1079845"/>
                    <a:gd name="connsiteX17" fmla="*/ 2579631 w 3668233"/>
                    <a:gd name="connsiteY17" fmla="*/ 269389 h 1079845"/>
                    <a:gd name="connsiteX18" fmla="*/ 2914723 w 3668233"/>
                    <a:gd name="connsiteY18" fmla="*/ 63249 h 1079845"/>
                    <a:gd name="connsiteX19" fmla="*/ 3077417 w 3668233"/>
                    <a:gd name="connsiteY19" fmla="*/ 44761 h 1079845"/>
                    <a:gd name="connsiteX20" fmla="*/ 3244731 w 3668233"/>
                    <a:gd name="connsiteY20" fmla="*/ 192202 h 1079845"/>
                    <a:gd name="connsiteX21" fmla="*/ 3323768 w 3668233"/>
                    <a:gd name="connsiteY21" fmla="*/ 454730 h 1079845"/>
                    <a:gd name="connsiteX22" fmla="*/ 3375534 w 3668233"/>
                    <a:gd name="connsiteY22" fmla="*/ 624356 h 1079845"/>
                    <a:gd name="connsiteX23" fmla="*/ 3553479 w 3668233"/>
                    <a:gd name="connsiteY23" fmla="*/ 677046 h 1079845"/>
                    <a:gd name="connsiteX24" fmla="*/ 3668233 w 3668233"/>
                    <a:gd name="connsiteY24" fmla="*/ 641253 h 1079845"/>
                    <a:gd name="connsiteX25" fmla="*/ 3668233 w 3668233"/>
                    <a:gd name="connsiteY25" fmla="*/ 595384 h 1079845"/>
                    <a:gd name="connsiteX26" fmla="*/ 3616360 w 3668233"/>
                    <a:gd name="connsiteY26" fmla="*/ 617076 h 1079845"/>
                    <a:gd name="connsiteX27" fmla="*/ 3532680 w 3668233"/>
                    <a:gd name="connsiteY27" fmla="*/ 639146 h 1079845"/>
                    <a:gd name="connsiteX28" fmla="*/ 3412971 w 3668233"/>
                    <a:gd name="connsiteY28" fmla="*/ 602171 h 1079845"/>
                    <a:gd name="connsiteX29" fmla="*/ 3319146 w 3668233"/>
                    <a:gd name="connsiteY29" fmla="*/ 262918 h 1079845"/>
                    <a:gd name="connsiteX30" fmla="*/ 3233177 w 3668233"/>
                    <a:gd name="connsiteY30" fmla="*/ 91443 h 1079845"/>
                    <a:gd name="connsiteX31" fmla="*/ 3095442 w 3668233"/>
                    <a:gd name="connsiteY31" fmla="*/ 8248 h 1079845"/>
                    <a:gd name="connsiteX32" fmla="*/ 3019693 w 3668233"/>
                    <a:gd name="connsiteY32" fmla="*/ 22 h 1079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668233" h="1079845">
                      <a:moveTo>
                        <a:pt x="3019693" y="22"/>
                      </a:moveTo>
                      <a:cubicBezTo>
                        <a:pt x="2946702" y="824"/>
                        <a:pt x="2885605" y="24309"/>
                        <a:pt x="2868966" y="30895"/>
                      </a:cubicBezTo>
                      <a:cubicBezTo>
                        <a:pt x="2764047" y="72493"/>
                        <a:pt x="2673919" y="130268"/>
                        <a:pt x="2588412" y="203295"/>
                      </a:cubicBezTo>
                      <a:cubicBezTo>
                        <a:pt x="2503368" y="274011"/>
                        <a:pt x="2181679" y="598935"/>
                        <a:pt x="2153947" y="628515"/>
                      </a:cubicBezTo>
                      <a:cubicBezTo>
                        <a:pt x="2126216" y="657634"/>
                        <a:pt x="1768475" y="992726"/>
                        <a:pt x="1718096" y="1015374"/>
                      </a:cubicBezTo>
                      <a:cubicBezTo>
                        <a:pt x="1658011" y="1042182"/>
                        <a:pt x="1606245" y="1051426"/>
                        <a:pt x="1563260" y="989491"/>
                      </a:cubicBezTo>
                      <a:cubicBezTo>
                        <a:pt x="1541999" y="959448"/>
                        <a:pt x="1462501" y="689063"/>
                        <a:pt x="1423215" y="619734"/>
                      </a:cubicBezTo>
                      <a:cubicBezTo>
                        <a:pt x="1388550" y="558724"/>
                        <a:pt x="1335397" y="517588"/>
                        <a:pt x="1272076" y="489395"/>
                      </a:cubicBezTo>
                      <a:cubicBezTo>
                        <a:pt x="1171317" y="444561"/>
                        <a:pt x="1065012" y="442712"/>
                        <a:pt x="957782" y="454268"/>
                      </a:cubicBezTo>
                      <a:cubicBezTo>
                        <a:pt x="851015" y="466285"/>
                        <a:pt x="130450" y="625742"/>
                        <a:pt x="8430" y="652088"/>
                      </a:cubicBezTo>
                      <a:cubicBezTo>
                        <a:pt x="-7747" y="655785"/>
                        <a:pt x="1498" y="700156"/>
                        <a:pt x="18137" y="696459"/>
                      </a:cubicBezTo>
                      <a:cubicBezTo>
                        <a:pt x="79147" y="682130"/>
                        <a:pt x="594958" y="571203"/>
                        <a:pt x="791854" y="528681"/>
                      </a:cubicBezTo>
                      <a:cubicBezTo>
                        <a:pt x="907865" y="503722"/>
                        <a:pt x="1024339" y="483848"/>
                        <a:pt x="1143586" y="499563"/>
                      </a:cubicBezTo>
                      <a:cubicBezTo>
                        <a:pt x="1260059" y="514815"/>
                        <a:pt x="1349263" y="569817"/>
                        <a:pt x="1404727" y="676122"/>
                      </a:cubicBezTo>
                      <a:cubicBezTo>
                        <a:pt x="1432459" y="729274"/>
                        <a:pt x="1494393" y="962684"/>
                        <a:pt x="1527671" y="1015374"/>
                      </a:cubicBezTo>
                      <a:cubicBezTo>
                        <a:pt x="1558176" y="1064367"/>
                        <a:pt x="1602547" y="1085166"/>
                        <a:pt x="1660321" y="1078695"/>
                      </a:cubicBezTo>
                      <a:cubicBezTo>
                        <a:pt x="1769862" y="1067140"/>
                        <a:pt x="2005583" y="832806"/>
                        <a:pt x="2135460" y="713098"/>
                      </a:cubicBezTo>
                      <a:cubicBezTo>
                        <a:pt x="2289371" y="571203"/>
                        <a:pt x="2420173" y="405737"/>
                        <a:pt x="2579631" y="269389"/>
                      </a:cubicBezTo>
                      <a:cubicBezTo>
                        <a:pt x="2680390" y="182958"/>
                        <a:pt x="2787157" y="106233"/>
                        <a:pt x="2914723" y="63249"/>
                      </a:cubicBezTo>
                      <a:cubicBezTo>
                        <a:pt x="2967876" y="45223"/>
                        <a:pt x="3021953" y="35055"/>
                        <a:pt x="3077417" y="44761"/>
                      </a:cubicBezTo>
                      <a:cubicBezTo>
                        <a:pt x="3161999" y="60014"/>
                        <a:pt x="3210067" y="119637"/>
                        <a:pt x="3244731" y="192202"/>
                      </a:cubicBezTo>
                      <a:cubicBezTo>
                        <a:pt x="3284019" y="275860"/>
                        <a:pt x="3302044" y="365988"/>
                        <a:pt x="3323768" y="454730"/>
                      </a:cubicBezTo>
                      <a:cubicBezTo>
                        <a:pt x="3337633" y="511580"/>
                        <a:pt x="3353348" y="568892"/>
                        <a:pt x="3375534" y="624356"/>
                      </a:cubicBezTo>
                      <a:cubicBezTo>
                        <a:pt x="3400954" y="688139"/>
                        <a:pt x="3477679" y="694147"/>
                        <a:pt x="3553479" y="677046"/>
                      </a:cubicBezTo>
                      <a:lnTo>
                        <a:pt x="3668233" y="641253"/>
                      </a:lnTo>
                      <a:lnTo>
                        <a:pt x="3668233" y="595384"/>
                      </a:lnTo>
                      <a:lnTo>
                        <a:pt x="3616360" y="617076"/>
                      </a:lnTo>
                      <a:cubicBezTo>
                        <a:pt x="3589271" y="626494"/>
                        <a:pt x="3561452" y="634062"/>
                        <a:pt x="3532680" y="639146"/>
                      </a:cubicBezTo>
                      <a:cubicBezTo>
                        <a:pt x="3489696" y="646541"/>
                        <a:pt x="3442090" y="645617"/>
                        <a:pt x="3412971" y="602171"/>
                      </a:cubicBezTo>
                      <a:cubicBezTo>
                        <a:pt x="3378769" y="540236"/>
                        <a:pt x="3344104" y="352122"/>
                        <a:pt x="3319146" y="262918"/>
                      </a:cubicBezTo>
                      <a:cubicBezTo>
                        <a:pt x="3301582" y="200059"/>
                        <a:pt x="3247043" y="106233"/>
                        <a:pt x="3233177" y="91443"/>
                      </a:cubicBezTo>
                      <a:cubicBezTo>
                        <a:pt x="3201748" y="57240"/>
                        <a:pt x="3155528" y="22576"/>
                        <a:pt x="3095442" y="8248"/>
                      </a:cubicBezTo>
                      <a:cubicBezTo>
                        <a:pt x="3069675" y="2008"/>
                        <a:pt x="3044023" y="-245"/>
                        <a:pt x="3019693" y="2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1065F8F-797B-448E-8E21-3B0777D4E199}"/>
                  </a:ext>
                </a:extLst>
              </p:cNvPr>
              <p:cNvSpPr/>
              <p:nvPr userDrawn="1"/>
            </p:nvSpPr>
            <p:spPr>
              <a:xfrm>
                <a:off x="3440365" y="27798614"/>
                <a:ext cx="14360020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7200" b="1" dirty="0">
                    <a:solidFill>
                      <a:srgbClr val="FF0000"/>
                    </a:solidFill>
                    <a:latin typeface="STXingkai" panose="02010800040101010101" pitchFamily="2" charset="-122"/>
                    <a:cs typeface="Arial" pitchFamily="34" charset="0"/>
                  </a:rPr>
                  <a:t>International College </a:t>
                </a:r>
              </a:p>
              <a:p>
                <a:pPr algn="ctr"/>
                <a:r>
                  <a:rPr lang="en-US" altLang="ko-KR" sz="7200" b="1" dirty="0">
                    <a:solidFill>
                      <a:srgbClr val="FF0000"/>
                    </a:solidFill>
                    <a:latin typeface="STXingkai" panose="02010800040101010101" pitchFamily="2" charset="-122"/>
                    <a:cs typeface="Arial" pitchFamily="34" charset="0"/>
                  </a:rPr>
                  <a:t>Dept. of Computer Engineering &amp; Game Major</a:t>
                </a:r>
                <a:endParaRPr lang="ko-KR" altLang="en-US" sz="7200" b="1" dirty="0">
                  <a:solidFill>
                    <a:srgbClr val="FF0000"/>
                  </a:solidFill>
                  <a:latin typeface="STXingkai" panose="02010800040101010101" pitchFamily="2" charset="-122"/>
                  <a:cs typeface="Arial" pitchFamily="34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44BD32D-C449-426C-89FA-BB31A34702C8}"/>
                  </a:ext>
                </a:extLst>
              </p:cNvPr>
              <p:cNvGrpSpPr/>
              <p:nvPr userDrawn="1"/>
            </p:nvGrpSpPr>
            <p:grpSpPr>
              <a:xfrm rot="500989">
                <a:off x="18389133" y="26809453"/>
                <a:ext cx="2873296" cy="3123564"/>
                <a:chOff x="18367454" y="23279100"/>
                <a:chExt cx="2873296" cy="3123564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D98DEF4C-4102-4CE2-AB7F-10EA662EE2F3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5" cstate="print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4026" r="52516" b="25473"/>
                <a:stretch/>
              </p:blipFill>
              <p:spPr>
                <a:xfrm>
                  <a:off x="18740209" y="23992114"/>
                  <a:ext cx="2098757" cy="537028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6" name="Trapezoid 13">
                  <a:extLst>
                    <a:ext uri="{FF2B5EF4-FFF2-40B4-BE49-F238E27FC236}">
                      <a16:creationId xmlns:a16="http://schemas.microsoft.com/office/drawing/2014/main" id="{08AB7B05-3F60-47F4-A648-D8EA2A924BCB}"/>
                    </a:ext>
                  </a:extLst>
                </p:cNvPr>
                <p:cNvSpPr/>
                <p:nvPr userDrawn="1"/>
              </p:nvSpPr>
              <p:spPr>
                <a:xfrm>
                  <a:off x="18367454" y="23279100"/>
                  <a:ext cx="2873296" cy="3123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304" h="2313707">
                      <a:moveTo>
                        <a:pt x="1046195" y="1945901"/>
                      </a:moveTo>
                      <a:lnTo>
                        <a:pt x="998316" y="2093032"/>
                      </a:lnTo>
                      <a:lnTo>
                        <a:pt x="1737988" y="2093032"/>
                      </a:lnTo>
                      <a:lnTo>
                        <a:pt x="1690109" y="1945901"/>
                      </a:lnTo>
                      <a:close/>
                      <a:moveTo>
                        <a:pt x="396044" y="89541"/>
                      </a:moveTo>
                      <a:lnTo>
                        <a:pt x="396044" y="1241668"/>
                      </a:lnTo>
                      <a:lnTo>
                        <a:pt x="2340260" y="1241668"/>
                      </a:lnTo>
                      <a:lnTo>
                        <a:pt x="2340260" y="89541"/>
                      </a:lnTo>
                      <a:close/>
                      <a:moveTo>
                        <a:pt x="252028" y="0"/>
                      </a:moveTo>
                      <a:lnTo>
                        <a:pt x="2484276" y="0"/>
                      </a:lnTo>
                      <a:lnTo>
                        <a:pt x="2484276" y="1331208"/>
                      </a:lnTo>
                      <a:lnTo>
                        <a:pt x="2484679" y="1331208"/>
                      </a:lnTo>
                      <a:lnTo>
                        <a:pt x="2736304" y="2195304"/>
                      </a:lnTo>
                      <a:lnTo>
                        <a:pt x="2736304" y="2313707"/>
                      </a:lnTo>
                      <a:lnTo>
                        <a:pt x="0" y="2313707"/>
                      </a:lnTo>
                      <a:lnTo>
                        <a:pt x="0" y="2195304"/>
                      </a:lnTo>
                      <a:lnTo>
                        <a:pt x="251625" y="1331208"/>
                      </a:lnTo>
                      <a:lnTo>
                        <a:pt x="252028" y="1331208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317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6333375"/>
            <a:ext cx="18320147" cy="2090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70" r:id="rId3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F81AD7-85E1-42FF-8071-728644D155F4}"/>
              </a:ext>
            </a:extLst>
          </p:cNvPr>
          <p:cNvSpPr/>
          <p:nvPr/>
        </p:nvSpPr>
        <p:spPr>
          <a:xfrm>
            <a:off x="-10972800" y="0"/>
            <a:ext cx="10401300" cy="15659100"/>
          </a:xfrm>
          <a:prstGeom prst="roundRect">
            <a:avLst>
              <a:gd name="adj" fmla="val 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0" b="1" dirty="0">
                <a:solidFill>
                  <a:srgbClr val="FF0000"/>
                </a:solidFill>
              </a:rPr>
              <a:t>Precautions!!</a:t>
            </a:r>
          </a:p>
          <a:p>
            <a:pPr marL="1371600" indent="-1371600" algn="just">
              <a:buFont typeface="+mj-lt"/>
              <a:buAutoNum type="arabicPeriod"/>
            </a:pPr>
            <a:r>
              <a:rPr lang="en-US" sz="8000" dirty="0">
                <a:solidFill>
                  <a:srgbClr val="FF0000"/>
                </a:solidFill>
              </a:rPr>
              <a:t>Submit the work file when submitting the PSD file.</a:t>
            </a:r>
          </a:p>
          <a:p>
            <a:pPr marL="1371600" indent="-1371600" algn="just">
              <a:buFont typeface="+mj-lt"/>
              <a:buAutoNum type="arabicPeriod"/>
            </a:pPr>
            <a:r>
              <a:rPr lang="en-US" sz="8000" dirty="0">
                <a:solidFill>
                  <a:srgbClr val="FF0000"/>
                </a:solidFill>
              </a:rPr>
              <a:t>Please check the size and resolution when submitting the image file.</a:t>
            </a:r>
          </a:p>
          <a:p>
            <a:pPr marL="1828800" lvl="1" indent="-1371600" algn="just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F0000"/>
                </a:solidFill>
              </a:rPr>
              <a:t>required Resolution: 300DPI</a:t>
            </a:r>
          </a:p>
          <a:p>
            <a:pPr marL="1828800" lvl="1" indent="-1371600" algn="just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F0000"/>
                </a:solidFill>
              </a:rPr>
              <a:t>Size: A1(594×841mm)</a:t>
            </a:r>
          </a:p>
        </p:txBody>
      </p:sp>
    </p:spTree>
    <p:extLst>
      <p:ext uri="{BB962C8B-B14F-4D97-AF65-F5344CB8AC3E}">
        <p14:creationId xmlns:p14="http://schemas.microsoft.com/office/powerpoint/2010/main" val="12369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2">
            <a:lumMod val="7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5400" b="1" dirty="0">
            <a:solidFill>
              <a:schemeClr val="accent2"/>
            </a:solidFill>
            <a:latin typeface="STXingkai" panose="02010800040101010101" pitchFamily="2" charset="-122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32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STXingkai</vt:lpstr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</dc:creator>
  <cp:lastModifiedBy>Jennifer</cp:lastModifiedBy>
  <cp:revision>10</cp:revision>
  <dcterms:created xsi:type="dcterms:W3CDTF">2021-11-12T08:17:45Z</dcterms:created>
  <dcterms:modified xsi:type="dcterms:W3CDTF">2021-11-12T11:53:16Z</dcterms:modified>
</cp:coreProperties>
</file>