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CDFBF8-1250-4B7F-A1F9-FEB9045C6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82C62-114E-4198-8997-96560F7822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61633-F648-4646-8813-4AE96C6902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B90B91-9ED1-4862-B5D1-979462313A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551330-2218-4B7B-877A-557DECC0AD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2E41FC-D644-49FD-8701-F3301EC347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B77F8D-D4A0-49E1-8083-AD7C696E56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47EA54-E79C-4C33-A856-31C823FAF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1DCB71-9313-4C28-8EEA-EE1124F49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BFBDBA-86C6-4DEE-B62B-28042114A5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902DC-F489-412B-9125-A24B0C9BE3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11293D-77FA-48CF-B0CC-71B3AB00BA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23F7DD-4762-4120-88EE-A8C90DA04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116ADE-54ED-4F30-8BAD-B097C2F736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DD5BA4-6ADB-4121-A000-D7FF4D54B0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560E5C-0586-430F-9A5F-4B5D29867D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464A8B-8557-49E1-88C7-070644D32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CCA8B9-DCFD-4615-8EA4-648A4C1801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6FA75E-F7A5-4CFB-8026-90A3A1B91D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215EB7-D6D6-4E7A-82A7-C36BA3F63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B7815B-6490-41C4-94A9-3E30EEC315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8BC201-C174-4EC6-8743-642C7002B0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8B9238-C409-4E5C-8FD1-0EE43E08A3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523778-854E-44FF-9B73-541298C605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442293-FE8F-4015-BB22-174D1050AC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3A6198A-1D7D-4EF0-8C59-088A4D992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5AC2EB-2436-4FA9-9231-2FEE860699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8AB898-EF5B-459B-819E-C74A095518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4BB1EF-9C3F-47C3-BEB3-F6C80156FB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CC3357-ED79-4866-910E-5F0135B72C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7D851-3A86-42A7-B130-149AF26F0B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FE11AC-6FE6-4B1B-A8D4-FE29673A4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5FD9C4-5602-453F-A6E3-0FE46DF056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7E9073-C4DA-4CEE-B530-C6A3ADCE1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5CD036-C14F-4F02-9353-5D610CE2D9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79E17-7F52-4F49-8A38-EF02E02E2C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F11419B7-0A65-48A2-A341-7570997A831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C156E11D-3693-42A2-BE00-0E5E601C817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5CDF224-3345-495A-80B3-5EAE50DE8C6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AA272882-BDB2-4C97-BC49-82B01B28497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016ACDA-EDF2-4F78-B842-F824ADDC2F4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9560" y="881640"/>
            <a:ext cx="907164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Разработка алгоритма для детекции человеческих силуэтов на снимках лесного массива, полученных с помощью БПЛА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2743200" y="3886200"/>
            <a:ext cx="7289640" cy="16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Соболев Михаил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Описание идеи решения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16578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Обучить Cascade RCNN на датасете VizDrone2019Det со схожей задачей распознавания людей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Использовать аугментации в процессе обучения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Увеличить количество изображений с людьми в датасете для соревнования, применяя к ним трансформации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Детерминированным способом (по формуле) переводить ограничивающие круги в bounding boxes, с которыми работает большинство архитектур и наоборот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Используемые модели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12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cascade_rcnn_r101_fpn_dconv_c3-c5_1x из open-mmlab/mmdetection (https://github.com/open-mmlab/mmdetection/tree/master/configs/cascade_rcnn)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Примеры работы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>
            <a:alphaModFix amt="70000"/>
          </a:blip>
          <a:srcRect l="0" t="0" r="14133" b="0"/>
          <a:stretch/>
        </p:blipFill>
        <p:spPr>
          <a:xfrm>
            <a:off x="0" y="1260000"/>
            <a:ext cx="4800240" cy="3914280"/>
          </a:xfrm>
          <a:prstGeom prst="rect">
            <a:avLst/>
          </a:prstGeom>
          <a:ln w="18000">
            <a:noFill/>
          </a:ln>
        </p:spPr>
      </p:pic>
      <p:pic>
        <p:nvPicPr>
          <p:cNvPr id="168" name="" descr=""/>
          <p:cNvPicPr/>
          <p:nvPr/>
        </p:nvPicPr>
        <p:blipFill>
          <a:blip r:embed="rId2">
            <a:alphaModFix amt="70000"/>
          </a:blip>
          <a:srcRect l="-2614" t="0" r="16741" b="0"/>
          <a:stretch/>
        </p:blipFill>
        <p:spPr>
          <a:xfrm>
            <a:off x="5257800" y="1260000"/>
            <a:ext cx="4800600" cy="3914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2022-11-12T10:10:35Z</dcterms:created>
  <dc:creator/>
  <dc:description/>
  <dc:language>en-US</dc:language>
  <cp:lastModifiedBy/>
  <dcterms:modified xsi:type="dcterms:W3CDTF">2022-11-12T10:39:35Z</dcterms:modified>
  <cp:revision>7</cp:revision>
  <dc:subject/>
  <dc:title>Lights</dc:title>
</cp:coreProperties>
</file>