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D25-5189-49A7-8A07-36704F8E8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220AC-8ECB-4AF8-B41A-115687A29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089F-ABC0-43BB-871C-BA31462C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AE1E-CAFB-4008-BEA1-AEB79D10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229A-58B4-4FE4-92D2-39B364F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708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0100-F40E-4FA6-9CD7-E396CEC1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BE43-1B42-4595-8F8C-026E892FC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0C09-CA99-4713-94E0-B842EB48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26045-73D1-484A-A25E-8F650131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E2935-17F7-40A4-BE38-F2BDE56E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274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2AE40-04E6-4152-BC11-7BE8E7186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BB19-3F8F-4BBC-B762-9655AD60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5D9E-AD08-49D1-BE70-1F2C24C7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1567-5BA7-4764-8E0F-FC258B8E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6423-E9EB-4304-B363-0B50C7A8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0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6823-2BF2-415E-B325-128B64B2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C0DE-38F9-4EA6-AC99-0DFCC1CD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5887-C861-4696-95CF-EE4813AF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14C97-8801-4F3F-9710-04EC629F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A47D-A461-444C-B1B7-FE941DA1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751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32A0-7517-4060-B144-0D353E51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5F74-A673-49C7-A8DC-82493EC5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FC69-45CA-4D9B-AE34-0560BF03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985B-F730-447A-BD9E-D2A4C4F0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1B77-D27C-44B3-B026-D33053F5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29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9680-29B0-4F29-94E7-C7A254F7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B787-65F2-4B43-8B7A-A76474EF2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621D4-6F19-4855-A840-053DE0919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69534-8745-41FB-8D2A-C2A36F11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1958-2BAF-4AD0-B069-5BE1A8B0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AFB91-DC14-4A89-B7D6-119D0FD8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007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D0C4-8E64-4A11-879B-697350A5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B6A9-8D50-4701-883D-3F2F211A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3A8D6-E862-43E3-B149-4A6A3B56D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EC7AC-0DE8-42C4-A974-FF4C5CB60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DFA81-6E6F-4EB2-98E5-BB342AE8D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C6E6A-F275-4FFC-80FA-BA42D406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6BE81-A897-4D6F-95D5-E5B419D2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CAB22-0D6C-4C9A-8F9F-50D88960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451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67DB-D063-4005-ACA7-53B15E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A9321-6348-4BC7-9A36-C9B2A9E4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2198C-111F-4F4F-98E5-54EFFC84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11EB7-D999-4B95-BD28-E1F4127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362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3FD39-F6CA-40F6-8271-CA47D4DE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C45D9-B7C4-41B4-89D9-CECD8A15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2793-4369-4375-8BC3-C42CCDCC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637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073E-3F6F-487E-8BD3-E37727CE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09BA-7E36-412D-B246-89EEC7FB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DCC72-F9AF-4500-9A39-554C6348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CD7D-D821-4432-9C27-36A60FEE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738B0-48FF-4A47-B79F-4EFB08A2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102F-435D-4E96-AC86-F2BA5E18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506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E18C-133E-4DB9-AF68-49906B98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CD8BD-8707-4A0F-AA52-1D2C52B76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ED787-5445-439A-9008-1996A70D4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AD014-EEBF-4DC1-91DF-DDE8AB5C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6B424-B8CA-4621-81DF-90401C20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57735-18BB-4A1E-9BED-B13C27B3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830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E477A-BD1D-490F-A077-4EFA0847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C930B-0DBB-47BE-B96E-EC0BBC68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30B8-1F44-409A-BA8A-CEDDB93F3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536E-AEDE-4A57-A3DA-F2CDEFCE3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C407-7D83-473F-A421-5FE769533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025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C412F-2A56-458F-A9AA-2F7BCF06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2805641"/>
            <a:ext cx="4309499" cy="1519185"/>
          </a:xfrm>
        </p:spPr>
        <p:txBody>
          <a:bodyPr>
            <a:normAutofit/>
          </a:bodyPr>
          <a:lstStyle/>
          <a:p>
            <a:pPr algn="l"/>
            <a:r>
              <a:rPr lang="sv-SE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Unicorn</a:t>
            </a:r>
            <a:r>
              <a:rPr lang="sv-SE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6F593-1288-4FB6-8859-2E60FD921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sv-SE" i="1">
                <a:solidFill>
                  <a:schemeClr val="tx1">
                    <a:lumMod val="85000"/>
                    <a:lumOff val="15000"/>
                  </a:schemeClr>
                </a:solidFill>
              </a:rPr>
              <a:t>”Let it always shine on you”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48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F43D9-2286-4208-96DF-E7FC7274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2800">
                <a:solidFill>
                  <a:schemeClr val="accent1"/>
                </a:solidFill>
              </a:rPr>
              <a:t>Restaurangbranschen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6CDC-9357-4034-AA31-638D5CBB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Kravställning</a:t>
            </a:r>
          </a:p>
          <a:p>
            <a:r>
              <a:rPr lang="sv-SE" sz="2400" dirty="0"/>
              <a:t>Trender</a:t>
            </a:r>
          </a:p>
          <a:p>
            <a:r>
              <a:rPr lang="sv-SE" sz="2400" dirty="0"/>
              <a:t>Kategorier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4691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3B563-494E-4749-B3F6-4FE11D18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4100" dirty="0">
                <a:solidFill>
                  <a:schemeClr val="accent1"/>
                </a:solidFill>
              </a:rPr>
              <a:t>Frågeställningar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8991-F4AF-492A-BFCB-88DD7CDB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000" i="1" dirty="0"/>
              <a:t>Var i Sverige ska vi etablera oss baserat på våra väderkrav?</a:t>
            </a:r>
          </a:p>
          <a:p>
            <a:endParaRPr lang="sv-SE" sz="2000" i="1" dirty="0"/>
          </a:p>
          <a:p>
            <a:r>
              <a:rPr lang="sv-SE" sz="2000" i="1" dirty="0"/>
              <a:t>Vilken typ av restaurang ska vi öppna baserat på marknadstrender?</a:t>
            </a:r>
          </a:p>
          <a:p>
            <a:endParaRPr lang="sv-SE" sz="2000" i="1" dirty="0"/>
          </a:p>
          <a:p>
            <a:r>
              <a:rPr lang="sv-SE" sz="2000" i="1" dirty="0"/>
              <a:t>Vilken/vilka kundgrupper ska vi rikta oss till?</a:t>
            </a:r>
          </a:p>
          <a:p>
            <a:endParaRPr lang="sv-SE" sz="2000" i="1" dirty="0"/>
          </a:p>
          <a:p>
            <a:r>
              <a:rPr lang="sv-SE" sz="2000" i="1" dirty="0"/>
              <a:t>Hur ska vi prissätta oss i jämförelse till konkurrenter i området?</a:t>
            </a:r>
          </a:p>
        </p:txBody>
      </p:sp>
    </p:spTree>
    <p:extLst>
      <p:ext uri="{BB962C8B-B14F-4D97-AF65-F5344CB8AC3E}">
        <p14:creationId xmlns:p14="http://schemas.microsoft.com/office/powerpoint/2010/main" val="17236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9F0F4-95BF-4A77-AA75-826394C8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>
                <a:solidFill>
                  <a:schemeClr val="accent1"/>
                </a:solidFill>
              </a:rPr>
              <a:t>Svårigheter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4D22-F89E-4110-B112-26DD1620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Datakällor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24290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A6052-7C9E-418A-B2E4-48E64978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dirty="0">
                <a:solidFill>
                  <a:schemeClr val="accent1"/>
                </a:solidFill>
              </a:rPr>
              <a:t>Möjligheter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F31-A508-4E95-9AC9-C7265F6D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Generiska maträtter</a:t>
            </a:r>
          </a:p>
          <a:p>
            <a:r>
              <a:rPr lang="sv-SE" sz="2400" dirty="0"/>
              <a:t>Optimerad prissättning</a:t>
            </a:r>
          </a:p>
          <a:p>
            <a:r>
              <a:rPr lang="sv-SE" sz="2400" dirty="0"/>
              <a:t>Kundnöjdhet</a:t>
            </a:r>
          </a:p>
          <a:p>
            <a:r>
              <a:rPr lang="sv-SE" sz="2400" dirty="0"/>
              <a:t>Personalplacering</a:t>
            </a:r>
          </a:p>
          <a:p>
            <a:r>
              <a:rPr lang="sv-SE" sz="2400" dirty="0"/>
              <a:t>Nettointäkter</a:t>
            </a:r>
          </a:p>
          <a:p>
            <a:r>
              <a:rPr lang="sv-SE" sz="2400" dirty="0"/>
              <a:t>Inköpsplanering</a:t>
            </a:r>
          </a:p>
          <a:p>
            <a:r>
              <a:rPr lang="sv-SE" sz="2400" dirty="0" err="1"/>
              <a:t>Dashboard</a:t>
            </a:r>
            <a:r>
              <a:rPr lang="sv-SE" sz="2400" dirty="0"/>
              <a:t> till köket</a:t>
            </a:r>
          </a:p>
          <a:p>
            <a:r>
              <a:rPr lang="sv-SE" sz="2400" dirty="0" err="1"/>
              <a:t>IoT</a:t>
            </a:r>
            <a:endParaRPr lang="sv-SE" sz="2400" dirty="0"/>
          </a:p>
          <a:p>
            <a:r>
              <a:rPr lang="sv-SE" sz="2400" dirty="0" err="1"/>
              <a:t>KPIer</a:t>
            </a:r>
            <a:r>
              <a:rPr lang="sv-SE" sz="2400" dirty="0"/>
              <a:t>:</a:t>
            </a:r>
          </a:p>
          <a:p>
            <a:endParaRPr lang="sv-SE" sz="2400" dirty="0"/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01351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: Rounded Corners 94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A6B4E-1D72-4F32-A2C0-AF2E9838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Vald teknik</a:t>
            </a:r>
          </a:p>
        </p:txBody>
      </p:sp>
      <p:pic>
        <p:nvPicPr>
          <p:cNvPr id="68" name="Content Placeholder 4">
            <a:extLst>
              <a:ext uri="{FF2B5EF4-FFF2-40B4-BE49-F238E27FC236}">
                <a16:creationId xmlns:a16="http://schemas.microsoft.com/office/drawing/2014/main" id="{711513C5-E19A-4BE4-963E-C03471117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5" y="2624133"/>
            <a:ext cx="6804078" cy="19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2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3B4A88FE-AD0F-47F3-ABC4-E308995D1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5" y="957566"/>
            <a:ext cx="3695859" cy="1776304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5F3038-F57D-4AD5-BC43-66AC229E1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65" y="2786434"/>
            <a:ext cx="3467909" cy="1619343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91967F16-7063-4D9D-A7F5-AF334E7D3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87" y="4483498"/>
            <a:ext cx="3378413" cy="1486240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28DA381-EFF3-41E9-869F-D20124E2108F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3307972" y="2394313"/>
            <a:ext cx="862236" cy="154135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6D4771E-823B-40B9-A21F-6964397D2A40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 rot="16200000" flipH="1">
            <a:off x="6508633" y="4140863"/>
            <a:ext cx="820841" cy="13506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97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824CDC95-4991-490C-81B8-E1FF5225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5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FD060-3BCD-4119-9DBF-97AC9CB1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051" y="2159431"/>
            <a:ext cx="2032829" cy="11253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Slutsats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010-4BB0-4683-946D-7B091B6D6F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86231" y="4444205"/>
            <a:ext cx="4343773" cy="2119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 err="1"/>
              <a:t>Stad</a:t>
            </a:r>
            <a:r>
              <a:rPr lang="en-US" sz="1800" dirty="0"/>
              <a:t>: Karlskrona</a:t>
            </a:r>
          </a:p>
          <a:p>
            <a:r>
              <a:rPr lang="en-US" sz="1800" dirty="0" err="1"/>
              <a:t>Kategori</a:t>
            </a:r>
            <a:r>
              <a:rPr lang="en-US" sz="1800" dirty="0"/>
              <a:t>:</a:t>
            </a:r>
          </a:p>
          <a:p>
            <a:r>
              <a:rPr lang="en-US" sz="1800" dirty="0" err="1"/>
              <a:t>Kundgrupp</a:t>
            </a:r>
            <a:r>
              <a:rPr lang="en-US" sz="1800" dirty="0"/>
              <a:t>:</a:t>
            </a:r>
          </a:p>
          <a:p>
            <a:r>
              <a:rPr lang="en-US" sz="1800" dirty="0" err="1"/>
              <a:t>Prissättning</a:t>
            </a:r>
            <a:r>
              <a:rPr lang="en-US" sz="1800" dirty="0"/>
              <a:t>: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00DCDC-814F-4AB2-ACFA-B3922BCBDBF2}"/>
              </a:ext>
            </a:extLst>
          </p:cNvPr>
          <p:cNvSpPr txBox="1">
            <a:spLocks/>
          </p:cNvSpPr>
          <p:nvPr/>
        </p:nvSpPr>
        <p:spPr>
          <a:xfrm>
            <a:off x="173719" y="3031929"/>
            <a:ext cx="5272876" cy="93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latin typeface="Bell MT" panose="02020503060305020303" pitchFamily="18" charset="0"/>
              </a:rPr>
              <a:t>Grattis</a:t>
            </a:r>
            <a:r>
              <a:rPr lang="en-US" sz="2000" i="1" dirty="0">
                <a:latin typeface="Bell MT" panose="02020503060305020303" pitchFamily="18" charset="0"/>
              </a:rPr>
              <a:t> Karlskrona, vi </a:t>
            </a:r>
            <a:r>
              <a:rPr lang="en-US" sz="2000" i="1" dirty="0" err="1">
                <a:latin typeface="Bell MT" panose="02020503060305020303" pitchFamily="18" charset="0"/>
              </a:rPr>
              <a:t>kommer</a:t>
            </a:r>
            <a:r>
              <a:rPr lang="en-US" sz="2000" i="1" dirty="0">
                <a:latin typeface="Bell MT" panose="02020503060305020303" pitchFamily="18" charset="0"/>
              </a:rPr>
              <a:t> med </a:t>
            </a:r>
            <a:r>
              <a:rPr lang="en-US" sz="2000" i="1" dirty="0" err="1">
                <a:latin typeface="Bell MT" panose="02020503060305020303" pitchFamily="18" charset="0"/>
              </a:rPr>
              <a:t>solsken</a:t>
            </a:r>
            <a:r>
              <a:rPr lang="en-US" sz="2000" i="1" dirty="0">
                <a:latin typeface="Bell MT" panose="02020503060305020303" pitchFamily="18" charset="0"/>
              </a:rPr>
              <a:t> till </a:t>
            </a:r>
            <a:r>
              <a:rPr lang="en-US" sz="2000" i="1" dirty="0" err="1">
                <a:latin typeface="Bell MT" panose="02020503060305020303" pitchFamily="18" charset="0"/>
              </a:rPr>
              <a:t>er</a:t>
            </a:r>
            <a:r>
              <a:rPr lang="en-US" sz="2000" i="1" dirty="0">
                <a:latin typeface="Bell MT" panose="02020503060305020303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05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Bell MT</vt:lpstr>
      <vt:lpstr>Calibri</vt:lpstr>
      <vt:lpstr>Calibri Light</vt:lpstr>
      <vt:lpstr>Office Theme</vt:lpstr>
      <vt:lpstr>Unicorn Co</vt:lpstr>
      <vt:lpstr>Restaurangbranschen</vt:lpstr>
      <vt:lpstr>Frågeställningar</vt:lpstr>
      <vt:lpstr>Svårigheter</vt:lpstr>
      <vt:lpstr>Möjligheter</vt:lpstr>
      <vt:lpstr>Vald teknik</vt:lpstr>
      <vt:lpstr>PowerPoint Presentation</vt:lpstr>
      <vt:lpstr>Demo</vt:lpstr>
      <vt:lpstr>Slutsats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</dc:title>
  <dc:creator>Sofie Boström</dc:creator>
  <cp:lastModifiedBy>Sofie Boström</cp:lastModifiedBy>
  <cp:revision>8</cp:revision>
  <dcterms:created xsi:type="dcterms:W3CDTF">2019-03-29T09:01:43Z</dcterms:created>
  <dcterms:modified xsi:type="dcterms:W3CDTF">2019-04-03T11:37:19Z</dcterms:modified>
</cp:coreProperties>
</file>