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Syfte med marknadsanalys</a:t>
            </a:r>
          </a:p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marknadstrender?</a:t>
            </a:r>
          </a:p>
          <a:p>
            <a:endParaRPr lang="sv-SE" sz="2000" i="1" dirty="0"/>
          </a:p>
          <a:p>
            <a:r>
              <a:rPr lang="sv-SE" sz="2000" i="1" dirty="0"/>
              <a:t>Vilken/vilka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Kategori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Kundgrupp</a:t>
            </a:r>
            <a:r>
              <a:rPr lang="en-US" sz="1800" dirty="0"/>
              <a:t>: </a:t>
            </a:r>
          </a:p>
          <a:p>
            <a:r>
              <a:rPr lang="en-US" sz="1800" dirty="0" err="1"/>
              <a:t>Prissättning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Matutbud</a:t>
            </a:r>
            <a:r>
              <a:rPr lang="en-US" sz="1800" dirty="0"/>
              <a:t>: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Svårigheter</vt:lpstr>
      <vt:lpstr>Möjligheter</vt:lpstr>
      <vt:lpstr>Vald teknik</vt:lpstr>
      <vt:lpstr>PowerPoint Presentation</vt:lpstr>
      <vt:lpstr>Demo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18</cp:revision>
  <dcterms:created xsi:type="dcterms:W3CDTF">2019-03-29T09:01:43Z</dcterms:created>
  <dcterms:modified xsi:type="dcterms:W3CDTF">2019-04-05T13:48:28Z</dcterms:modified>
</cp:coreProperties>
</file>