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Syfte med marknadsanalys</a:t>
            </a:r>
          </a:p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84924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Vilken kundgrupp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fokusera på?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D844A4F-2978-4074-A890-DA66BE9B30D3}"/>
              </a:ext>
            </a:extLst>
          </p:cNvPr>
          <p:cNvSpPr txBox="1">
            <a:spLocks/>
          </p:cNvSpPr>
          <p:nvPr/>
        </p:nvSpPr>
        <p:spPr>
          <a:xfrm>
            <a:off x="9209987" y="708846"/>
            <a:ext cx="2272558" cy="184521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ETL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via SQL Server</a:t>
            </a:r>
          </a:p>
        </p:txBody>
      </p: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 för restauranger</a:t>
            </a:r>
          </a:p>
          <a:p>
            <a:r>
              <a:rPr lang="sv-SE" sz="2400" dirty="0"/>
              <a:t>SQL server</a:t>
            </a:r>
          </a:p>
          <a:p>
            <a:r>
              <a:rPr lang="sv-SE" sz="2400" dirty="0"/>
              <a:t>IT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574083"/>
          </a:xfrm>
        </p:spPr>
        <p:txBody>
          <a:bodyPr anchor="ctr">
            <a:normAutofit lnSpcReduction="10000"/>
          </a:bodyPr>
          <a:lstStyle/>
          <a:p>
            <a:r>
              <a:rPr lang="sv-SE" sz="2000" dirty="0"/>
              <a:t>KPI-</a:t>
            </a:r>
            <a:r>
              <a:rPr lang="sv-SE" sz="2000" dirty="0" err="1"/>
              <a:t>dashboard</a:t>
            </a:r>
            <a:r>
              <a:rPr lang="sv-SE" sz="2000" dirty="0"/>
              <a:t> för framtida visualiseringar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000" dirty="0"/>
              <a:t>BI för restauranger:</a:t>
            </a:r>
          </a:p>
          <a:p>
            <a:pPr lvl="1"/>
            <a:r>
              <a:rPr lang="sv-SE" sz="1600" dirty="0"/>
              <a:t>Rekommenderad meny</a:t>
            </a:r>
          </a:p>
          <a:p>
            <a:pPr lvl="1"/>
            <a:r>
              <a:rPr lang="sv-SE" sz="1600" dirty="0"/>
              <a:t>Kontroll över kostnader = ökade nettointäkter</a:t>
            </a:r>
          </a:p>
          <a:p>
            <a:pPr lvl="1"/>
            <a:r>
              <a:rPr lang="sv-SE" sz="1600" dirty="0"/>
              <a:t>Inköpsplanering = mindre svinn</a:t>
            </a:r>
          </a:p>
          <a:p>
            <a:pPr lvl="1"/>
            <a:r>
              <a:rPr lang="sv-SE" sz="1600" dirty="0"/>
              <a:t>Personalplanering</a:t>
            </a:r>
          </a:p>
          <a:p>
            <a:pPr lvl="1"/>
            <a:r>
              <a:rPr lang="sv-SE" sz="1600" dirty="0"/>
              <a:t>Mäta relevanta </a:t>
            </a:r>
            <a:r>
              <a:rPr lang="sv-SE" sz="1600" dirty="0" err="1"/>
              <a:t>KPI:er</a:t>
            </a:r>
            <a:r>
              <a:rPr lang="sv-SE" sz="1600" dirty="0"/>
              <a:t> med benchmarking</a:t>
            </a:r>
          </a:p>
          <a:p>
            <a:pPr lvl="1"/>
            <a:r>
              <a:rPr lang="sv-SE" sz="1600" dirty="0"/>
              <a:t>Dynamisk prissättning</a:t>
            </a:r>
          </a:p>
          <a:p>
            <a:pPr lvl="1"/>
            <a:r>
              <a:rPr lang="sv-SE" sz="1600" dirty="0"/>
              <a:t>Vin-/matrekommendationer med hjälp av AI</a:t>
            </a:r>
          </a:p>
          <a:p>
            <a:pPr lvl="1"/>
            <a:r>
              <a:rPr lang="sv-SE" sz="1600" dirty="0" err="1"/>
              <a:t>Dashboards</a:t>
            </a:r>
            <a:r>
              <a:rPr lang="sv-SE" sz="1600" dirty="0"/>
              <a:t> till köket</a:t>
            </a:r>
          </a:p>
          <a:p>
            <a:pPr lvl="1"/>
            <a:r>
              <a:rPr lang="sv-SE" sz="1600" dirty="0" err="1"/>
              <a:t>IoT</a:t>
            </a:r>
            <a:r>
              <a:rPr lang="sv-SE" sz="1600" dirty="0"/>
              <a:t>-sensorer</a:t>
            </a:r>
          </a:p>
          <a:p>
            <a:pPr lvl="1"/>
            <a:r>
              <a:rPr lang="sv-SE" sz="1600" dirty="0"/>
              <a:t>Kundnöjdhet</a:t>
            </a:r>
          </a:p>
          <a:p>
            <a:endParaRPr lang="sv-SE" sz="2000" dirty="0"/>
          </a:p>
          <a:p>
            <a:r>
              <a:rPr lang="sv-SE" sz="2000" dirty="0"/>
              <a:t>Teknisk utveckling: </a:t>
            </a:r>
          </a:p>
          <a:p>
            <a:pPr lvl="1"/>
            <a:r>
              <a:rPr lang="sv-SE" sz="1600" dirty="0" err="1"/>
              <a:t>Tripadvisor</a:t>
            </a:r>
            <a:r>
              <a:rPr lang="sv-SE" sz="1600" dirty="0"/>
              <a:t> </a:t>
            </a:r>
          </a:p>
          <a:p>
            <a:pPr lvl="1"/>
            <a:r>
              <a:rPr lang="sv-SE" sz="1600" dirty="0"/>
              <a:t>Fler datakällor internt </a:t>
            </a:r>
            <a:r>
              <a:rPr lang="sv-SE" sz="1600"/>
              <a:t>och externt</a:t>
            </a:r>
            <a:endParaRPr lang="sv-SE" sz="1600" dirty="0"/>
          </a:p>
          <a:p>
            <a:pPr lvl="1"/>
            <a:r>
              <a:rPr lang="sv-SE" sz="1600" dirty="0"/>
              <a:t>Mer interaktiva </a:t>
            </a:r>
            <a:r>
              <a:rPr lang="sv-SE" sz="1600" dirty="0" err="1"/>
              <a:t>bokeh</a:t>
            </a:r>
            <a:r>
              <a:rPr lang="sv-SE" sz="1600" dirty="0"/>
              <a:t>-visualiseringar</a:t>
            </a:r>
          </a:p>
          <a:p>
            <a:pPr lvl="1"/>
            <a:endParaRPr lang="sv-SE" sz="16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 err="1"/>
              <a:t>Kategori</a:t>
            </a:r>
            <a:r>
              <a:rPr lang="en-US" sz="1800" b="1" dirty="0"/>
              <a:t>: </a:t>
            </a:r>
            <a:r>
              <a:rPr lang="en-US" sz="1800" dirty="0" err="1"/>
              <a:t>Hotellrestaurang</a:t>
            </a:r>
            <a:endParaRPr lang="en-US" sz="1800" dirty="0"/>
          </a:p>
          <a:p>
            <a:r>
              <a:rPr lang="en-US" sz="1800" b="1" dirty="0" err="1"/>
              <a:t>Kundgrupp</a:t>
            </a:r>
            <a:r>
              <a:rPr lang="en-US" sz="1800" b="1" dirty="0"/>
              <a:t>:</a:t>
            </a:r>
            <a:r>
              <a:rPr lang="en-US" sz="1800" dirty="0"/>
              <a:t> 25-64 </a:t>
            </a:r>
            <a:r>
              <a:rPr lang="en-US" sz="1800" dirty="0" err="1"/>
              <a:t>år</a:t>
            </a:r>
            <a:endParaRPr lang="en-US" sz="1800" dirty="0"/>
          </a:p>
          <a:p>
            <a:r>
              <a:rPr lang="en-US" sz="1800" b="1" dirty="0" err="1"/>
              <a:t>Prissättning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Finare</a:t>
            </a:r>
            <a:r>
              <a:rPr lang="en-US" sz="1800" dirty="0"/>
              <a:t> </a:t>
            </a:r>
            <a:r>
              <a:rPr lang="en-US" sz="1800" dirty="0" err="1"/>
              <a:t>middag</a:t>
            </a:r>
            <a:endParaRPr lang="en-US" sz="1800" dirty="0"/>
          </a:p>
          <a:p>
            <a:r>
              <a:rPr lang="en-US" sz="1800" b="1" dirty="0" err="1"/>
              <a:t>Matutbud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Vegetariskt</a:t>
            </a:r>
            <a:r>
              <a:rPr lang="en-US" sz="1800" dirty="0"/>
              <a:t> &amp; </a:t>
            </a:r>
            <a:r>
              <a:rPr lang="en-US" sz="1800" dirty="0" err="1"/>
              <a:t>svenskt</a:t>
            </a:r>
            <a:endParaRPr lang="en-US" sz="18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146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Vald teknik</vt:lpstr>
      <vt:lpstr>PowerPoint Presentation</vt:lpstr>
      <vt:lpstr>Demo</vt:lpstr>
      <vt:lpstr>Svårigheter</vt:lpstr>
      <vt:lpstr>Möjligheter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30</cp:revision>
  <dcterms:created xsi:type="dcterms:W3CDTF">2019-03-29T09:01:43Z</dcterms:created>
  <dcterms:modified xsi:type="dcterms:W3CDTF">2019-04-08T20:06:08Z</dcterms:modified>
</cp:coreProperties>
</file>