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7E58-C64C-344C-A2AA-332B31E4B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18CF3-2E70-46BC-8F50-5152DD06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A4D2-9FD8-DF90-68F1-74ADF4D8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FD71-39A9-E63B-0857-AC721D0C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DE22-B629-C665-74BA-1ABF6F6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4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7ACA-B1D9-5EFE-2510-170966E5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071C5-CBD2-E071-1887-5CCB28FB6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2A5E-5A58-E3B8-7138-FAA504B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4EE1-43C7-7503-DB37-25992E87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3D6F-3E5D-4FA5-01EA-7BC9774C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75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B3054-B4A7-B195-E0AF-347D5798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B1444-AFA6-B08C-C6C1-3C15048B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8B30-DCBF-563D-022B-D6B5EDFC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C885-960A-C820-2320-C3C843BD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AC87-6E24-F4FF-5492-8F15821C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120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63D2-349F-457E-1D07-31E2D1DA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5E76-6002-5E17-8528-FF137AB8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5EE9-0929-5518-C0DD-FE1676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F133-8E47-E80D-4824-D722B57B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B563-D0AF-2752-A41E-04DE7E92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653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AF22-9861-DF2F-B3B1-A8042EE1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DA49-9C4B-F729-B02A-0DF65D45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84AB-C4F6-68C0-A417-BACD9057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0499-489A-CE9A-6819-77E20091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1B5D-68A2-406E-78B5-D2B48228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15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071D-095E-B37C-7A8C-2CD46C6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FC61-126C-2C04-343E-960CD01CC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7285-090F-62E1-BFC5-46C6BEEA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904A-68A1-092D-61E9-471E4F6D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C3115-CE4C-9443-747E-B839B5B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FE3AC-CE11-5277-5276-471BFC0B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847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38B6-272D-BDD6-E75B-95F9F996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B70D-52AB-4187-B7D9-E1FB3B2B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0DCD-50F3-8B56-160F-B1A21E27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5C0E9-2F8B-F2B4-398E-E8C357AC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05C18-6A0E-A1AE-5D8D-67AB8540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16F21-8175-5D61-181D-F40D2170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21D37-70FC-B927-0D05-C2A61637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1CA15-7600-E954-7C89-9341FC62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105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6CFB-E67B-1925-2300-B12C60A0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A9793-9034-F4C8-7E75-7543E854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269FB-B002-872A-6FD6-208EFAF1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F72B-EE5E-B1AD-3515-9CCE9F70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5992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6720B-CF2C-C4AF-C583-8397390A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32FEE-E30F-06EF-D18F-F129D761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CCEB-B25F-4D46-F726-779ED80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00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CC2-F151-4B66-70D4-1428A490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A263-484C-663C-A441-42DDEAEF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F1FC-5AEF-D11C-9120-C8E36C38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CA184-8E7D-3193-74EC-FB637A79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2FC0-47AB-871E-6AF5-06B06C8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AFC28-5746-C463-7A50-5478EAF7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98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5D6A-11C4-983C-085B-0E52A58F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9FE8A-3EA2-B5BB-1197-C16A3F3F4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CAADC-5E5F-8990-4DE5-E0D4CF78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D08-2722-DFD8-96BE-AE239FA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3A0BF-BC9A-83ED-1E59-ED531FB8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9CC0-1106-4AC6-5610-CC293BA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133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AAC39-B057-51E1-1A73-7F363C30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F580-E1AF-F6EA-E304-F44644D6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DA99-990A-338D-2597-A569F1467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15C4-5487-4DAE-8434-A2988A900805}" type="datetimeFigureOut">
              <a:rPr lang="en-NG" smtClean="0"/>
              <a:t>30/05/2023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94FA-5DC7-6C71-8B86-F1287C5EC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0F86-A611-5CEB-8C27-0825943A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450F-BBD0-4BDF-89A3-BF0AC4DDE22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26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B651-D490-9433-9D34-E0B14BB5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matrix (Pearson):</a:t>
            </a:r>
            <a:endParaRPr lang="en-NG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0EE69-DB8C-BF70-065D-637B78D1F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1557"/>
              </p:ext>
            </p:extLst>
          </p:nvPr>
        </p:nvGraphicFramePr>
        <p:xfrm>
          <a:off x="838200" y="1930400"/>
          <a:ext cx="365760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8878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8369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1267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4487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1304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79463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Avg. Session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on 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on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Length of Membership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Yearly Amount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1216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Avg. Session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-0.028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-0.035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0.060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0.355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736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on 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-0.028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0.082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0.029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0.499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5739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on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-0.035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0.082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-0.048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-0.003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0830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 of Membership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0.060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0.029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-0.048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0.809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31187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Yearly Amount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0.355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0.499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-0.003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0.809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443120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Values in bold are different from 0 with a significance level alpha=0.05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0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8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FC9F-FF0A-A0D8-6EBB-3D79BC7A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p-values (Pearson):</a:t>
            </a:r>
            <a:endParaRPr lang="en-NG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E5F198-E8DF-6DC8-1CE7-54E0AFC80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47770"/>
              </p:ext>
            </p:extLst>
          </p:nvPr>
        </p:nvGraphicFramePr>
        <p:xfrm>
          <a:off x="4267200" y="2764949"/>
          <a:ext cx="3657600" cy="268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102925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2399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6727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2185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6548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8202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Avg. Session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on 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on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Length of Membership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Yearly Amount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8532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Avg. Session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0.535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0.435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0.179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&lt; 0.0001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7619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on 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0.535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0.066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0.516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&lt; 0.0001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8564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on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0.435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0.066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0.288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0.953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514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 of Membership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0.179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0.516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0.288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&lt; 0.0001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0039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Yearly Amount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&lt; 0.0001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&lt; 0.0001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0.953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&lt; 0.0001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 dirty="0">
                          <a:effectLst/>
                        </a:rPr>
                        <a:t>0</a:t>
                      </a:r>
                      <a:endParaRPr lang="en-N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94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10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3F35-9E47-39C4-AC26-19F44520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Coefficients of determination (Pearson):</a:t>
            </a:r>
            <a:endParaRPr lang="en-NG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78E3EB-52AA-8DCF-6381-CB998CA90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95394"/>
              </p:ext>
            </p:extLst>
          </p:nvPr>
        </p:nvGraphicFramePr>
        <p:xfrm>
          <a:off x="4267200" y="2764949"/>
          <a:ext cx="3657600" cy="268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60733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5271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103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15018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99954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51157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Avg. Session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on 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on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Length of Membership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Yearly Amount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562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Avg. Session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0.001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0.001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0.126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9273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on 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0.001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0.007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0.001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0.249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6347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on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0.001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0.007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0.000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7168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 of Membership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0.001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0.002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1</a:t>
                      </a:r>
                      <a:endParaRPr lang="en-N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0.655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9819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Yearly Amount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0.126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0.249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0.000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0.655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 dirty="0">
                          <a:effectLst/>
                        </a:rPr>
                        <a:t>1</a:t>
                      </a:r>
                      <a:endParaRPr lang="en-N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56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20E4-0027-E238-DF0A-926C5A13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plots:</a:t>
            </a:r>
            <a:endParaRPr lang="en-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22722-F44A-5412-5BF9-672DA4B3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2" y="1540656"/>
            <a:ext cx="680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Correlation matrix (Pearson):</vt:lpstr>
      <vt:lpstr>p-values (Pearson):</vt:lpstr>
      <vt:lpstr>Coefficients of determination (Pearson):</vt:lpstr>
      <vt:lpstr>Scatter plots: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matrix (Pearson):</dc:title>
  <dc:creator>Sochima Obodozie</dc:creator>
  <cp:lastModifiedBy>Sochima Obodozie</cp:lastModifiedBy>
  <cp:revision>2</cp:revision>
  <dcterms:created xsi:type="dcterms:W3CDTF">2023-05-30T11:54:21Z</dcterms:created>
  <dcterms:modified xsi:type="dcterms:W3CDTF">2023-05-30T12:04:41Z</dcterms:modified>
</cp:coreProperties>
</file>