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5"/>
    <p:restoredTop sz="96197"/>
  </p:normalViewPr>
  <p:slideViewPr>
    <p:cSldViewPr snapToGrid="0">
      <p:cViewPr>
        <p:scale>
          <a:sx n="50" d="100"/>
          <a:sy n="50" d="100"/>
        </p:scale>
        <p:origin x="616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83F5-5040-2D84-7485-E9ADF60C8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02104-C70E-CE72-87D4-F2904F80D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D769-A050-5756-1BEB-C76EA994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230F-711B-2E44-626D-E08B2883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35B7-B463-A252-FDD1-7152A273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18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A933-EEE0-E356-24D2-614C6139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C3510-6234-6DB6-F3E6-38D8E92F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7AFC-93B1-A83F-9FFF-DC546CF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3B50-CF24-C93E-43C6-EC9CC794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B077-6594-244D-1DBF-DBE2FAB5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123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4A6FB-60BE-C198-CECF-B4EFC188D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736C3-0AF9-A031-8143-10D31C2EE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A320-B641-4635-EE1A-4AE05BA8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6EF2-8F4F-EE03-3322-EAA74E93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68F-2FFA-F845-6500-2DF2E28B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248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7A3F-FBF4-AC10-7F0D-48CEDEFE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4E67-2C04-5D1C-D68E-4DAE04DA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4373-A1FE-FF84-0107-BDED33B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E815-FFFF-1E01-0236-7836584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718D-E736-073D-DC83-590640E9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18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6561-89BB-7C1A-EE79-2B916B4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5AB1-9FFF-B433-7086-52718334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37F4-5599-50D7-6AE9-F0FCDA8C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910F-BD18-FAFE-531E-9A0FC807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607B-D0AF-C8CE-DFDD-99FA5070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534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AC22-A080-8EF0-E82F-6770A7B6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B15F-5C85-9DD8-7575-E7617B13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801B2-79B9-6650-A1BF-272A1710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04D3-9B21-44BF-3F56-C86F6A6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ACCA2-01E8-FB17-A439-4508BA20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77B8E-25F9-BEB6-002F-D473E209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65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837B-78D0-90DF-E350-10D96546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A2EC7-1F4B-F08A-8311-D02B54B7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B0AC9-0EB5-50E8-13D1-69B89AC3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2B59A-5072-532C-3E0D-71974BE23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B75FD-27C1-1933-18B3-CEB1346B4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67346-570F-B888-B7C7-0397CCCB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55B20-F054-AB12-6340-B889210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37C59-DA88-A31C-C09D-EA12E7A4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454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5B57-6C05-D0A4-64DC-E240314A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C6183-6386-796B-EC82-DD43982B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8E07A-F982-1983-EEC7-185DF0B0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AD8-B633-EAA7-1E6A-7ED46BE5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3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93316-A2F7-C61E-B3C4-E72E7766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F3D33-279E-B1D2-9D21-EFFF8F6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C0A73-CDC3-002F-4186-A767F86E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01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D04D-964E-049E-CAB4-6B16CB71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E6E4-3909-82E0-4CEA-55917167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93CF-FD32-83C9-F876-1F82EE44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0D18-4DEE-BC32-2759-81129C40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EA2C-9D7E-12FA-B5B7-913F0A89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444B-4BA9-013D-3998-CD7456BF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918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D870-A4EA-A895-36C7-30F38171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A0F75-4F70-48EB-C427-3204B071D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2BFB-1E9A-FC63-DC49-BADB059C8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17AA-3C1D-2E96-541D-37E54FB6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CF3BE-F9BD-D32C-2D50-A3F23019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7370-5F7F-347F-71E4-2A33FF9F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05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5D0BF-76C4-6C00-FF76-C86AC547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A930-46FF-126E-101C-D0382FA2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78CF-4FB4-2A8F-2987-5E6E70AE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2683-C0E8-9144-B00D-45EBC2D12845}" type="datetimeFigureOut">
              <a:rPr lang="en-KR" smtClean="0"/>
              <a:t>2022/12/14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1111-82C4-70B6-775F-2801B2EDB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2D1A-85F5-1129-B788-928394042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D215-7BA8-434D-BEA4-BF38D0DBAB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28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104E4-0D06-0431-911F-34F4F0DCC9A8}"/>
              </a:ext>
            </a:extLst>
          </p:cNvPr>
          <p:cNvSpPr txBox="1"/>
          <p:nvPr/>
        </p:nvSpPr>
        <p:spPr>
          <a:xfrm>
            <a:off x="480457" y="32062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2022-2</a:t>
            </a:r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Network Media</a:t>
            </a:r>
            <a:endParaRPr lang="en-KR" dirty="0">
              <a:solidFill>
                <a:schemeClr val="bg1"/>
              </a:solidFill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84187-B7C1-0F8B-16D0-023B755DB5DB}"/>
              </a:ext>
            </a:extLst>
          </p:cNvPr>
          <p:cNvSpPr txBox="1"/>
          <p:nvPr/>
        </p:nvSpPr>
        <p:spPr>
          <a:xfrm>
            <a:off x="9111839" y="3168134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20180363</a:t>
            </a:r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Sukyung</a:t>
            </a:r>
            <a:r>
              <a:rPr lang="en-US" altLang="ko-KR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Kim</a:t>
            </a:r>
            <a:endParaRPr lang="en-KR" dirty="0">
              <a:solidFill>
                <a:schemeClr val="bg1"/>
              </a:solidFill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EB53A8-A131-D1C4-7458-B4E7896D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41" y="2209800"/>
            <a:ext cx="438933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BBDC7-EA7D-8712-EB4D-170AB0502922}"/>
              </a:ext>
            </a:extLst>
          </p:cNvPr>
          <p:cNvSpPr txBox="1"/>
          <p:nvPr/>
        </p:nvSpPr>
        <p:spPr>
          <a:xfrm>
            <a:off x="637309" y="6466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ppleSDGothicNeoB00" panose="02000503000000000000" pitchFamily="2" charset="-128"/>
                <a:ea typeface="AppleSDGothicNeoB00" panose="02000503000000000000" pitchFamily="2" charset="-128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C7764-B6E8-949E-7DD7-9A114FED7DF3}"/>
              </a:ext>
            </a:extLst>
          </p:cNvPr>
          <p:cNvSpPr txBox="1"/>
          <p:nvPr/>
        </p:nvSpPr>
        <p:spPr>
          <a:xfrm>
            <a:off x="2879721" y="646654"/>
            <a:ext cx="867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KR" dirty="0">
                <a:solidFill>
                  <a:schemeClr val="bg1"/>
                </a:solidFill>
              </a:rPr>
              <a:t>A Webpage for all cowards who wants to read not too much scary novels or to watch moderate movies.</a:t>
            </a:r>
          </a:p>
          <a:p>
            <a:pPr marL="457200" indent="-457200">
              <a:buAutoNum type="arabicPeriod"/>
            </a:pPr>
            <a:r>
              <a:rPr lang="en-KR" dirty="0">
                <a:solidFill>
                  <a:schemeClr val="bg1"/>
                </a:solidFill>
              </a:rPr>
              <a:t>4 categories: novel, short films, movies, webtoons.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ED403AE-10D8-AA53-E031-158019321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4" r="12150"/>
          <a:stretch/>
        </p:blipFill>
        <p:spPr>
          <a:xfrm>
            <a:off x="2947254" y="1867695"/>
            <a:ext cx="6297491" cy="49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1253DC-E47A-FF49-57FD-FAC3B8285125}"/>
              </a:ext>
            </a:extLst>
          </p:cNvPr>
          <p:cNvSpPr txBox="1"/>
          <p:nvPr/>
        </p:nvSpPr>
        <p:spPr>
          <a:xfrm>
            <a:off x="637309" y="6466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AppleSDGothicNeoB00" panose="02000503000000000000" pitchFamily="2" charset="-128"/>
                <a:ea typeface="AppleSDGothicNeoB00" panose="02000503000000000000" pitchFamily="2" charset="-128"/>
              </a:rPr>
              <a:t>What is changed?</a:t>
            </a:r>
          </a:p>
        </p:txBody>
      </p:sp>
      <p:pic>
        <p:nvPicPr>
          <p:cNvPr id="7" name="Picture 6" descr="A picture containing text, electronics, computer, screenshot&#10;&#10;Description automatically generated">
            <a:extLst>
              <a:ext uri="{FF2B5EF4-FFF2-40B4-BE49-F238E27FC236}">
                <a16:creationId xmlns:a16="http://schemas.microsoft.com/office/drawing/2014/main" id="{B05A545B-73FC-6655-4215-E6039838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84" y="1811297"/>
            <a:ext cx="6281831" cy="4400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0BB13A-59CE-F2AE-7D7A-16BD7CDE727F}"/>
              </a:ext>
            </a:extLst>
          </p:cNvPr>
          <p:cNvSpPr txBox="1"/>
          <p:nvPr/>
        </p:nvSpPr>
        <p:spPr>
          <a:xfrm>
            <a:off x="4989766" y="1275666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A digital Dictionary </a:t>
            </a:r>
          </a:p>
        </p:txBody>
      </p:sp>
    </p:spTree>
    <p:extLst>
      <p:ext uri="{BB962C8B-B14F-4D97-AF65-F5344CB8AC3E}">
        <p14:creationId xmlns:p14="http://schemas.microsoft.com/office/powerpoint/2010/main" val="8769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E035A-67FF-F4C8-241A-334C9C5907A1}"/>
              </a:ext>
            </a:extLst>
          </p:cNvPr>
          <p:cNvSpPr txBox="1"/>
          <p:nvPr/>
        </p:nvSpPr>
        <p:spPr>
          <a:xfrm>
            <a:off x="5056908" y="1445645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400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27821-4C0E-2F39-605E-5034EA5CC50C}"/>
              </a:ext>
            </a:extLst>
          </p:cNvPr>
          <p:cNvSpPr txBox="1"/>
          <p:nvPr/>
        </p:nvSpPr>
        <p:spPr>
          <a:xfrm>
            <a:off x="1801090" y="1874639"/>
            <a:ext cx="8589819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en-KR" sz="2400" dirty="0">
                <a:solidFill>
                  <a:schemeClr val="bg1"/>
                </a:solidFill>
                <a:latin typeface="AppleSDGothicNeoM00" panose="02000503000000000000" pitchFamily="2" charset="-128"/>
                <a:ea typeface="AppleSDGothicNeoM00" panose="02000503000000000000" pitchFamily="2" charset="-128"/>
              </a:rPr>
              <a:t>This is the first time to make a real webpage by myself</a:t>
            </a: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en-KR" sz="2400" dirty="0">
                <a:solidFill>
                  <a:schemeClr val="bg1"/>
                </a:solidFill>
                <a:latin typeface="AppleSDGothicNeoM00" panose="02000503000000000000" pitchFamily="2" charset="-128"/>
                <a:ea typeface="AppleSDGothicNeoM00" panose="02000503000000000000" pitchFamily="2" charset="-128"/>
              </a:rPr>
              <a:t>Making 3 view modes: dark/light/cute</a:t>
            </a: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pleSDGothicNeoM00" panose="02000503000000000000" pitchFamily="2" charset="-128"/>
                <a:ea typeface="AppleSDGothicNeoM00" panose="02000503000000000000" pitchFamily="2" charset="-128"/>
              </a:rPr>
              <a:t>Adjust size for all phone’s screens</a:t>
            </a:r>
            <a:endParaRPr lang="en-KR" sz="2400" dirty="0">
              <a:solidFill>
                <a:schemeClr val="bg1"/>
              </a:solidFill>
              <a:latin typeface="AppleSDGothicNeoM00" panose="02000503000000000000" pitchFamily="2" charset="-128"/>
              <a:ea typeface="AppleSDGothicNeoM00" panose="02000503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38378-486A-917D-9626-E7C51FBA2F94}"/>
              </a:ext>
            </a:extLst>
          </p:cNvPr>
          <p:cNvSpPr txBox="1"/>
          <p:nvPr/>
        </p:nvSpPr>
        <p:spPr>
          <a:xfrm>
            <a:off x="5056908" y="3940075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400" dirty="0">
                <a:solidFill>
                  <a:schemeClr val="bg1"/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Next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88838-1B09-F33D-16B9-7D2E755D0DF7}"/>
              </a:ext>
            </a:extLst>
          </p:cNvPr>
          <p:cNvSpPr txBox="1"/>
          <p:nvPr/>
        </p:nvSpPr>
        <p:spPr>
          <a:xfrm>
            <a:off x="1801090" y="4401740"/>
            <a:ext cx="8589819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pleSDGothicNeoM00" panose="02000503000000000000" pitchFamily="2" charset="-128"/>
                <a:ea typeface="AppleSDGothicNeoM00" panose="02000503000000000000" pitchFamily="2" charset="-128"/>
              </a:rPr>
              <a:t>More visual effect</a:t>
            </a: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pleSDGothicNeoM00" panose="02000503000000000000" pitchFamily="2" charset="-128"/>
                <a:ea typeface="AppleSDGothicNeoM00" panose="02000503000000000000" pitchFamily="2" charset="-128"/>
              </a:rPr>
              <a:t>F</a:t>
            </a:r>
            <a:r>
              <a:rPr lang="en-KR" sz="2400" dirty="0">
                <a:solidFill>
                  <a:schemeClr val="bg1"/>
                </a:solidFill>
                <a:latin typeface="AppleSDGothicNeoM00" panose="02000503000000000000" pitchFamily="2" charset="-128"/>
                <a:ea typeface="AppleSDGothicNeoM00" panose="02000503000000000000" pitchFamily="2" charset="-128"/>
              </a:rPr>
              <a:t>illing with more contents</a:t>
            </a:r>
          </a:p>
        </p:txBody>
      </p:sp>
    </p:spTree>
    <p:extLst>
      <p:ext uri="{BB962C8B-B14F-4D97-AF65-F5344CB8AC3E}">
        <p14:creationId xmlns:p14="http://schemas.microsoft.com/office/powerpoint/2010/main" val="230605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AppleSDGothicNeoB00</vt:lpstr>
      <vt:lpstr>AppleSDGothicNeoM00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김수경</dc:creator>
  <cp:lastModifiedBy>김수경</cp:lastModifiedBy>
  <cp:revision>8</cp:revision>
  <dcterms:created xsi:type="dcterms:W3CDTF">2022-12-06T07:33:35Z</dcterms:created>
  <dcterms:modified xsi:type="dcterms:W3CDTF">2022-12-13T16:40:40Z</dcterms:modified>
</cp:coreProperties>
</file>