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70FD8-992C-4F2F-AF3F-CE36A2FDBB04}" v="11" dt="2024-04-03T00:00:24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Sobrado" userId="3ecabb4f94b42707" providerId="LiveId" clId="{7E070FD8-992C-4F2F-AF3F-CE36A2FDBB04}"/>
    <pc:docChg chg="custSel modSld">
      <pc:chgData name="Amanda Sobrado" userId="3ecabb4f94b42707" providerId="LiveId" clId="{7E070FD8-992C-4F2F-AF3F-CE36A2FDBB04}" dt="2024-04-03T00:01:39.767" v="44" actId="478"/>
      <pc:docMkLst>
        <pc:docMk/>
      </pc:docMkLst>
      <pc:sldChg chg="addSp delSp modSp mod">
        <pc:chgData name="Amanda Sobrado" userId="3ecabb4f94b42707" providerId="LiveId" clId="{7E070FD8-992C-4F2F-AF3F-CE36A2FDBB04}" dt="2024-04-03T00:01:39.767" v="44" actId="478"/>
        <pc:sldMkLst>
          <pc:docMk/>
          <pc:sldMk cId="2330097570" sldId="256"/>
        </pc:sldMkLst>
        <pc:picChg chg="add mod">
          <ac:chgData name="Amanda Sobrado" userId="3ecabb4f94b42707" providerId="LiveId" clId="{7E070FD8-992C-4F2F-AF3F-CE36A2FDBB04}" dt="2024-04-02T23:59:38.019" v="13" actId="1076"/>
          <ac:picMkLst>
            <pc:docMk/>
            <pc:sldMk cId="2330097570" sldId="256"/>
            <ac:picMk id="176" creationId="{A426B3C4-C43A-567C-1DAE-A1B34421F6D8}"/>
          </ac:picMkLst>
        </pc:picChg>
        <pc:picChg chg="add del mod">
          <ac:chgData name="Amanda Sobrado" userId="3ecabb4f94b42707" providerId="LiveId" clId="{7E070FD8-992C-4F2F-AF3F-CE36A2FDBB04}" dt="2024-04-03T00:01:39.767" v="44" actId="478"/>
          <ac:picMkLst>
            <pc:docMk/>
            <pc:sldMk cId="2330097570" sldId="256"/>
            <ac:picMk id="178" creationId="{2C979C39-351A-3495-E813-D354624BED9E}"/>
          </ac:picMkLst>
        </pc:picChg>
        <pc:picChg chg="add mod">
          <ac:chgData name="Amanda Sobrado" userId="3ecabb4f94b42707" providerId="LiveId" clId="{7E070FD8-992C-4F2F-AF3F-CE36A2FDBB04}" dt="2024-04-03T00:01:35.356" v="43" actId="1036"/>
          <ac:picMkLst>
            <pc:docMk/>
            <pc:sldMk cId="2330097570" sldId="256"/>
            <ac:picMk id="180" creationId="{D6CCC538-DBE7-D251-6198-8C9143FFF3AF}"/>
          </ac:picMkLst>
        </pc:picChg>
        <pc:picChg chg="add del">
          <ac:chgData name="Amanda Sobrado" userId="3ecabb4f94b42707" providerId="LiveId" clId="{7E070FD8-992C-4F2F-AF3F-CE36A2FDBB04}" dt="2024-04-02T23:57:03.003" v="1" actId="478"/>
          <ac:picMkLst>
            <pc:docMk/>
            <pc:sldMk cId="2330097570" sldId="256"/>
            <ac:picMk id="1026" creationId="{467134C4-E69E-F83F-6F86-5A12D0FA40AD}"/>
          </ac:picMkLst>
        </pc:picChg>
        <pc:picChg chg="add del">
          <ac:chgData name="Amanda Sobrado" userId="3ecabb4f94b42707" providerId="LiveId" clId="{7E070FD8-992C-4F2F-AF3F-CE36A2FDBB04}" dt="2024-04-02T23:58:25.409" v="3" actId="478"/>
          <ac:picMkLst>
            <pc:docMk/>
            <pc:sldMk cId="2330097570" sldId="256"/>
            <ac:picMk id="1028" creationId="{62DBBE4A-6A2B-E5C1-41E6-6A270D1400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52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0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06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2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3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6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2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1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4" name="Picture 1" descr="Tela de fundo abstrata triangular">
            <a:extLst>
              <a:ext uri="{FF2B5EF4-FFF2-40B4-BE49-F238E27FC236}">
                <a16:creationId xmlns:a16="http://schemas.microsoft.com/office/drawing/2014/main" id="{E19562FF-C5A6-8977-F902-B5B7BFAA25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58000" contrast="40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15734C2-4E77-F9FC-A106-53A0A7CF76D7}"/>
              </a:ext>
            </a:extLst>
          </p:cNvPr>
          <p:cNvSpPr/>
          <p:nvPr/>
        </p:nvSpPr>
        <p:spPr>
          <a:xfrm>
            <a:off x="294968" y="216310"/>
            <a:ext cx="11572567" cy="6331974"/>
          </a:xfrm>
          <a:prstGeom prst="roundRect">
            <a:avLst>
              <a:gd name="adj" fmla="val 9296"/>
            </a:avLst>
          </a:prstGeom>
          <a:gradFill>
            <a:gsLst>
              <a:gs pos="13000">
                <a:schemeClr val="tx1">
                  <a:alpha val="50000"/>
                </a:schemeClr>
              </a:gs>
              <a:gs pos="81000">
                <a:schemeClr val="tx1">
                  <a:alpha val="50000"/>
                </a:schemeClr>
              </a:gs>
            </a:gsLst>
            <a:lin ang="5400000" scaled="1"/>
          </a:gradFill>
          <a:ln w="9525"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2FD75FD-59AD-571A-B4C3-FB19D87B8073}"/>
              </a:ext>
            </a:extLst>
          </p:cNvPr>
          <p:cNvSpPr/>
          <p:nvPr/>
        </p:nvSpPr>
        <p:spPr>
          <a:xfrm>
            <a:off x="556751" y="1138188"/>
            <a:ext cx="4443875" cy="2341014"/>
          </a:xfrm>
          <a:prstGeom prst="roundRect">
            <a:avLst>
              <a:gd name="adj" fmla="val 9608"/>
            </a:avLst>
          </a:prstGeom>
          <a:gradFill>
            <a:gsLst>
              <a:gs pos="15000">
                <a:schemeClr val="tx1">
                  <a:lumMod val="50000"/>
                  <a:lumOff val="50000"/>
                  <a:alpha val="50000"/>
                </a:schemeClr>
              </a:gs>
              <a:gs pos="80000">
                <a:schemeClr val="bg1">
                  <a:lumMod val="65000"/>
                  <a:alpha val="20000"/>
                </a:schemeClr>
              </a:gs>
            </a:gsLst>
            <a:lin ang="5400000" scaled="1"/>
          </a:gradFill>
          <a:ln w="6350"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6" name="Retângulo: Cantos Arredondados 165">
            <a:extLst>
              <a:ext uri="{FF2B5EF4-FFF2-40B4-BE49-F238E27FC236}">
                <a16:creationId xmlns:a16="http://schemas.microsoft.com/office/drawing/2014/main" id="{A24F73B1-117E-91EB-3B58-D67B34CC6ED6}"/>
              </a:ext>
            </a:extLst>
          </p:cNvPr>
          <p:cNvSpPr/>
          <p:nvPr/>
        </p:nvSpPr>
        <p:spPr>
          <a:xfrm>
            <a:off x="556750" y="3702991"/>
            <a:ext cx="4443876" cy="2650725"/>
          </a:xfrm>
          <a:prstGeom prst="roundRect">
            <a:avLst>
              <a:gd name="adj" fmla="val 9608"/>
            </a:avLst>
          </a:prstGeom>
          <a:gradFill>
            <a:gsLst>
              <a:gs pos="15000">
                <a:schemeClr val="tx1">
                  <a:lumMod val="50000"/>
                  <a:lumOff val="50000"/>
                  <a:alpha val="50000"/>
                </a:schemeClr>
              </a:gs>
              <a:gs pos="80000">
                <a:schemeClr val="bg1">
                  <a:lumMod val="65000"/>
                  <a:alpha val="20000"/>
                </a:schemeClr>
              </a:gs>
            </a:gsLst>
            <a:lin ang="5400000" scaled="1"/>
          </a:gradFill>
          <a:ln w="6350"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B01B874D-133F-2285-B565-7CCFCCB041F8}"/>
              </a:ext>
            </a:extLst>
          </p:cNvPr>
          <p:cNvSpPr/>
          <p:nvPr/>
        </p:nvSpPr>
        <p:spPr>
          <a:xfrm>
            <a:off x="5295593" y="1138188"/>
            <a:ext cx="3067357" cy="996155"/>
          </a:xfrm>
          <a:prstGeom prst="roundRect">
            <a:avLst>
              <a:gd name="adj" fmla="val 9608"/>
            </a:avLst>
          </a:prstGeom>
          <a:gradFill>
            <a:gsLst>
              <a:gs pos="15000">
                <a:schemeClr val="tx1">
                  <a:lumMod val="50000"/>
                  <a:lumOff val="50000"/>
                  <a:alpha val="50000"/>
                </a:schemeClr>
              </a:gs>
              <a:gs pos="80000">
                <a:schemeClr val="bg1">
                  <a:lumMod val="65000"/>
                  <a:alpha val="20000"/>
                </a:schemeClr>
              </a:gs>
            </a:gsLst>
            <a:lin ang="5400000" scaled="1"/>
          </a:gradFill>
          <a:ln w="6350"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631B0D1C-BC8D-D4F7-A61C-061FD3F55132}"/>
              </a:ext>
            </a:extLst>
          </p:cNvPr>
          <p:cNvSpPr/>
          <p:nvPr/>
        </p:nvSpPr>
        <p:spPr>
          <a:xfrm>
            <a:off x="8600767" y="1138188"/>
            <a:ext cx="3004983" cy="996155"/>
          </a:xfrm>
          <a:prstGeom prst="roundRect">
            <a:avLst>
              <a:gd name="adj" fmla="val 9608"/>
            </a:avLst>
          </a:prstGeom>
          <a:gradFill>
            <a:gsLst>
              <a:gs pos="15000">
                <a:schemeClr val="tx1">
                  <a:lumMod val="50000"/>
                  <a:lumOff val="50000"/>
                  <a:alpha val="50000"/>
                </a:schemeClr>
              </a:gs>
              <a:gs pos="80000">
                <a:schemeClr val="bg1">
                  <a:lumMod val="65000"/>
                  <a:alpha val="20000"/>
                </a:schemeClr>
              </a:gs>
            </a:gsLst>
            <a:lin ang="5400000" scaled="1"/>
          </a:gradFill>
          <a:ln w="6350"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0" name="Retângulo: Cantos Arredondados 169">
            <a:extLst>
              <a:ext uri="{FF2B5EF4-FFF2-40B4-BE49-F238E27FC236}">
                <a16:creationId xmlns:a16="http://schemas.microsoft.com/office/drawing/2014/main" id="{77D1D45F-C415-D3B0-DE39-EF223A0EF75C}"/>
              </a:ext>
            </a:extLst>
          </p:cNvPr>
          <p:cNvSpPr/>
          <p:nvPr/>
        </p:nvSpPr>
        <p:spPr>
          <a:xfrm>
            <a:off x="556751" y="378945"/>
            <a:ext cx="11048999" cy="528484"/>
          </a:xfrm>
          <a:prstGeom prst="roundRect">
            <a:avLst>
              <a:gd name="adj" fmla="val 48129"/>
            </a:avLst>
          </a:prstGeom>
          <a:gradFill>
            <a:gsLst>
              <a:gs pos="15000">
                <a:schemeClr val="tx1">
                  <a:lumMod val="50000"/>
                  <a:lumOff val="50000"/>
                  <a:alpha val="50000"/>
                </a:schemeClr>
              </a:gs>
              <a:gs pos="80000">
                <a:schemeClr val="bg1">
                  <a:lumMod val="65000"/>
                  <a:alpha val="20000"/>
                </a:schemeClr>
              </a:gs>
            </a:gsLst>
            <a:lin ang="5400000" scaled="1"/>
          </a:gradFill>
          <a:ln w="6350"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C24AA03F-31AE-BACA-341C-4E48268E715D}"/>
              </a:ext>
            </a:extLst>
          </p:cNvPr>
          <p:cNvSpPr/>
          <p:nvPr/>
        </p:nvSpPr>
        <p:spPr>
          <a:xfrm>
            <a:off x="5295593" y="2358131"/>
            <a:ext cx="3067357" cy="1918594"/>
          </a:xfrm>
          <a:prstGeom prst="roundRect">
            <a:avLst>
              <a:gd name="adj" fmla="val 9608"/>
            </a:avLst>
          </a:prstGeom>
          <a:gradFill>
            <a:gsLst>
              <a:gs pos="15000">
                <a:schemeClr val="tx1">
                  <a:lumMod val="50000"/>
                  <a:lumOff val="50000"/>
                  <a:alpha val="50000"/>
                </a:schemeClr>
              </a:gs>
              <a:gs pos="80000">
                <a:schemeClr val="bg1">
                  <a:lumMod val="65000"/>
                  <a:alpha val="20000"/>
                </a:schemeClr>
              </a:gs>
            </a:gsLst>
            <a:lin ang="5400000" scaled="1"/>
          </a:gradFill>
          <a:ln w="6350"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3" name="Retângulo: Cantos Arredondados 172">
            <a:extLst>
              <a:ext uri="{FF2B5EF4-FFF2-40B4-BE49-F238E27FC236}">
                <a16:creationId xmlns:a16="http://schemas.microsoft.com/office/drawing/2014/main" id="{D632E4F1-A124-BE56-EBCF-918957B6D07A}"/>
              </a:ext>
            </a:extLst>
          </p:cNvPr>
          <p:cNvSpPr/>
          <p:nvPr/>
        </p:nvSpPr>
        <p:spPr>
          <a:xfrm>
            <a:off x="8600767" y="2358131"/>
            <a:ext cx="3004983" cy="1918594"/>
          </a:xfrm>
          <a:prstGeom prst="roundRect">
            <a:avLst>
              <a:gd name="adj" fmla="val 9608"/>
            </a:avLst>
          </a:prstGeom>
          <a:gradFill>
            <a:gsLst>
              <a:gs pos="15000">
                <a:schemeClr val="tx1">
                  <a:lumMod val="50000"/>
                  <a:lumOff val="50000"/>
                  <a:alpha val="50000"/>
                </a:schemeClr>
              </a:gs>
              <a:gs pos="80000">
                <a:schemeClr val="bg1">
                  <a:lumMod val="65000"/>
                  <a:alpha val="20000"/>
                </a:schemeClr>
              </a:gs>
            </a:gsLst>
            <a:lin ang="5400000" scaled="1"/>
          </a:gradFill>
          <a:ln w="6350"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4" name="Retângulo: Cantos Arredondados 173">
            <a:extLst>
              <a:ext uri="{FF2B5EF4-FFF2-40B4-BE49-F238E27FC236}">
                <a16:creationId xmlns:a16="http://schemas.microsoft.com/office/drawing/2014/main" id="{0BF8044D-0B40-DF1D-4366-62CF27538DFF}"/>
              </a:ext>
            </a:extLst>
          </p:cNvPr>
          <p:cNvSpPr/>
          <p:nvPr/>
        </p:nvSpPr>
        <p:spPr>
          <a:xfrm>
            <a:off x="5295593" y="4507263"/>
            <a:ext cx="6310158" cy="1846454"/>
          </a:xfrm>
          <a:prstGeom prst="roundRect">
            <a:avLst>
              <a:gd name="adj" fmla="val 9608"/>
            </a:avLst>
          </a:prstGeom>
          <a:gradFill>
            <a:gsLst>
              <a:gs pos="15000">
                <a:schemeClr val="tx1">
                  <a:lumMod val="50000"/>
                  <a:lumOff val="50000"/>
                  <a:alpha val="50000"/>
                </a:schemeClr>
              </a:gs>
              <a:gs pos="80000">
                <a:schemeClr val="bg1">
                  <a:lumMod val="65000"/>
                  <a:alpha val="20000"/>
                </a:schemeClr>
              </a:gs>
            </a:gsLst>
            <a:lin ang="5400000" scaled="1"/>
          </a:gradFill>
          <a:ln w="6350"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6" name="Imagem 175" descr="Círculo&#10;&#10;Descrição gerada automaticamente">
            <a:extLst>
              <a:ext uri="{FF2B5EF4-FFF2-40B4-BE49-F238E27FC236}">
                <a16:creationId xmlns:a16="http://schemas.microsoft.com/office/drawing/2014/main" id="{A426B3C4-C43A-567C-1DAE-A1B34421F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26" b="90225" l="10000" r="90225">
                        <a14:foregroundMark x1="10000" y1="54157" x2="10112" y2="49438"/>
                        <a14:foregroundMark x1="48652" y1="9438" x2="51011" y2="9438"/>
                        <a14:foregroundMark x1="90225" y1="50000" x2="90000" y2="48315"/>
                        <a14:foregroundMark x1="48202" y1="90225" x2="47753" y2="898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50" y="371781"/>
            <a:ext cx="528484" cy="528484"/>
          </a:xfrm>
          <a:prstGeom prst="rect">
            <a:avLst/>
          </a:prstGeom>
        </p:spPr>
      </p:pic>
      <p:pic>
        <p:nvPicPr>
          <p:cNvPr id="180" name="Gráfico 179" descr="Atualizar com preenchimento sólido">
            <a:extLst>
              <a:ext uri="{FF2B5EF4-FFF2-40B4-BE49-F238E27FC236}">
                <a16:creationId xmlns:a16="http://schemas.microsoft.com/office/drawing/2014/main" id="{D6CCC538-DBE7-D251-6198-8C9143FFF3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83268" y="474194"/>
            <a:ext cx="322931" cy="3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97570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Bembo</vt:lpstr>
      <vt:lpstr>AdornVTI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Sobrado</dc:creator>
  <cp:lastModifiedBy>Amanda Sobrado</cp:lastModifiedBy>
  <cp:revision>1</cp:revision>
  <dcterms:created xsi:type="dcterms:W3CDTF">2024-04-02T23:27:28Z</dcterms:created>
  <dcterms:modified xsi:type="dcterms:W3CDTF">2024-04-03T00:01:42Z</dcterms:modified>
</cp:coreProperties>
</file>