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Helvetica Neue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HelveticaNeue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f67e282f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f67e282f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2cf44bb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2cf44bb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2bcf175c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2bcf175c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2bcf175c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2bcf175c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2bcf175c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2bcf175c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2bcf175c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2bcf175c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2bcf175c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2bcf175c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2bcf175c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2bcf175c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2bcf175c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2bcf175c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2bcf175c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2bcf175c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2bcf175c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2bcf175c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82341a09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82341a09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2bcf175c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2bcf175c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82341a09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82341a09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82341a09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82341a09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2bcf175c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2bcf175c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2bcf175c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2bcf175c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2bcf175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2bcf175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2bcf175c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2bcf175c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2bcf175c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2bcf175c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2bcf175c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2bcf175c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8818"/>
              </a:gs>
              <a:gs pos="50000">
                <a:srgbClr val="E72F7F"/>
              </a:gs>
              <a:gs pos="100000">
                <a:srgbClr val="112BDA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2650" y="398850"/>
            <a:ext cx="8298675" cy="33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>
            <p:ph type="title"/>
          </p:nvPr>
        </p:nvSpPr>
        <p:spPr>
          <a:xfrm>
            <a:off x="1512125" y="874850"/>
            <a:ext cx="33159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 b="1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174" y="4060250"/>
            <a:ext cx="1079104" cy="2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2950" y="4060250"/>
            <a:ext cx="1184674" cy="2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5025" y="4876788"/>
            <a:ext cx="981352" cy="1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4300" y="4866024"/>
            <a:ext cx="392069" cy="16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000"/>
              <a:buFont typeface="Twentieth Century"/>
              <a:buNone/>
              <a:defRPr b="1" sz="4000">
                <a:solidFill>
                  <a:srgbClr val="666666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Helvetica Neue"/>
              <a:buNone/>
              <a:defRPr b="0" sz="20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 da Apresentação">
  <p:cSld name="TITLE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8818"/>
              </a:gs>
              <a:gs pos="50000">
                <a:srgbClr val="E72F7F"/>
              </a:gs>
              <a:gs pos="100000">
                <a:srgbClr val="112BDA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/>
        </p:nvSpPr>
        <p:spPr>
          <a:xfrm>
            <a:off x="134550" y="2171550"/>
            <a:ext cx="8874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Obrigado</a:t>
            </a:r>
            <a:endParaRPr b="1" sz="4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29187" y="3876537"/>
            <a:ext cx="1291849" cy="28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963" y="3864247"/>
            <a:ext cx="1541875" cy="3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5025" y="4876788"/>
            <a:ext cx="981352" cy="1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4300" y="4866024"/>
            <a:ext cx="392069" cy="16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5.png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theme" Target="../theme/theme3.xml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887575"/>
            <a:ext cx="9144000" cy="25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36150" y="4801325"/>
            <a:ext cx="9071700" cy="295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8818"/>
              </a:gs>
              <a:gs pos="50000">
                <a:srgbClr val="E72F7F"/>
              </a:gs>
              <a:gs pos="100000">
                <a:srgbClr val="112BDA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50450" y="4876800"/>
            <a:ext cx="662885" cy="1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525" y="4866013"/>
            <a:ext cx="836280" cy="16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5025" y="4876788"/>
            <a:ext cx="981352" cy="1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4300" y="4866024"/>
            <a:ext cx="392069" cy="1661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6"/>
    <p:sldLayoutId id="2147483660" r:id="rId7"/>
    <p:sldLayoutId id="2147483661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odepen.io/cesarnascimento/pen/gORBpeP" TargetMode="External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depen.io/cesarnascimento/pen/GREYJBo" TargetMode="External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odepen.io/cesarnascimento/pen/gORBPLB" TargetMode="External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odepen.io/cesarnascimento/pen/abwRdaL" TargetMode="External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odepen.io/cesarnascimento/pen/jOweqEM" TargetMode="External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odepen.io/cesarnascimento/pen/rNwqexY" TargetMode="External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depen.io/cesarnascimento/pen/WNOabav" TargetMode="External"/><Relationship Id="rId4" Type="http://schemas.openxmlformats.org/officeDocument/2006/relationships/hyperlink" Target="https://codepen.io/cesarnascimento/pen/WNOabav" TargetMode="External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depen.io/cesarnascimento/pen/BaZqNpj" TargetMode="External"/><Relationship Id="rId4" Type="http://schemas.openxmlformats.org/officeDocument/2006/relationships/hyperlink" Target="https://codepen.io/cesarnascimento/pen/BaZqNpj" TargetMode="External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depen.io/cesarnascimento/pen/OJgBVjM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1512125" y="874850"/>
            <a:ext cx="33159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/>
              <a:t>Resolução de exercícios</a:t>
            </a:r>
            <a:endParaRPr sz="3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5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40" name="Google Shape;140;p26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Resolução: </a:t>
            </a: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Exercicio 5 - Javascript Modulo 5 (codepen.io)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663" y="1752600"/>
            <a:ext cx="692467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6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47" name="Google Shape;147;p27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 </a:t>
            </a:r>
            <a:endParaRPr sz="1500">
              <a:solidFill>
                <a:srgbClr val="0097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288" y="1781175"/>
            <a:ext cx="682942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6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54" name="Google Shape;154;p28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Resolução: </a:t>
            </a: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Exercicio 6 - Javascript Modulo 5 (codepen.io)</a:t>
            </a:r>
            <a:endParaRPr sz="1500">
              <a:solidFill>
                <a:srgbClr val="0097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9688" y="1933575"/>
            <a:ext cx="682942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7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61" name="Google Shape;161;p29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 </a:t>
            </a:r>
            <a:endParaRPr sz="1500">
              <a:solidFill>
                <a:srgbClr val="0097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63" y="1700213"/>
            <a:ext cx="67722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7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68" name="Google Shape;168;p30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Resolução: </a:t>
            </a:r>
            <a:r>
              <a:rPr lang="pt-BR" sz="1500">
                <a:solidFill>
                  <a:schemeClr val="dk1"/>
                </a:solidFill>
              </a:rPr>
              <a:t> </a:t>
            </a: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Exercicio 7 - Javascript Modulo 5 (codepen.io)</a:t>
            </a:r>
            <a:endParaRPr sz="1500">
              <a:solidFill>
                <a:srgbClr val="0097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5863" y="1700213"/>
            <a:ext cx="67722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8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75" name="Google Shape;175;p31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 </a:t>
            </a:r>
            <a:endParaRPr sz="1500">
              <a:solidFill>
                <a:srgbClr val="0097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288" y="1524000"/>
            <a:ext cx="682942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8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82" name="Google Shape;182;p32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Resolução: </a:t>
            </a:r>
            <a:r>
              <a:rPr lang="pt-BR" sz="1500">
                <a:solidFill>
                  <a:schemeClr val="dk1"/>
                </a:solidFill>
              </a:rPr>
              <a:t> </a:t>
            </a: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Exercicio 8 - Javascript Modulo 5 (codepen.io)</a:t>
            </a:r>
            <a:endParaRPr sz="1500">
              <a:solidFill>
                <a:srgbClr val="0097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7288" y="1524000"/>
            <a:ext cx="682942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9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89" name="Google Shape;189;p33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 </a:t>
            </a:r>
            <a:endParaRPr sz="1500">
              <a:solidFill>
                <a:srgbClr val="0097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13" y="1538288"/>
            <a:ext cx="681037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9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96" name="Google Shape;196;p34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Resolução: </a:t>
            </a: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Exercicio 9 - Javascript Modulo 5 (codepen.io)</a:t>
            </a:r>
            <a:endParaRPr sz="1500">
              <a:solidFill>
                <a:srgbClr val="0097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6813" y="1538288"/>
            <a:ext cx="681037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10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203" name="Google Shape;203;p35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 </a:t>
            </a:r>
            <a:endParaRPr sz="1500">
              <a:solidFill>
                <a:srgbClr val="0097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338" y="1547813"/>
            <a:ext cx="679132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666666"/>
                </a:solidFill>
              </a:rPr>
              <a:t>Agenda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85" name="Google Shape;85;p18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Resolução de exercícios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10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210" name="Google Shape;210;p36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Resolução: </a:t>
            </a:r>
            <a:r>
              <a:rPr lang="pt-BR" sz="1500">
                <a:solidFill>
                  <a:schemeClr val="dk1"/>
                </a:solidFill>
              </a:rPr>
              <a:t> </a:t>
            </a: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Exercicio 10 - Javascript Modulo 5 (codepen.io)</a:t>
            </a:r>
            <a:endParaRPr sz="1500">
              <a:solidFill>
                <a:srgbClr val="0097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1" name="Google Shape;21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6338" y="1547813"/>
            <a:ext cx="679132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r>
              <a:rPr lang="pt-BR"/>
              <a:t> 2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91" name="Google Shape;91;p19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 </a:t>
            </a:r>
            <a:endParaRPr sz="1500">
              <a:solidFill>
                <a:srgbClr val="0097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663" y="1485900"/>
            <a:ext cx="692467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r>
              <a:rPr lang="pt-BR"/>
              <a:t> 2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98" name="Google Shape;98;p20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Resolução: </a:t>
            </a:r>
            <a:r>
              <a:rPr lang="pt-BR" sz="1500" u="sng">
                <a:solidFill>
                  <a:schemeClr val="hlink"/>
                </a:solidFill>
                <a:hlinkClick r:id="rId3"/>
              </a:rPr>
              <a:t>https://codepen.io/cesarnascimento/pen/WNOabav</a:t>
            </a:r>
            <a:r>
              <a:rPr lang="pt-BR" sz="1500" u="sng">
                <a:solidFill>
                  <a:schemeClr val="hlink"/>
                </a:solidFill>
                <a:hlinkClick r:id="rId4"/>
              </a:rPr>
              <a:t> </a:t>
            </a:r>
            <a:endParaRPr sz="1500">
              <a:solidFill>
                <a:srgbClr val="0097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9663" y="1485900"/>
            <a:ext cx="692467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r>
              <a:rPr lang="pt-BR"/>
              <a:t> 3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05" name="Google Shape;105;p21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 </a:t>
            </a:r>
            <a:endParaRPr sz="1500">
              <a:solidFill>
                <a:srgbClr val="0097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188" y="1524000"/>
            <a:ext cx="690562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3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12" name="Google Shape;112;p22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Resolução: </a:t>
            </a:r>
            <a:r>
              <a:rPr lang="pt-BR" sz="1500" u="sng">
                <a:solidFill>
                  <a:schemeClr val="hlink"/>
                </a:solidFill>
                <a:hlinkClick r:id="rId3"/>
              </a:rPr>
              <a:t>https://codepen.io/cesarnascimento/pen/BaZqNpj</a:t>
            </a:r>
            <a:r>
              <a:rPr lang="pt-BR" sz="1500" u="sng">
                <a:solidFill>
                  <a:schemeClr val="hlink"/>
                </a:solidFill>
                <a:hlinkClick r:id="rId4"/>
              </a:rPr>
              <a:t> </a:t>
            </a:r>
            <a:endParaRPr sz="1500">
              <a:solidFill>
                <a:srgbClr val="0097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9188" y="1524000"/>
            <a:ext cx="690562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4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19" name="Google Shape;119;p23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 </a:t>
            </a:r>
            <a:endParaRPr sz="1500">
              <a:solidFill>
                <a:srgbClr val="0097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038" y="1128713"/>
            <a:ext cx="701992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4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26" name="Google Shape;126;p24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Resolução: </a:t>
            </a:r>
            <a:r>
              <a:rPr lang="pt-BR" sz="1500">
                <a:solidFill>
                  <a:schemeClr val="dk1"/>
                </a:solidFill>
              </a:rPr>
              <a:t> </a:t>
            </a: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Exercicio 4 - Javascript Modulo 5 (codepen.io)</a:t>
            </a:r>
            <a:endParaRPr sz="1500">
              <a:solidFill>
                <a:srgbClr val="0097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038" y="1128713"/>
            <a:ext cx="701992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5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33" name="Google Shape;133;p25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 </a:t>
            </a:r>
            <a:endParaRPr sz="1500">
              <a:solidFill>
                <a:srgbClr val="0097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663" y="1752600"/>
            <a:ext cx="692467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VinHous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EEEEEE"/>
      </a:lt2>
      <a:accent1>
        <a:srgbClr val="FF8818"/>
      </a:accent1>
      <a:accent2>
        <a:srgbClr val="E72F7F"/>
      </a:accent2>
      <a:accent3>
        <a:srgbClr val="112BDA"/>
      </a:accent3>
      <a:accent4>
        <a:srgbClr val="F55F47"/>
      </a:accent4>
      <a:accent5>
        <a:srgbClr val="892CA7"/>
      </a:accent5>
      <a:accent6>
        <a:srgbClr val="4D2DB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