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28" r:id="rId3"/>
    <p:sldId id="295" r:id="rId4"/>
    <p:sldId id="296" r:id="rId5"/>
    <p:sldId id="294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20" r:id="rId22"/>
    <p:sldId id="315" r:id="rId23"/>
    <p:sldId id="322" r:id="rId24"/>
    <p:sldId id="323" r:id="rId25"/>
    <p:sldId id="324" r:id="rId26"/>
    <p:sldId id="325" r:id="rId27"/>
    <p:sldId id="326" r:id="rId28"/>
    <p:sldId id="316" r:id="rId29"/>
    <p:sldId id="32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3D4-B8CE-4A7B-8ED5-A00868E924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B3AB-692A-4BCE-B15D-0118FC760D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9A3D4-B8CE-4A7B-8ED5-A00868E924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DB3AB-692A-4BCE-B15D-0118FC760D9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Python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Django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Django Project, Apps and do settings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Templates and do settings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090325"/>
          <a:ext cx="105156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309"/>
                <a:gridCol w="5560291"/>
                <a:gridCol w="292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Character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ISO-8601 week number of year, with weeks starting on Monday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1, 53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090325"/>
          <a:ext cx="10515600" cy="38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309"/>
                <a:gridCol w="5560291"/>
                <a:gridCol w="292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Character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Month, 2 digits with leading zeros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 to 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without leading zeros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to 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Month, textual, 3 letters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Month, textual, 3 letters, lowercase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Month, locale specific alternative representation usually used for long date representation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listopada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 (for Polish locale, as opposed to '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Listopad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Month, textual, long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abbreviation in Associated Press style. Proprietary extension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Jan., Feb., March, May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days in the given month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to 31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090325"/>
          <a:ext cx="10515600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309"/>
                <a:gridCol w="5560291"/>
                <a:gridCol w="292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Character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Year, 2 digits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Year, 4 digits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for whether it’s a leap 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or False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ISO-8601 week-numbering year, corresponding to the ISO-8601 week number (W) which uses leap weeks. See Y for the more common year format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959196"/>
          <a:ext cx="10515600" cy="580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309"/>
                <a:gridCol w="5560291"/>
                <a:gridCol w="292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Character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Hour, 12-hour format without leading zeros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to 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Hour, 24-hour format without leading zeros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23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Hour, 12-hour format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 to 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Hour, 24-hour format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 to 23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Minutes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 to 59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Seconds, 2 digits with leading zeros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 to 59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Microseconds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 to 999999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'a.m.' or 'p.m.' (Note that this is slightly different than PHP’s output, because this includes periods to match Associated Press style.)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'AM' or 'PM'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Time, in 12-hour hours and minutes, with minutes left off if they’re zero. Proprietary extension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1:30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Time, in 12-hour hours, minutes and ‘a.m.’/’p.m.’, with minutes left off if they’re zero and the special-case strings ‘midnight’ and ‘noon’ if appropriate. Proprietary extension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a.m., 1:30 p.m., midnight, noon, 12:30 p.m.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090325"/>
          <a:ext cx="10515600" cy="303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309"/>
                <a:gridCol w="5560291"/>
                <a:gridCol w="292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Character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Timezone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name. Could be in any format, or might return an empty string, depending on the datetime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'', 'GMT', '-500', 'US/Eastern',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Daylight Savings Time, whether it’s in effect or not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or 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 to Greenwich time in hours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+0200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zone of this machine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EST, MDT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zone offset in seconds. The offset for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timezones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west of UTC is always negative, and for those east of UTC is always positive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-43200 to 43200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Date/Time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090325"/>
          <a:ext cx="10515600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309"/>
                <a:gridCol w="4747491"/>
                <a:gridCol w="3733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Character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 8601 format. (Note: unlike others formatters, such as “Z”, “O” or “r”, the “c” formatter will not add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timezone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offset if value is a naive datetime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2008-01-02T10:30:00.000123+02:00, or 2008-01-02T10:30:00.000123 if the datetime is naive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RFC 5322 formatted date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'Thu, 21 Dec 2000 16:01:07 +0200'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Seconds since the Unix Epoch (January 1 1970 00:00:00 UTC)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Formats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0903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8382"/>
                <a:gridCol w="3916218"/>
                <a:gridCol w="292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DATE_FORMAT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Default: 'N j, Y'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Feb. 9, 2020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DATETIME_FORMAT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Default: 'N j, Y, P'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Feb. 9, 2020, 10 p.m.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SHORT_DATE_FORMAT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Default: 'm/d/Y'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12/31/2020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SHORT_DATETIME_FORMAT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Default: 'm/d/Y P'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12/31/2020 4 p.m.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TIME_FORMAT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Default: "H:i"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“01:24”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38200" y="3597565"/>
            <a:ext cx="67263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:"SHORT_DATE_FORMAT" }}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:“TIME_FORMAT" }}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floatformat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used without an argument, rounds a floating-point number to one decimal place but only if there’s a decimal part to be displayed.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used with a numeric integer argument,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floatformat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rounds a number to that many decimal places.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21163" y="2319805"/>
          <a:ext cx="735214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4982"/>
                <a:gridCol w="3195782"/>
                <a:gridCol w="2281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56.24321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value|floatformat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56.00000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value|floatformat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56.37000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value|floatformat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1163" y="4781296"/>
          <a:ext cx="735214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4982"/>
                <a:gridCol w="3195782"/>
                <a:gridCol w="2281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56.24321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{{value|floatformat:3}}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56.243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56.00000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{{value|floatformat:3}}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56.37000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{{value|floatformat:3}}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56.370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floatformat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useful is passing 0 (zero) as the argument which will round the float to the nearest integer.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argument passed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floatformat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negative, it will round a number to that many decimal places but only if there’s a decimal part to be displayed.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21163" y="2033471"/>
          <a:ext cx="735214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4982"/>
                <a:gridCol w="3195782"/>
                <a:gridCol w="2281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56.24321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{{value|floatformat:“0”}}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56.00000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{{value|floatformat:“0”}}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56.37000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{{value|floatformat:“0”}}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1163" y="4651981"/>
          <a:ext cx="735214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4982"/>
                <a:gridCol w="3195782"/>
                <a:gridCol w="22813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56.24321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value|floatformat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:“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”}}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56.243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56.00000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value|floatformat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:“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”}}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56.37000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value|floatformat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:“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”}}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56.370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Tag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%} tag - The {% if %} tag evaluates a variable, and if that variable is “true” (i.e. exists, is not empty, and is not a false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variable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&lt;/h1&gt;Hello {{nm}}&lt;/h1&gt;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 For Course{{nm}} {{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Seat Available&lt;/h1&gt;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81896" y="17568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&lt;/h1&gt;Seat Available&lt;/h1&gt;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&lt;/h1&gt;Seat Not Available&lt;/h1&gt;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5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Template Language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Django’s template language is designed to strike a balance between power and ease. It’s designed to feel comfortable to those used to working with HTML.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courseone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&lt;body&gt;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&lt;h2&gt; Course Name: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Total Seats: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Jinja2 - Jinja is a modern and designer-friendly templating language for Python, modelled after Django’s templates. It is fast, widely used and secure with the optional sandboxed template execution environment.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pip install jinja2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'BACKEND': 'django.template.backends.jinja2.Jinja2',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Tag with condition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condition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== ‘Django’ 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&lt;/h1&gt;Hello {{nm}}&lt;/h1&gt;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== ‘Django’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==5 %}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&lt;/h1&gt;{{nm}} Seat Available&lt;/h1&gt;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tags may also use the operators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==, !=, &lt;, &gt;, &lt;=, &gt;=, in, not in, is,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81896" y="17568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== ‘Django’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5 %}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&lt;/h1&gt;{{nm}} Seat Available&lt;/h1&gt;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5 %}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&lt;/h1&gt;Seat Not Available&lt;/h1&gt;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5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Tag with filter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variable|filter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nm|length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6 %}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&lt;/h1&gt;Hello {{nm}}&lt;/h1&gt;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Tag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variable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else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&lt;/h1&gt;Hello {{nm}}&lt;/h1&gt;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else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&lt;h1&gt;No Course Available&lt;/h1&gt;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Tag with Condition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condition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else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==‘Django’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&lt;/h1&gt;Hello {{nm}}&lt;/h1&gt;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else}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&lt;h1&gt;No Course Available&lt;/h1&gt;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4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variable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else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3954" y="1241707"/>
            <a:ext cx="6096000" cy="2861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&lt;/h1&gt;Hello {{nm}}&lt;/h1&gt;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&lt;/h1&gt;Seats {{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}}&lt;/h1&gt;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else}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&lt;h1&gt;No Course Available&lt;/h1&gt;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5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4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with condition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condition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else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3954" y="124170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nm==‘Django’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&lt;/h1&gt;Hello {{nm}}&lt;/h1&gt;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==5 %}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&lt;/h1&gt;Seats {{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}}&lt;/h1&gt;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else}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&lt;h1&gt;No Course Available&lt;/h1&gt;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5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Lookup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Technically, when the template system encounters a dot, it tries the following lookups, in this order: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lookup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or method lookup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index lookup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Tag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4415246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for variable in variables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{{ variable }}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&lt;ul&gt;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student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&lt;li&gt;{{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}}&lt;/li&gt;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&lt;/ul&gt;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4846" y="1295290"/>
            <a:ext cx="4815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for variable in variables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{{ variable }}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empty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Empty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for key, value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{{ key }}: {{ value }}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5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forloop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219199"/>
          <a:ext cx="105156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8440"/>
                <a:gridCol w="7757160"/>
              </a:tblGrid>
              <a:tr h="2794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9491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forloop.counter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current iteration of the loop (1-indexed)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949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forloop.counter0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current iteration of the loop (0-indexed)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9491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forloop.revcounter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number of iterations from the end of the loop (1-indexed)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949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forloop.revcounter0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number of iterations from the end of the loop (0-indexed)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9491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forloop.first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if this is the first time through the loop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9491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forloop.last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if this is the last time through the loop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9491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forloop.parentloop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nested loops, this is the loop surrounding the current one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16280" y="4416171"/>
            <a:ext cx="67263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student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forloop.counter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}}{{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5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look like this: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variable }}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template engine encounters a variable, it evaluates that variable and replaces it with the result.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Rules:-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names consist of any combination of alphanumeric characters and the underscore.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 should not start with underscore.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 can not have spaces or punctuation characters.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{{variable}}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{{nm}}, {{name1}}, {{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Template Files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95399"/>
            <a:ext cx="8717281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django.shortcuts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render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‘Django’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duration = ‘4 Months’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seats = 10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django_details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{‘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’:duration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’:seats}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render(request, ‘course/courseone.html’,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django_details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templates/course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courseone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&lt;body&gt;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&lt;h2&gt; Course Name: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Total Seats: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need to modify variable before displaying we can use filters.  Pipe ‘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is used to apply filter.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{{variable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filter}}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filters take arguments.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{{variable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argument}}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{{article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truncateword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40}}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can be chained.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{{variable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filter}}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article|upper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{{article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truncateword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40}}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capfirst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capitalizes the first character of the value. If the first character is not a letter, this filter has no effect.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value|capfirst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- If value evaluates to False, uses the given default. Otherwise, uses the value.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value|default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:"nothing" }}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value is "" (the empty string), the output will be nothing.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- It returns the length of the value. This works for both strings and lists. The filter returns 0 for an undefined variable.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value|length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- It converts a string into all lowercase.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value|lower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- It converts a string into all uppercase.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value|upper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 - It returns a slice of the list. Uses the same syntax as Python’s list slicing.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some_list|slice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:":2" }}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truncatechars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It truncates a string if it is longer than the specified number of characters. Truncated strings will end with a translatable ellipsis character (“…”).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Argument: Number of characters to truncate to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value|truncatechars:7 }}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truncatewords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It truncates a string after a certain number of words. Newlines within the string will be removed.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Argument: Number of words to truncate after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 value|truncatewords:2 }}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– It formats a date according to the given format.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:“D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Y”}}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– It formats a time according to the given format.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value|time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”}}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92364"/>
            <a:ext cx="10515600" cy="99796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0903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309"/>
                <a:gridCol w="5560291"/>
                <a:gridCol w="292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Character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of the month, 2 digits with leading zeros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 to 31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of the month without leading zeros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to 31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of the week, textual, 3 letters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of the week, textual, long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Friday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 ordinal suffix for day of the month, 2 characters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of the week, digits without leading zeros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(Sunday) to 6 (Saturday)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of the 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to 366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10557</Words>
  <Application>WPS Presentation</Application>
  <PresentationFormat>Widescreen</PresentationFormat>
  <Paragraphs>763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Requirements</vt:lpstr>
      <vt:lpstr>Django Template Language</vt:lpstr>
      <vt:lpstr>Variables</vt:lpstr>
      <vt:lpstr>Dynamic Template Files</vt:lpstr>
      <vt:lpstr>Filters</vt:lpstr>
      <vt:lpstr>Filters</vt:lpstr>
      <vt:lpstr>Filters</vt:lpstr>
      <vt:lpstr>Filters</vt:lpstr>
      <vt:lpstr>Day</vt:lpstr>
      <vt:lpstr>Week</vt:lpstr>
      <vt:lpstr>Month</vt:lpstr>
      <vt:lpstr>Year</vt:lpstr>
      <vt:lpstr>Time</vt:lpstr>
      <vt:lpstr>Timezone</vt:lpstr>
      <vt:lpstr>Date/Time</vt:lpstr>
      <vt:lpstr>Predefined Formats</vt:lpstr>
      <vt:lpstr>Filters</vt:lpstr>
      <vt:lpstr>Filters</vt:lpstr>
      <vt:lpstr>if Tag</vt:lpstr>
      <vt:lpstr>if Tag with condition</vt:lpstr>
      <vt:lpstr>if Tag with filter</vt:lpstr>
      <vt:lpstr>if else Tag</vt:lpstr>
      <vt:lpstr>if else Tag with Condition</vt:lpstr>
      <vt:lpstr>if elif Tag</vt:lpstr>
      <vt:lpstr>if elif Tag with condition</vt:lpstr>
      <vt:lpstr>Dot Lookup</vt:lpstr>
      <vt:lpstr>for loop Tag</vt:lpstr>
      <vt:lpstr>Predefined forloop Variable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Template Files</dc:title>
  <dc:creator>RK</dc:creator>
  <cp:lastModifiedBy>dsdjs</cp:lastModifiedBy>
  <cp:revision>49</cp:revision>
  <dcterms:created xsi:type="dcterms:W3CDTF">2020-02-12T10:16:00Z</dcterms:created>
  <dcterms:modified xsi:type="dcterms:W3CDTF">2024-04-26T17:05:42Z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826891990987426BA35186065D8B5B1F_12</vt:lpwstr>
  </property>
  <property fmtid="{D5CDD505-2E9C-101B-9397-08002B2CF9AE}" pid="3" name="KSOProductBuildVer">
    <vt:lpwstr>1033-12.2.0.16731</vt:lpwstr>
  </property>
</Properties>
</file>