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6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ultimothymooney/denver-crime-data%5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005D8-7117-3B40-B8E2-CB601A0C3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 b="1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19E12C-44DD-424B-B831-A7D0102AB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8" y="3956279"/>
            <a:ext cx="8361229" cy="1086237"/>
          </a:xfrm>
        </p:spPr>
        <p:txBody>
          <a:bodyPr>
            <a:normAutofit fontScale="92500"/>
          </a:bodyPr>
          <a:lstStyle/>
          <a:p>
            <a:r>
              <a:rPr lang="en-US" altLang="zh-CN" sz="3800" b="1" dirty="0"/>
              <a:t>Team members: Yu Liu, Hui Du, </a:t>
            </a:r>
            <a:r>
              <a:rPr lang="en-US" altLang="zh-CN" sz="3800" b="1" dirty="0" err="1"/>
              <a:t>Siyuan</a:t>
            </a:r>
            <a:r>
              <a:rPr lang="en-US" altLang="zh-CN" sz="3800" b="1" dirty="0"/>
              <a:t> Ji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352B95-0912-2D4E-9D91-5FA8281D785B}"/>
              </a:ext>
            </a:extLst>
          </p:cNvPr>
          <p:cNvSpPr/>
          <p:nvPr/>
        </p:nvSpPr>
        <p:spPr>
          <a:xfrm>
            <a:off x="3161060" y="2003240"/>
            <a:ext cx="56909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>
                  <a:solidFill>
                    <a:schemeClr val="tx2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Denver Crime Data</a:t>
            </a:r>
            <a:endParaRPr lang="zh-CN" altLang="en-US" sz="5400" b="0" cap="none" spc="0" dirty="0">
              <a:ln w="0">
                <a:solidFill>
                  <a:schemeClr val="tx2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360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1A116-BD3C-034F-8B08-DE4AD3A8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sz="2400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B724E31-AC91-7540-8BC0-84E0E41C4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406" y="160639"/>
            <a:ext cx="11446286" cy="6604896"/>
          </a:xfrm>
        </p:spPr>
      </p:pic>
    </p:spTree>
    <p:extLst>
      <p:ext uri="{BB962C8B-B14F-4D97-AF65-F5344CB8AC3E}">
        <p14:creationId xmlns:p14="http://schemas.microsoft.com/office/powerpoint/2010/main" val="355121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59BC2-1992-D74D-89CB-716FB4A8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F4BC14A-8987-5D45-B591-3F443594A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341" y="102851"/>
            <a:ext cx="11516347" cy="6396804"/>
          </a:xfrm>
        </p:spPr>
      </p:pic>
    </p:spTree>
    <p:extLst>
      <p:ext uri="{BB962C8B-B14F-4D97-AF65-F5344CB8AC3E}">
        <p14:creationId xmlns:p14="http://schemas.microsoft.com/office/powerpoint/2010/main" val="11324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87678-982D-0E41-9AED-1BE03DFE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26685E-CA83-564C-A969-24833357C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148" y="685800"/>
            <a:ext cx="11525852" cy="5352205"/>
          </a:xfrm>
        </p:spPr>
      </p:pic>
    </p:spTree>
    <p:extLst>
      <p:ext uri="{BB962C8B-B14F-4D97-AF65-F5344CB8AC3E}">
        <p14:creationId xmlns:p14="http://schemas.microsoft.com/office/powerpoint/2010/main" val="321744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2A1C0-5043-0546-A678-194D0602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Dataset and motivation slide</a:t>
            </a:r>
            <a:br>
              <a:rPr lang="en-US" altLang="zh-CN" b="1" dirty="0"/>
            </a:br>
            <a:r>
              <a:rPr lang="en" altLang="zh-CN" dirty="0"/>
              <a:t>Why dataset was collected.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7F892-5837-4442-B7F1-6987F9E6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sz="3200" dirty="0"/>
              <a:t>In order to count the occurrence of crime and accidents and how to keep away from crime and avoid accidents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391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D7BE8-9464-C54D-A8B1-1EAD8F4A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Describe the meta data of your dataset.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AB9F4-D59C-F24E-8737-A9F17A05E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This dataset is collect from [</a:t>
            </a:r>
            <a:r>
              <a:rPr lang="en" altLang="zh-CN" u="sng" dirty="0">
                <a:hlinkClick r:id="rId2"/>
              </a:rPr>
              <a:t>https://www.kaggle.com/paultimothymooney/denver-crime-data]</a:t>
            </a:r>
            <a:r>
              <a:rPr lang="en" altLang="zh-CN" dirty="0"/>
              <a:t>, which is collected all crimes </a:t>
            </a:r>
            <a:r>
              <a:rPr lang="en" altLang="zh-CN" dirty="0" err="1"/>
              <a:t>happended</a:t>
            </a:r>
            <a:r>
              <a:rPr lang="en" altLang="zh-CN" dirty="0"/>
              <a:t> in Denver recent years.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65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A11A3-D8DD-1744-A407-46EB8C99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" altLang="zh-CN" b="1" dirty="0"/>
              <a:t>Research Questions</a:t>
            </a:r>
            <a:br>
              <a:rPr lang="en" altLang="zh-CN" b="1" dirty="0"/>
            </a:br>
            <a:r>
              <a:rPr lang="en" altLang="zh-CN" dirty="0"/>
              <a:t>What real world problem you trying to solve and why. </a:t>
            </a:r>
            <a:br>
              <a:rPr lang="en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AA9B4-9E75-274C-8C08-105986881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114183" cy="745435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dirty="0"/>
              <a:t>We are trying to </a:t>
            </a:r>
            <a:r>
              <a:rPr kumimoji="1" lang="en" altLang="zh-CN" dirty="0" err="1"/>
              <a:t>analyse</a:t>
            </a:r>
            <a:r>
              <a:rPr kumimoji="1" lang="en" altLang="zh-CN" dirty="0"/>
              <a:t> the most dangerous area and most dangerous time in Denver</a:t>
            </a:r>
            <a:r>
              <a:rPr kumimoji="1" lang="zh-CN" altLang="en" dirty="0"/>
              <a:t>，</a:t>
            </a:r>
            <a:r>
              <a:rPr kumimoji="1" lang="en" altLang="zh-CN" dirty="0"/>
              <a:t>and try to figure heatmap.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09DB3D9-A3AF-F541-8DE0-AB8B4D97D63A}"/>
              </a:ext>
            </a:extLst>
          </p:cNvPr>
          <p:cNvSpPr txBox="1">
            <a:spLocks/>
          </p:cNvSpPr>
          <p:nvPr/>
        </p:nvSpPr>
        <p:spPr>
          <a:xfrm>
            <a:off x="1295400" y="342403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b="1" dirty="0"/>
              <a:t>What is input and output of your analysis.</a:t>
            </a:r>
            <a:r>
              <a:rPr lang="en" altLang="zh-CN" dirty="0"/>
              <a:t> </a:t>
            </a:r>
            <a:br>
              <a:rPr lang="en" altLang="zh-CN" dirty="0"/>
            </a:b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A37A85-7C39-1E4B-AC6A-692B7C96698E}"/>
              </a:ext>
            </a:extLst>
          </p:cNvPr>
          <p:cNvSpPr/>
          <p:nvPr/>
        </p:nvSpPr>
        <p:spPr>
          <a:xfrm>
            <a:off x="1219201" y="4368104"/>
            <a:ext cx="1047915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input: </a:t>
            </a:r>
            <a:r>
              <a:rPr lang="en-US" altLang="zh-CN" sz="2800" dirty="0" err="1"/>
              <a:t>crime.csv</a:t>
            </a:r>
            <a:r>
              <a:rPr lang="en-US" altLang="zh-CN" sz="2800" dirty="0"/>
              <a:t> (csv files store </a:t>
            </a:r>
            <a:r>
              <a:rPr lang="en-US" altLang="zh-CN" sz="2800" dirty="0" err="1"/>
              <a:t>denver</a:t>
            </a:r>
            <a:r>
              <a:rPr lang="en-US" altLang="zh-CN" sz="2800" dirty="0"/>
              <a:t> crime data)</a:t>
            </a:r>
          </a:p>
          <a:p>
            <a:r>
              <a:rPr lang="en-US" altLang="zh-CN" sz="2800" dirty="0"/>
              <a:t>output: 4 bar plots, two pie plots, 3 heat maps.</a:t>
            </a:r>
          </a:p>
          <a:p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364037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9F9FC-488F-0846-B59C-8C73BE9C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Data wrangling and statistical summary</a:t>
            </a:r>
            <a:br>
              <a:rPr lang="en" altLang="zh-CN" b="1" dirty="0"/>
            </a:br>
            <a:r>
              <a:rPr lang="en-US" altLang="zh-CN" sz="3200" dirty="0"/>
              <a:t>Unusual thing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D848F-B7F6-EB4C-923F-241CFB8A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D0049-2FB6-C947-83B2-4BB9D8E0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Data summary statistics and interpretation</a:t>
            </a: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9F7B19-E795-7148-9A67-E4744C085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df</a:t>
            </a:r>
            <a:r>
              <a:rPr lang="en-US" altLang="zh-CN" dirty="0"/>
              <a:t>['IS_TRAFFIC'].sum() </a:t>
            </a:r>
          </a:p>
          <a:p>
            <a:r>
              <a:rPr lang="en-US" altLang="zh-CN" dirty="0"/>
              <a:t>sum of traffic number is 118163</a:t>
            </a:r>
          </a:p>
          <a:p>
            <a:r>
              <a:rPr lang="en-US" altLang="zh-CN" dirty="0" err="1"/>
              <a:t>df</a:t>
            </a:r>
            <a:r>
              <a:rPr lang="en-US" altLang="zh-CN" dirty="0"/>
              <a:t>[‘IS_CRIME'].sum() </a:t>
            </a:r>
          </a:p>
          <a:p>
            <a:r>
              <a:rPr lang="en-US" altLang="zh-CN" dirty="0"/>
              <a:t>sum of crime number is 336074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05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E509B-5327-CB4C-A365-A99337DF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747583"/>
          </a:xfrm>
        </p:spPr>
        <p:txBody>
          <a:bodyPr/>
          <a:lstStyle/>
          <a:p>
            <a:r>
              <a:rPr lang="en-US" altLang="zh-CN" b="1" dirty="0"/>
              <a:t>Main visualization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92151F-FBB3-8B40-A255-FAF0D68D0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554" y="747583"/>
            <a:ext cx="5489511" cy="399535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9DA9AC-9C63-484F-A614-F6E272565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566" y="747583"/>
            <a:ext cx="5489509" cy="3995352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261DD586-09A2-9542-9693-E356F9DC2B1E}"/>
              </a:ext>
            </a:extLst>
          </p:cNvPr>
          <p:cNvSpPr txBox="1">
            <a:spLocks/>
          </p:cNvSpPr>
          <p:nvPr/>
        </p:nvSpPr>
        <p:spPr>
          <a:xfrm>
            <a:off x="882457" y="5319584"/>
            <a:ext cx="5329882" cy="9947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2000" dirty="0"/>
              <a:t>From this figure, we can see the 17 o'clock has the most frequency of traffic accident, and 4 o'clock has least frequency.</a:t>
            </a:r>
            <a:endParaRPr kumimoji="1" lang="zh-CN" altLang="en-US" sz="200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6222871-09D6-4244-8A7E-121EB0E2D329}"/>
              </a:ext>
            </a:extLst>
          </p:cNvPr>
          <p:cNvSpPr txBox="1">
            <a:spLocks/>
          </p:cNvSpPr>
          <p:nvPr/>
        </p:nvSpPr>
        <p:spPr>
          <a:xfrm>
            <a:off x="6434759" y="5286632"/>
            <a:ext cx="5329882" cy="9947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dirty="0"/>
              <a:t>From this figure, we can see the 16 o'clock has the most frequency of crime event, and 5 o'clock has least frequency.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070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26A01-8FB7-FA46-B25A-E7AB39D3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32" y="5762367"/>
            <a:ext cx="6351373" cy="998837"/>
          </a:xfrm>
        </p:spPr>
        <p:txBody>
          <a:bodyPr>
            <a:noAutofit/>
          </a:bodyPr>
          <a:lstStyle/>
          <a:p>
            <a:r>
              <a:rPr lang="en" altLang="zh-CN" sz="2400" dirty="0"/>
              <a:t>From this figure, we can see the five-point has the most frequency of crime neighborhood, and </a:t>
            </a:r>
            <a:r>
              <a:rPr lang="en" altLang="zh-CN" sz="2400" dirty="0" err="1"/>
              <a:t>indian</a:t>
            </a:r>
            <a:r>
              <a:rPr lang="en" altLang="zh-CN" sz="2400" dirty="0"/>
              <a:t>-creek has least frequency.</a:t>
            </a:r>
            <a:endParaRPr kumimoji="1" lang="zh-CN" altLang="en-US" sz="24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521C6C-5FA1-7C44-B4B0-CC88796A5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831" y="58837"/>
            <a:ext cx="6048327" cy="570352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0EDC72-993C-E745-8649-B99D23713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159" y="210065"/>
            <a:ext cx="5352841" cy="509098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E90524E6-810D-3D42-B5CC-C405074B3865}"/>
              </a:ext>
            </a:extLst>
          </p:cNvPr>
          <p:cNvSpPr txBox="1">
            <a:spLocks/>
          </p:cNvSpPr>
          <p:nvPr/>
        </p:nvSpPr>
        <p:spPr>
          <a:xfrm>
            <a:off x="7599405" y="5535827"/>
            <a:ext cx="4263080" cy="998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2400" dirty="0"/>
              <a:t>Figure: show most ten frequency crime neighborhood.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120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F18D1-7161-774D-90F3-E1F12C38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09" y="5609968"/>
            <a:ext cx="5948364" cy="1248032"/>
          </a:xfrm>
        </p:spPr>
        <p:txBody>
          <a:bodyPr>
            <a:normAutofit/>
          </a:bodyPr>
          <a:lstStyle/>
          <a:p>
            <a:r>
              <a:rPr lang="en" altLang="zh-CN" sz="2400" dirty="0"/>
              <a:t>From this figure, we can see the </a:t>
            </a:r>
            <a:r>
              <a:rPr lang="en" altLang="zh-CN" sz="2400" dirty="0" err="1"/>
              <a:t>stapleton</a:t>
            </a:r>
            <a:r>
              <a:rPr lang="en" altLang="zh-CN" sz="2400" dirty="0"/>
              <a:t> has the most frequency in traffic accident, and </a:t>
            </a:r>
            <a:r>
              <a:rPr lang="en" altLang="zh-CN" sz="2400" dirty="0" err="1"/>
              <a:t>indian</a:t>
            </a:r>
            <a:r>
              <a:rPr lang="en" altLang="zh-CN" sz="2400" dirty="0"/>
              <a:t>-creek has least frequency.</a:t>
            </a:r>
            <a:endParaRPr kumimoji="1" lang="zh-CN" altLang="en-US" sz="24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0C60FA-3E75-ED4C-B592-CFCA0FF7B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108" y="-6363"/>
            <a:ext cx="6029244" cy="534448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50002C-1A02-644E-8173-7A41AC9A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73" y="0"/>
            <a:ext cx="5442527" cy="4843849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F7BF8BFA-8FE3-0741-9BC5-5CFDA894FC71}"/>
              </a:ext>
            </a:extLst>
          </p:cNvPr>
          <p:cNvSpPr txBox="1">
            <a:spLocks/>
          </p:cNvSpPr>
          <p:nvPr/>
        </p:nvSpPr>
        <p:spPr>
          <a:xfrm>
            <a:off x="6365768" y="5894172"/>
            <a:ext cx="5948364" cy="963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2400" dirty="0"/>
              <a:t>Figure: show most ten frequency crime neighborhood.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9233005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剪切</Template>
  <TotalTime>45</TotalTime>
  <Words>289</Words>
  <Application>Microsoft Macintosh PowerPoint</Application>
  <PresentationFormat>宽屏</PresentationFormat>
  <Paragraphs>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Franklin Gothic Book</vt:lpstr>
      <vt:lpstr>剪切</vt:lpstr>
      <vt:lpstr> </vt:lpstr>
      <vt:lpstr>Dataset and motivation slide Why dataset was collected.</vt:lpstr>
      <vt:lpstr>Describe the meta data of your dataset.</vt:lpstr>
      <vt:lpstr>Research Questions What real world problem you trying to solve and why.  </vt:lpstr>
      <vt:lpstr>Data wrangling and statistical summary Unusual thing</vt:lpstr>
      <vt:lpstr>Data summary statistics and interpretation</vt:lpstr>
      <vt:lpstr>Main visualization</vt:lpstr>
      <vt:lpstr>From this figure, we can see the five-point has the most frequency of crime neighborhood, and indian-creek has least frequency.</vt:lpstr>
      <vt:lpstr>From this figure, we can see the stapleton has the most frequency in traffic accident, and indian-creek has least frequency.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Siyuan Ji</dc:creator>
  <cp:lastModifiedBy>Siyuan Ji</cp:lastModifiedBy>
  <cp:revision>4</cp:revision>
  <dcterms:created xsi:type="dcterms:W3CDTF">2019-03-17T08:34:10Z</dcterms:created>
  <dcterms:modified xsi:type="dcterms:W3CDTF">2019-03-17T09:20:03Z</dcterms:modified>
</cp:coreProperties>
</file>