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44" r:id="rId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500"/>
    <a:srgbClr val="FFF4DB"/>
    <a:srgbClr val="FFE30D"/>
    <a:srgbClr val="F7F7F7"/>
    <a:srgbClr val="F7F7D9"/>
    <a:srgbClr val="F7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08" y="-5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F9CC2-830C-B34E-8FBF-D15678A8411A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DB82-7C31-A548-8A59-8986F894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D9ED-35DA-474A-9A02-68903E075D77}" type="datetimeFigureOut">
              <a:rPr lang="es-ES" smtClean="0"/>
              <a:t>20/02/2020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2677-EE15-AD45-947E-10B15785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063DE-BD2A-465D-BD5F-5D1E48C48A39}"/>
              </a:ext>
            </a:extLst>
          </p:cNvPr>
          <p:cNvGrpSpPr/>
          <p:nvPr/>
        </p:nvGrpSpPr>
        <p:grpSpPr>
          <a:xfrm>
            <a:off x="1386221" y="838200"/>
            <a:ext cx="4083801" cy="4064921"/>
            <a:chOff x="1386221" y="838200"/>
            <a:chExt cx="4083801" cy="40649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21C533-73F1-4A91-B213-5F73E6B13CD0}"/>
                </a:ext>
              </a:extLst>
            </p:cNvPr>
            <p:cNvGrpSpPr/>
            <p:nvPr/>
          </p:nvGrpSpPr>
          <p:grpSpPr>
            <a:xfrm>
              <a:off x="1386221" y="838200"/>
              <a:ext cx="4083801" cy="4064921"/>
              <a:chOff x="777694" y="1655055"/>
              <a:chExt cx="3505840" cy="3267016"/>
            </a:xfrm>
          </p:grpSpPr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B99FA242-07EB-44C1-8C1E-A13D785E9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176" y="2387220"/>
                <a:ext cx="1176499" cy="25348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6">
                <a:extLst>
                  <a:ext uri="{FF2B5EF4-FFF2-40B4-BE49-F238E27FC236}">
                    <a16:creationId xmlns:a16="http://schemas.microsoft.com/office/drawing/2014/main" id="{1E6611D4-EB41-4CD4-8DBC-F3B7E4779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013" y="2152652"/>
                <a:ext cx="823663" cy="276941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5">
                <a:extLst>
                  <a:ext uri="{FF2B5EF4-FFF2-40B4-BE49-F238E27FC236}">
                    <a16:creationId xmlns:a16="http://schemas.microsoft.com/office/drawing/2014/main" id="{B0F230B8-8AF5-484D-835B-D8838517C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8680" y="1655055"/>
                <a:ext cx="498520" cy="32670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Paralelogramo 8">
                <a:extLst>
                  <a:ext uri="{FF2B5EF4-FFF2-40B4-BE49-F238E27FC236}">
                    <a16:creationId xmlns:a16="http://schemas.microsoft.com/office/drawing/2014/main" id="{1C8E3340-7EDF-4D13-A6F0-2F94A975F5C4}"/>
                  </a:ext>
                </a:extLst>
              </p:cNvPr>
              <p:cNvSpPr/>
              <p:nvPr/>
            </p:nvSpPr>
            <p:spPr>
              <a:xfrm>
                <a:off x="777694" y="1850661"/>
                <a:ext cx="3147256" cy="2910968"/>
              </a:xfrm>
              <a:prstGeom prst="parallelogram">
                <a:avLst>
                  <a:gd name="adj" fmla="val 56890"/>
                </a:avLst>
              </a:prstGeom>
              <a:solidFill>
                <a:schemeClr val="accent6">
                  <a:lumMod val="40000"/>
                  <a:lumOff val="60000"/>
                  <a:alpha val="61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orma libre 10">
                <a:extLst>
                  <a:ext uri="{FF2B5EF4-FFF2-40B4-BE49-F238E27FC236}">
                    <a16:creationId xmlns:a16="http://schemas.microsoft.com/office/drawing/2014/main" id="{6B892E47-52B1-4FAC-8B06-7031D8DD9D76}"/>
                  </a:ext>
                </a:extLst>
              </p:cNvPr>
              <p:cNvSpPr/>
              <p:nvPr/>
            </p:nvSpPr>
            <p:spPr>
              <a:xfrm rot="3248845">
                <a:off x="2272186" y="2474567"/>
                <a:ext cx="592548" cy="1233343"/>
              </a:xfrm>
              <a:custGeom>
                <a:avLst/>
                <a:gdLst>
                  <a:gd name="connsiteX0" fmla="*/ 45169 w 3212123"/>
                  <a:gd name="connsiteY0" fmla="*/ 2958466 h 3583454"/>
                  <a:gd name="connsiteX1" fmla="*/ 565767 w 3212123"/>
                  <a:gd name="connsiteY1" fmla="*/ 3542237 h 3583454"/>
                  <a:gd name="connsiteX2" fmla="*/ 2332648 w 3212123"/>
                  <a:gd name="connsiteY2" fmla="*/ 3455460 h 3583454"/>
                  <a:gd name="connsiteX3" fmla="*/ 3192424 w 3212123"/>
                  <a:gd name="connsiteY3" fmla="*/ 2816467 h 3583454"/>
                  <a:gd name="connsiteX4" fmla="*/ 1543862 w 3212123"/>
                  <a:gd name="connsiteY4" fmla="*/ 164 h 3583454"/>
                  <a:gd name="connsiteX5" fmla="*/ 45169 w 3212123"/>
                  <a:gd name="connsiteY5" fmla="*/ 2958466 h 358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2123" h="3583454">
                    <a:moveTo>
                      <a:pt x="45169" y="2958466"/>
                    </a:moveTo>
                    <a:cubicBezTo>
                      <a:pt x="-117847" y="3548811"/>
                      <a:pt x="184521" y="3459405"/>
                      <a:pt x="565767" y="3542237"/>
                    </a:cubicBezTo>
                    <a:cubicBezTo>
                      <a:pt x="947013" y="3625069"/>
                      <a:pt x="1894872" y="3576422"/>
                      <a:pt x="2332648" y="3455460"/>
                    </a:cubicBezTo>
                    <a:cubicBezTo>
                      <a:pt x="2770424" y="3334498"/>
                      <a:pt x="3323888" y="3392350"/>
                      <a:pt x="3192424" y="2816467"/>
                    </a:cubicBezTo>
                    <a:cubicBezTo>
                      <a:pt x="3060960" y="2240584"/>
                      <a:pt x="2067090" y="-22188"/>
                      <a:pt x="1543862" y="164"/>
                    </a:cubicBezTo>
                    <a:cubicBezTo>
                      <a:pt x="1020634" y="22516"/>
                      <a:pt x="208185" y="2368121"/>
                      <a:pt x="45169" y="295846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Conector recto 12">
                <a:extLst>
                  <a:ext uri="{FF2B5EF4-FFF2-40B4-BE49-F238E27FC236}">
                    <a16:creationId xmlns:a16="http://schemas.microsoft.com/office/drawing/2014/main" id="{3739B88C-AFA7-4C04-A4E0-F85AD553B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1879" y="2512956"/>
                <a:ext cx="322405" cy="107889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orma libre 21">
                <a:extLst>
                  <a:ext uri="{FF2B5EF4-FFF2-40B4-BE49-F238E27FC236}">
                    <a16:creationId xmlns:a16="http://schemas.microsoft.com/office/drawing/2014/main" id="{35F10121-B261-4A2A-87AC-9D58BBFBC47E}"/>
                  </a:ext>
                </a:extLst>
              </p:cNvPr>
              <p:cNvSpPr/>
              <p:nvPr/>
            </p:nvSpPr>
            <p:spPr>
              <a:xfrm>
                <a:off x="2536433" y="2806943"/>
                <a:ext cx="1474426" cy="499202"/>
              </a:xfrm>
              <a:custGeom>
                <a:avLst/>
                <a:gdLst>
                  <a:gd name="connsiteX0" fmla="*/ 0 w 1474426"/>
                  <a:gd name="connsiteY0" fmla="*/ 331340 h 499202"/>
                  <a:gd name="connsiteX1" fmla="*/ 795606 w 1474426"/>
                  <a:gd name="connsiteY1" fmla="*/ 2915 h 499202"/>
                  <a:gd name="connsiteX2" fmla="*/ 1474426 w 1474426"/>
                  <a:gd name="connsiteY2" fmla="*/ 499202 h 499202"/>
                  <a:gd name="connsiteX3" fmla="*/ 1474426 w 1474426"/>
                  <a:gd name="connsiteY3" fmla="*/ 499202 h 49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26" h="499202">
                    <a:moveTo>
                      <a:pt x="0" y="331340"/>
                    </a:moveTo>
                    <a:cubicBezTo>
                      <a:pt x="274934" y="153139"/>
                      <a:pt x="549868" y="-25062"/>
                      <a:pt x="795606" y="2915"/>
                    </a:cubicBezTo>
                    <a:cubicBezTo>
                      <a:pt x="1041344" y="30892"/>
                      <a:pt x="1474426" y="499202"/>
                      <a:pt x="1474426" y="499202"/>
                    </a:cubicBezTo>
                    <a:lnTo>
                      <a:pt x="1474426" y="499202"/>
                    </a:lnTo>
                  </a:path>
                </a:pathLst>
              </a:custGeom>
              <a:ln>
                <a:solidFill>
                  <a:srgbClr val="C0504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adroTexto 22">
                <a:extLst>
                  <a:ext uri="{FF2B5EF4-FFF2-40B4-BE49-F238E27FC236}">
                    <a16:creationId xmlns:a16="http://schemas.microsoft.com/office/drawing/2014/main" id="{933F8528-D0EE-45E7-99E6-992BB7B082BA}"/>
                  </a:ext>
                </a:extLst>
              </p:cNvPr>
              <p:cNvSpPr txBox="1"/>
              <p:nvPr/>
            </p:nvSpPr>
            <p:spPr>
              <a:xfrm>
                <a:off x="3061523" y="3248395"/>
                <a:ext cx="1222011" cy="32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Montserrat Regular"/>
                    <a:cs typeface="Montserrat Regular"/>
                  </a:rPr>
                  <a:t>Feasible Set</a:t>
                </a:r>
              </a:p>
            </p:txBody>
          </p:sp>
        </p:grpSp>
        <p:cxnSp>
          <p:nvCxnSpPr>
            <p:cNvPr id="54" name="Conector recto 12">
              <a:extLst>
                <a:ext uri="{FF2B5EF4-FFF2-40B4-BE49-F238E27FC236}">
                  <a16:creationId xmlns:a16="http://schemas.microsoft.com/office/drawing/2014/main" id="{0356E6A9-A445-4F20-85C3-7B8F421025F5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046019" y="838200"/>
              <a:ext cx="193526" cy="135468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12">
              <a:extLst>
                <a:ext uri="{FF2B5EF4-FFF2-40B4-BE49-F238E27FC236}">
                  <a16:creationId xmlns:a16="http://schemas.microsoft.com/office/drawing/2014/main" id="{06E4C109-8F30-4C36-A437-3A0B1FF9302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288381" y="1749182"/>
              <a:ext cx="475140" cy="109347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2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 Regular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Characterization of Biological Fibrils from X-ray Scanning MicroDiffraction Measurements</dc:title>
  <dc:creator>Biel</dc:creator>
  <cp:lastModifiedBy>Jared Miller</cp:lastModifiedBy>
  <cp:revision>209</cp:revision>
  <dcterms:created xsi:type="dcterms:W3CDTF">2018-12-05T00:39:51Z</dcterms:created>
  <dcterms:modified xsi:type="dcterms:W3CDTF">2020-02-20T17:05:31Z</dcterms:modified>
</cp:coreProperties>
</file>