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34"/>
  </p:notesMasterIdLst>
  <p:sldIdLst>
    <p:sldId id="256" r:id="rId6"/>
    <p:sldId id="261" r:id="rId7"/>
    <p:sldId id="309" r:id="rId8"/>
    <p:sldId id="277" r:id="rId9"/>
    <p:sldId id="269" r:id="rId10"/>
    <p:sldId id="270" r:id="rId11"/>
    <p:sldId id="279" r:id="rId12"/>
    <p:sldId id="282" r:id="rId13"/>
    <p:sldId id="280" r:id="rId14"/>
    <p:sldId id="286" r:id="rId15"/>
    <p:sldId id="305" r:id="rId16"/>
    <p:sldId id="283" r:id="rId17"/>
    <p:sldId id="313" r:id="rId18"/>
    <p:sldId id="316" r:id="rId19"/>
    <p:sldId id="317" r:id="rId20"/>
    <p:sldId id="296" r:id="rId21"/>
    <p:sldId id="300" r:id="rId22"/>
    <p:sldId id="288" r:id="rId23"/>
    <p:sldId id="319" r:id="rId24"/>
    <p:sldId id="320" r:id="rId25"/>
    <p:sldId id="298" r:id="rId26"/>
    <p:sldId id="268" r:id="rId27"/>
    <p:sldId id="308" r:id="rId28"/>
    <p:sldId id="318" r:id="rId29"/>
    <p:sldId id="274" r:id="rId30"/>
    <p:sldId id="315" r:id="rId31"/>
    <p:sldId id="284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8F227-B575-84B7-AB07-257BD5BB26FC}" v="1" dt="2020-06-27T14:27:04.099"/>
    <p1510:client id="{0B2372C0-88FC-213A-09DA-B16DADE45D72}" v="6" dt="2020-07-30T06:15:15.500"/>
    <p1510:client id="{15FE854D-D991-7B0E-16DC-8E46484376CE}" v="2" dt="2019-12-24T00:49:28.851"/>
    <p1510:client id="{5CAD12CD-4E7A-D660-3A4D-6214D23B2AF4}" v="4" dt="2020-08-28T19:59:41.557"/>
    <p1510:client id="{6C4E7934-A66B-52E3-2231-C743E6254A28}" v="2676" dt="2019-10-24T09:47:55.533"/>
    <p1510:client id="{B2484BA1-FB11-A2F3-0453-780FE357800F}" v="1934" dt="2019-11-12T07:37:16.152"/>
    <p1510:client id="{DC43A65D-2412-AB2F-9126-34819C7F9510}" v="59" dt="2019-11-21T00:15:29.982"/>
    <p1510:client id="{FBA05B28-C72D-4F66-8A98-870582CDF0F9}" v="7" dt="2019-06-03T17:36:41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f1d1902dd3ac36196aa1b3a11e347dc652c51b107ce09e8084b8e9220917043::" providerId="AD" clId="Web-{06D8F227-B575-84B7-AB07-257BD5BB26FC}"/>
    <pc:docChg chg="modSld">
      <pc:chgData name="Guest User" userId="S::urn:spo:anon#6f1d1902dd3ac36196aa1b3a11e347dc652c51b107ce09e8084b8e9220917043::" providerId="AD" clId="Web-{06D8F227-B575-84B7-AB07-257BD5BB26FC}" dt="2020-06-27T14:27:04.099" v="0" actId="1076"/>
      <pc:docMkLst>
        <pc:docMk/>
      </pc:docMkLst>
      <pc:sldChg chg="modSp">
        <pc:chgData name="Guest User" userId="S::urn:spo:anon#6f1d1902dd3ac36196aa1b3a11e347dc652c51b107ce09e8084b8e9220917043::" providerId="AD" clId="Web-{06D8F227-B575-84B7-AB07-257BD5BB26FC}" dt="2020-06-27T14:27:04.099" v="0" actId="1076"/>
        <pc:sldMkLst>
          <pc:docMk/>
          <pc:sldMk cId="162426507" sldId="305"/>
        </pc:sldMkLst>
        <pc:spChg chg="mod">
          <ac:chgData name="Guest User" userId="S::urn:spo:anon#6f1d1902dd3ac36196aa1b3a11e347dc652c51b107ce09e8084b8e9220917043::" providerId="AD" clId="Web-{06D8F227-B575-84B7-AB07-257BD5BB26FC}" dt="2020-06-27T14:27:04.099" v="0" actId="1076"/>
          <ac:spMkLst>
            <pc:docMk/>
            <pc:sldMk cId="162426507" sldId="305"/>
            <ac:spMk id="33" creationId="{F7BA4C91-4DFB-4C82-8454-34643D67F535}"/>
          </ac:spMkLst>
        </pc:spChg>
      </pc:sldChg>
    </pc:docChg>
  </pc:docChgLst>
  <pc:docChgLst>
    <pc:chgData name="Minae Lee" userId="S::minae@nucamp.co::fd8661ea-038b-4311-9694-b703622d7ae4" providerId="AD" clId="Web-{5CAD12CD-4E7A-D660-3A4D-6214D23B2AF4}"/>
    <pc:docChg chg="modSld">
      <pc:chgData name="Minae Lee" userId="S::minae@nucamp.co::fd8661ea-038b-4311-9694-b703622d7ae4" providerId="AD" clId="Web-{5CAD12CD-4E7A-D660-3A4D-6214D23B2AF4}" dt="2020-08-28T19:59:41.557" v="3"/>
      <pc:docMkLst>
        <pc:docMk/>
      </pc:docMkLst>
      <pc:sldChg chg="modSp">
        <pc:chgData name="Minae Lee" userId="S::minae@nucamp.co::fd8661ea-038b-4311-9694-b703622d7ae4" providerId="AD" clId="Web-{5CAD12CD-4E7A-D660-3A4D-6214D23B2AF4}" dt="2020-08-28T19:59:41.557" v="3"/>
        <pc:sldMkLst>
          <pc:docMk/>
          <pc:sldMk cId="3878852149" sldId="261"/>
        </pc:sldMkLst>
        <pc:graphicFrameChg chg="mod modGraphic">
          <ac:chgData name="Minae Lee" userId="S::minae@nucamp.co::fd8661ea-038b-4311-9694-b703622d7ae4" providerId="AD" clId="Web-{5CAD12CD-4E7A-D660-3A4D-6214D23B2AF4}" dt="2020-08-28T19:59:41.557" v="3"/>
          <ac:graphicFrameMkLst>
            <pc:docMk/>
            <pc:sldMk cId="3878852149" sldId="261"/>
            <ac:graphicFrameMk id="4" creationId="{38D321BA-1E3F-419E-8506-098277A15DE1}"/>
          </ac:graphicFrameMkLst>
        </pc:graphicFrameChg>
      </pc:sldChg>
    </pc:docChg>
  </pc:docChgLst>
  <pc:docChgLst>
    <pc:chgData name="Minae Lee" userId="S::minae@nucamp.co::fd8661ea-038b-4311-9694-b703622d7ae4" providerId="AD" clId="Web-{0B2372C0-88FC-213A-09DA-B16DADE45D72}"/>
    <pc:docChg chg="modSld">
      <pc:chgData name="Minae Lee" userId="S::minae@nucamp.co::fd8661ea-038b-4311-9694-b703622d7ae4" providerId="AD" clId="Web-{0B2372C0-88FC-213A-09DA-B16DADE45D72}" dt="2020-07-30T06:15:08.046" v="4" actId="20577"/>
      <pc:docMkLst>
        <pc:docMk/>
      </pc:docMkLst>
      <pc:sldChg chg="modSp">
        <pc:chgData name="Minae Lee" userId="S::minae@nucamp.co::fd8661ea-038b-4311-9694-b703622d7ae4" providerId="AD" clId="Web-{0B2372C0-88FC-213A-09DA-B16DADE45D72}" dt="2020-07-30T06:15:08.046" v="4" actId="20577"/>
        <pc:sldMkLst>
          <pc:docMk/>
          <pc:sldMk cId="3355578865" sldId="279"/>
        </pc:sldMkLst>
        <pc:spChg chg="mod">
          <ac:chgData name="Minae Lee" userId="S::minae@nucamp.co::fd8661ea-038b-4311-9694-b703622d7ae4" providerId="AD" clId="Web-{0B2372C0-88FC-213A-09DA-B16DADE45D72}" dt="2020-07-30T06:15:08.046" v="4" actId="20577"/>
          <ac:spMkLst>
            <pc:docMk/>
            <pc:sldMk cId="3355578865" sldId="279"/>
            <ac:spMk id="2" creationId="{24769965-DCE8-45B0-999B-1BE3215C2DAE}"/>
          </ac:spMkLst>
        </pc:spChg>
      </pc:sldChg>
    </pc:docChg>
  </pc:docChgLst>
  <pc:docChgLst>
    <pc:chgData name="Minae Lee" userId="S::minae@nucamp.co::fd8661ea-038b-4311-9694-b703622d7ae4" providerId="AD" clId="Web-{DC43A65D-2412-AB2F-9126-34819C7F9510}"/>
    <pc:docChg chg="modSld">
      <pc:chgData name="Minae Lee" userId="S::minae@nucamp.co::fd8661ea-038b-4311-9694-b703622d7ae4" providerId="AD" clId="Web-{DC43A65D-2412-AB2F-9126-34819C7F9510}" dt="2019-11-21T00:15:29.857" v="58"/>
      <pc:docMkLst>
        <pc:docMk/>
      </pc:docMkLst>
      <pc:sldChg chg="mod setBg">
        <pc:chgData name="Minae Lee" userId="S::minae@nucamp.co::fd8661ea-038b-4311-9694-b703622d7ae4" providerId="AD" clId="Web-{DC43A65D-2412-AB2F-9126-34819C7F9510}" dt="2019-11-21T00:14:41.872" v="29"/>
        <pc:sldMkLst>
          <pc:docMk/>
          <pc:sldMk cId="1455633512" sldId="256"/>
        </pc:sldMkLst>
      </pc:sldChg>
      <pc:sldChg chg="mod setBg">
        <pc:chgData name="Minae Lee" userId="S::minae@nucamp.co::fd8661ea-038b-4311-9694-b703622d7ae4" providerId="AD" clId="Web-{DC43A65D-2412-AB2F-9126-34819C7F9510}" dt="2019-11-21T00:14:42.044" v="30"/>
        <pc:sldMkLst>
          <pc:docMk/>
          <pc:sldMk cId="1281760466" sldId="260"/>
        </pc:sldMkLst>
      </pc:sldChg>
      <pc:sldChg chg="mod setBg">
        <pc:chgData name="Minae Lee" userId="S::minae@nucamp.co::fd8661ea-038b-4311-9694-b703622d7ae4" providerId="AD" clId="Web-{DC43A65D-2412-AB2F-9126-34819C7F9510}" dt="2019-11-21T00:15:29.857" v="58"/>
        <pc:sldMkLst>
          <pc:docMk/>
          <pc:sldMk cId="3878852149" sldId="261"/>
        </pc:sldMkLst>
      </pc:sldChg>
      <pc:sldChg chg="mod setBg">
        <pc:chgData name="Minae Lee" userId="S::minae@nucamp.co::fd8661ea-038b-4311-9694-b703622d7ae4" providerId="AD" clId="Web-{DC43A65D-2412-AB2F-9126-34819C7F9510}" dt="2019-11-21T00:14:42.841" v="36"/>
        <pc:sldMkLst>
          <pc:docMk/>
          <pc:sldMk cId="832326053" sldId="268"/>
        </pc:sldMkLst>
      </pc:sldChg>
      <pc:sldChg chg="mod setBg">
        <pc:chgData name="Minae Lee" userId="S::minae@nucamp.co::fd8661ea-038b-4311-9694-b703622d7ae4" providerId="AD" clId="Web-{DC43A65D-2412-AB2F-9126-34819C7F9510}" dt="2019-11-21T00:14:44.794" v="53"/>
        <pc:sldMkLst>
          <pc:docMk/>
          <pc:sldMk cId="197191254" sldId="269"/>
        </pc:sldMkLst>
      </pc:sldChg>
      <pc:sldChg chg="mod setBg">
        <pc:chgData name="Minae Lee" userId="S::minae@nucamp.co::fd8661ea-038b-4311-9694-b703622d7ae4" providerId="AD" clId="Web-{DC43A65D-2412-AB2F-9126-34819C7F9510}" dt="2019-11-21T00:14:44.653" v="52"/>
        <pc:sldMkLst>
          <pc:docMk/>
          <pc:sldMk cId="2305398698" sldId="270"/>
        </pc:sldMkLst>
      </pc:sldChg>
      <pc:sldChg chg="mod setBg">
        <pc:chgData name="Minae Lee" userId="S::minae@nucamp.co::fd8661ea-038b-4311-9694-b703622d7ae4" providerId="AD" clId="Web-{DC43A65D-2412-AB2F-9126-34819C7F9510}" dt="2019-11-21T00:14:42.388" v="33"/>
        <pc:sldMkLst>
          <pc:docMk/>
          <pc:sldMk cId="3963077336" sldId="274"/>
        </pc:sldMkLst>
      </pc:sldChg>
      <pc:sldChg chg="mod setBg">
        <pc:chgData name="Minae Lee" userId="S::minae@nucamp.co::fd8661ea-038b-4311-9694-b703622d7ae4" providerId="AD" clId="Web-{DC43A65D-2412-AB2F-9126-34819C7F9510}" dt="2019-11-21T00:14:44.919" v="54"/>
        <pc:sldMkLst>
          <pc:docMk/>
          <pc:sldMk cId="3373712016" sldId="277"/>
        </pc:sldMkLst>
      </pc:sldChg>
      <pc:sldChg chg="mod setBg">
        <pc:chgData name="Minae Lee" userId="S::minae@nucamp.co::fd8661ea-038b-4311-9694-b703622d7ae4" providerId="AD" clId="Web-{DC43A65D-2412-AB2F-9126-34819C7F9510}" dt="2019-11-21T00:14:44.544" v="51"/>
        <pc:sldMkLst>
          <pc:docMk/>
          <pc:sldMk cId="3355578865" sldId="279"/>
        </pc:sldMkLst>
      </pc:sldChg>
      <pc:sldChg chg="mod setBg">
        <pc:chgData name="Minae Lee" userId="S::minae@nucamp.co::fd8661ea-038b-4311-9694-b703622d7ae4" providerId="AD" clId="Web-{DC43A65D-2412-AB2F-9126-34819C7F9510}" dt="2019-11-21T00:14:44.372" v="49"/>
        <pc:sldMkLst>
          <pc:docMk/>
          <pc:sldMk cId="1001559623" sldId="280"/>
        </pc:sldMkLst>
      </pc:sldChg>
      <pc:sldChg chg="mod setBg">
        <pc:chgData name="Minae Lee" userId="S::minae@nucamp.co::fd8661ea-038b-4311-9694-b703622d7ae4" providerId="AD" clId="Web-{DC43A65D-2412-AB2F-9126-34819C7F9510}" dt="2019-11-21T00:14:44.466" v="50"/>
        <pc:sldMkLst>
          <pc:docMk/>
          <pc:sldMk cId="1040088771" sldId="282"/>
        </pc:sldMkLst>
      </pc:sldChg>
      <pc:sldChg chg="mod setBg">
        <pc:chgData name="Minae Lee" userId="S::minae@nucamp.co::fd8661ea-038b-4311-9694-b703622d7ae4" providerId="AD" clId="Web-{DC43A65D-2412-AB2F-9126-34819C7F9510}" dt="2019-11-21T00:14:44.013" v="46"/>
        <pc:sldMkLst>
          <pc:docMk/>
          <pc:sldMk cId="3922807684" sldId="283"/>
        </pc:sldMkLst>
      </pc:sldChg>
      <pc:sldChg chg="mod setBg">
        <pc:chgData name="Minae Lee" userId="S::minae@nucamp.co::fd8661ea-038b-4311-9694-b703622d7ae4" providerId="AD" clId="Web-{DC43A65D-2412-AB2F-9126-34819C7F9510}" dt="2019-11-21T00:14:42.169" v="31"/>
        <pc:sldMkLst>
          <pc:docMk/>
          <pc:sldMk cId="2666283915" sldId="284"/>
        </pc:sldMkLst>
      </pc:sldChg>
      <pc:sldChg chg="mod setBg">
        <pc:chgData name="Minae Lee" userId="S::minae@nucamp.co::fd8661ea-038b-4311-9694-b703622d7ae4" providerId="AD" clId="Web-{DC43A65D-2412-AB2F-9126-34819C7F9510}" dt="2019-11-21T00:14:44.247" v="48"/>
        <pc:sldMkLst>
          <pc:docMk/>
          <pc:sldMk cId="2118005228" sldId="286"/>
        </pc:sldMkLst>
      </pc:sldChg>
      <pc:sldChg chg="mod setBg">
        <pc:chgData name="Minae Lee" userId="S::minae@nucamp.co::fd8661ea-038b-4311-9694-b703622d7ae4" providerId="AD" clId="Web-{DC43A65D-2412-AB2F-9126-34819C7F9510}" dt="2019-11-21T00:14:43.295" v="40"/>
        <pc:sldMkLst>
          <pc:docMk/>
          <pc:sldMk cId="1667948158" sldId="288"/>
        </pc:sldMkLst>
      </pc:sldChg>
      <pc:sldChg chg="mod setBg">
        <pc:chgData name="Minae Lee" userId="S::minae@nucamp.co::fd8661ea-038b-4311-9694-b703622d7ae4" providerId="AD" clId="Web-{DC43A65D-2412-AB2F-9126-34819C7F9510}" dt="2019-11-21T00:14:43.575" v="42"/>
        <pc:sldMkLst>
          <pc:docMk/>
          <pc:sldMk cId="3255012904" sldId="296"/>
        </pc:sldMkLst>
      </pc:sldChg>
      <pc:sldChg chg="mod setBg">
        <pc:chgData name="Minae Lee" userId="S::minae@nucamp.co::fd8661ea-038b-4311-9694-b703622d7ae4" providerId="AD" clId="Web-{DC43A65D-2412-AB2F-9126-34819C7F9510}" dt="2019-11-21T00:14:42.981" v="37"/>
        <pc:sldMkLst>
          <pc:docMk/>
          <pc:sldMk cId="3065857657" sldId="298"/>
        </pc:sldMkLst>
      </pc:sldChg>
      <pc:sldChg chg="mod setBg">
        <pc:chgData name="Minae Lee" userId="S::minae@nucamp.co::fd8661ea-038b-4311-9694-b703622d7ae4" providerId="AD" clId="Web-{DC43A65D-2412-AB2F-9126-34819C7F9510}" dt="2019-11-21T00:14:43.450" v="41"/>
        <pc:sldMkLst>
          <pc:docMk/>
          <pc:sldMk cId="197676410" sldId="300"/>
        </pc:sldMkLst>
      </pc:sldChg>
      <pc:sldChg chg="mod setBg">
        <pc:chgData name="Minae Lee" userId="S::minae@nucamp.co::fd8661ea-038b-4311-9694-b703622d7ae4" providerId="AD" clId="Web-{DC43A65D-2412-AB2F-9126-34819C7F9510}" dt="2019-11-21T00:14:44.122" v="47"/>
        <pc:sldMkLst>
          <pc:docMk/>
          <pc:sldMk cId="162426507" sldId="305"/>
        </pc:sldMkLst>
      </pc:sldChg>
      <pc:sldChg chg="mod setBg">
        <pc:chgData name="Minae Lee" userId="S::minae@nucamp.co::fd8661ea-038b-4311-9694-b703622d7ae4" providerId="AD" clId="Web-{DC43A65D-2412-AB2F-9126-34819C7F9510}" dt="2019-11-21T00:14:42.669" v="35"/>
        <pc:sldMkLst>
          <pc:docMk/>
          <pc:sldMk cId="247396692" sldId="308"/>
        </pc:sldMkLst>
      </pc:sldChg>
      <pc:sldChg chg="mod setBg">
        <pc:chgData name="Minae Lee" userId="S::minae@nucamp.co::fd8661ea-038b-4311-9694-b703622d7ae4" providerId="AD" clId="Web-{DC43A65D-2412-AB2F-9126-34819C7F9510}" dt="2019-11-21T00:14:45.028" v="55"/>
        <pc:sldMkLst>
          <pc:docMk/>
          <pc:sldMk cId="886477165" sldId="309"/>
        </pc:sldMkLst>
      </pc:sldChg>
      <pc:sldChg chg="mod setBg">
        <pc:chgData name="Minae Lee" userId="S::minae@nucamp.co::fd8661ea-038b-4311-9694-b703622d7ae4" providerId="AD" clId="Web-{DC43A65D-2412-AB2F-9126-34819C7F9510}" dt="2019-11-21T00:14:43.919" v="45"/>
        <pc:sldMkLst>
          <pc:docMk/>
          <pc:sldMk cId="672083134" sldId="313"/>
        </pc:sldMkLst>
      </pc:sldChg>
      <pc:sldChg chg="mod setBg">
        <pc:chgData name="Minae Lee" userId="S::minae@nucamp.co::fd8661ea-038b-4311-9694-b703622d7ae4" providerId="AD" clId="Web-{DC43A65D-2412-AB2F-9126-34819C7F9510}" dt="2019-11-21T00:14:42.294" v="32"/>
        <pc:sldMkLst>
          <pc:docMk/>
          <pc:sldMk cId="2943364414" sldId="315"/>
        </pc:sldMkLst>
      </pc:sldChg>
      <pc:sldChg chg="mod setBg">
        <pc:chgData name="Minae Lee" userId="S::minae@nucamp.co::fd8661ea-038b-4311-9694-b703622d7ae4" providerId="AD" clId="Web-{DC43A65D-2412-AB2F-9126-34819C7F9510}" dt="2019-11-21T00:14:43.809" v="44"/>
        <pc:sldMkLst>
          <pc:docMk/>
          <pc:sldMk cId="4090017876" sldId="316"/>
        </pc:sldMkLst>
      </pc:sldChg>
      <pc:sldChg chg="mod setBg">
        <pc:chgData name="Minae Lee" userId="S::minae@nucamp.co::fd8661ea-038b-4311-9694-b703622d7ae4" providerId="AD" clId="Web-{DC43A65D-2412-AB2F-9126-34819C7F9510}" dt="2019-11-21T00:14:43.700" v="43"/>
        <pc:sldMkLst>
          <pc:docMk/>
          <pc:sldMk cId="464047348" sldId="317"/>
        </pc:sldMkLst>
      </pc:sldChg>
      <pc:sldChg chg="mod setBg">
        <pc:chgData name="Minae Lee" userId="S::minae@nucamp.co::fd8661ea-038b-4311-9694-b703622d7ae4" providerId="AD" clId="Web-{DC43A65D-2412-AB2F-9126-34819C7F9510}" dt="2019-11-21T00:14:42.544" v="34"/>
        <pc:sldMkLst>
          <pc:docMk/>
          <pc:sldMk cId="1721191355" sldId="318"/>
        </pc:sldMkLst>
      </pc:sldChg>
      <pc:sldChg chg="mod setBg">
        <pc:chgData name="Minae Lee" userId="S::minae@nucamp.co::fd8661ea-038b-4311-9694-b703622d7ae4" providerId="AD" clId="Web-{DC43A65D-2412-AB2F-9126-34819C7F9510}" dt="2019-11-21T00:14:43.200" v="39"/>
        <pc:sldMkLst>
          <pc:docMk/>
          <pc:sldMk cId="1505176288" sldId="319"/>
        </pc:sldMkLst>
      </pc:sldChg>
      <pc:sldChg chg="mod setBg">
        <pc:chgData name="Minae Lee" userId="S::minae@nucamp.co::fd8661ea-038b-4311-9694-b703622d7ae4" providerId="AD" clId="Web-{DC43A65D-2412-AB2F-9126-34819C7F9510}" dt="2019-11-21T00:14:43.106" v="38"/>
        <pc:sldMkLst>
          <pc:docMk/>
          <pc:sldMk cId="3715360957" sldId="320"/>
        </pc:sldMkLst>
      </pc:sldChg>
    </pc:docChg>
  </pc:docChgLst>
  <pc:docChgLst>
    <pc:chgData name="Minae Lee" userId="S::minae@nucamp.co::fd8661ea-038b-4311-9694-b703622d7ae4" providerId="AD" clId="Web-{6C4E7934-A66B-52E3-2231-C743E6254A28}"/>
    <pc:docChg chg="addSld delSld modSld sldOrd">
      <pc:chgData name="Minae Lee" userId="S::minae@nucamp.co::fd8661ea-038b-4311-9694-b703622d7ae4" providerId="AD" clId="Web-{6C4E7934-A66B-52E3-2231-C743E6254A28}" dt="2019-10-24T09:47:55.533" v="2647" actId="20577"/>
      <pc:docMkLst>
        <pc:docMk/>
      </pc:docMkLst>
      <pc:sldChg chg="modSp">
        <pc:chgData name="Minae Lee" userId="S::minae@nucamp.co::fd8661ea-038b-4311-9694-b703622d7ae4" providerId="AD" clId="Web-{6C4E7934-A66B-52E3-2231-C743E6254A28}" dt="2019-10-24T09:46:44.739" v="2629" actId="20577"/>
        <pc:sldMkLst>
          <pc:docMk/>
          <pc:sldMk cId="1281760466" sldId="260"/>
        </pc:sldMkLst>
        <pc:spChg chg="mod">
          <ac:chgData name="Minae Lee" userId="S::minae@nucamp.co::fd8661ea-038b-4311-9694-b703622d7ae4" providerId="AD" clId="Web-{6C4E7934-A66B-52E3-2231-C743E6254A28}" dt="2019-10-24T09:46:44.739" v="2629" actId="20577"/>
          <ac:spMkLst>
            <pc:docMk/>
            <pc:sldMk cId="1281760466" sldId="260"/>
            <ac:spMk id="3" creationId="{38C96490-753D-4E81-A14D-5433C2129896}"/>
          </ac:spMkLst>
        </pc:spChg>
      </pc:sldChg>
      <pc:sldChg chg="modSp">
        <pc:chgData name="Minae Lee" userId="S::minae@nucamp.co::fd8661ea-038b-4311-9694-b703622d7ae4" providerId="AD" clId="Web-{6C4E7934-A66B-52E3-2231-C743E6254A28}" dt="2019-10-24T09:46:27.568" v="2626"/>
        <pc:sldMkLst>
          <pc:docMk/>
          <pc:sldMk cId="3878852149" sldId="261"/>
        </pc:sldMkLst>
        <pc:graphicFrameChg chg="mod modGraphic">
          <ac:chgData name="Minae Lee" userId="S::minae@nucamp.co::fd8661ea-038b-4311-9694-b703622d7ae4" providerId="AD" clId="Web-{6C4E7934-A66B-52E3-2231-C743E6254A28}" dt="2019-10-24T09:46:27.568" v="2626"/>
          <ac:graphicFrameMkLst>
            <pc:docMk/>
            <pc:sldMk cId="3878852149" sldId="261"/>
            <ac:graphicFrameMk id="4" creationId="{38D321BA-1E3F-419E-8506-098277A15DE1}"/>
          </ac:graphicFrameMkLst>
        </pc:graphicFrameChg>
      </pc:sldChg>
      <pc:sldChg chg="modSp">
        <pc:chgData name="Minae Lee" userId="S::minae@nucamp.co::fd8661ea-038b-4311-9694-b703622d7ae4" providerId="AD" clId="Web-{6C4E7934-A66B-52E3-2231-C743E6254A28}" dt="2019-10-24T09:45:08.815" v="2522" actId="20577"/>
        <pc:sldMkLst>
          <pc:docMk/>
          <pc:sldMk cId="832326053" sldId="268"/>
        </pc:sldMkLst>
        <pc:spChg chg="mod">
          <ac:chgData name="Minae Lee" userId="S::minae@nucamp.co::fd8661ea-038b-4311-9694-b703622d7ae4" providerId="AD" clId="Web-{6C4E7934-A66B-52E3-2231-C743E6254A28}" dt="2019-10-24T09:45:08.815" v="2522" actId="20577"/>
          <ac:spMkLst>
            <pc:docMk/>
            <pc:sldMk cId="832326053" sldId="268"/>
            <ac:spMk id="2" creationId="{731230C2-108B-4D61-916A-94E1BFB4308A}"/>
          </ac:spMkLst>
        </pc:spChg>
      </pc:sldChg>
      <pc:sldChg chg="modSp">
        <pc:chgData name="Minae Lee" userId="S::minae@nucamp.co::fd8661ea-038b-4311-9694-b703622d7ae4" providerId="AD" clId="Web-{6C4E7934-A66B-52E3-2231-C743E6254A28}" dt="2019-10-24T09:47:55.533" v="2646" actId="20577"/>
        <pc:sldMkLst>
          <pc:docMk/>
          <pc:sldMk cId="197191254" sldId="269"/>
        </pc:sldMkLst>
        <pc:spChg chg="mod">
          <ac:chgData name="Minae Lee" userId="S::minae@nucamp.co::fd8661ea-038b-4311-9694-b703622d7ae4" providerId="AD" clId="Web-{6C4E7934-A66B-52E3-2231-C743E6254A28}" dt="2019-10-24T09:47:55.533" v="2646" actId="20577"/>
          <ac:spMkLst>
            <pc:docMk/>
            <pc:sldMk cId="197191254" sldId="269"/>
            <ac:spMk id="3" creationId="{BAA7BC14-5653-4E91-8C58-7A4853AAFA72}"/>
          </ac:spMkLst>
        </pc:spChg>
      </pc:sldChg>
      <pc:sldChg chg="modSp">
        <pc:chgData name="Minae Lee" userId="S::minae@nucamp.co::fd8661ea-038b-4311-9694-b703622d7ae4" providerId="AD" clId="Web-{6C4E7934-A66B-52E3-2231-C743E6254A28}" dt="2019-10-24T08:52:37.784" v="359" actId="20577"/>
        <pc:sldMkLst>
          <pc:docMk/>
          <pc:sldMk cId="2305398698" sldId="270"/>
        </pc:sldMkLst>
        <pc:spChg chg="mod">
          <ac:chgData name="Minae Lee" userId="S::minae@nucamp.co::fd8661ea-038b-4311-9694-b703622d7ae4" providerId="AD" clId="Web-{6C4E7934-A66B-52E3-2231-C743E6254A28}" dt="2019-10-24T08:52:37.784" v="359" actId="20577"/>
          <ac:spMkLst>
            <pc:docMk/>
            <pc:sldMk cId="2305398698" sldId="270"/>
            <ac:spMk id="4" creationId="{97310009-A643-49A6-87AD-3BD26BC8EAF5}"/>
          </ac:spMkLst>
        </pc:spChg>
        <pc:graphicFrameChg chg="mod modGraphic">
          <ac:chgData name="Minae Lee" userId="S::minae@nucamp.co::fd8661ea-038b-4311-9694-b703622d7ae4" providerId="AD" clId="Web-{6C4E7934-A66B-52E3-2231-C743E6254A28}" dt="2019-10-24T08:52:29.581" v="357"/>
          <ac:graphicFrameMkLst>
            <pc:docMk/>
            <pc:sldMk cId="2305398698" sldId="270"/>
            <ac:graphicFrameMk id="5" creationId="{BAB60E60-49E9-44F2-B9BC-5EDBF65F1D93}"/>
          </ac:graphicFrameMkLst>
        </pc:graphicFrameChg>
      </pc:sldChg>
      <pc:sldChg chg="modSp">
        <pc:chgData name="Minae Lee" userId="S::minae@nucamp.co::fd8661ea-038b-4311-9694-b703622d7ae4" providerId="AD" clId="Web-{6C4E7934-A66B-52E3-2231-C743E6254A28}" dt="2019-10-24T08:50:14.265" v="101" actId="20577"/>
        <pc:sldMkLst>
          <pc:docMk/>
          <pc:sldMk cId="3373712016" sldId="277"/>
        </pc:sldMkLst>
        <pc:spChg chg="mod">
          <ac:chgData name="Minae Lee" userId="S::minae@nucamp.co::fd8661ea-038b-4311-9694-b703622d7ae4" providerId="AD" clId="Web-{6C4E7934-A66B-52E3-2231-C743E6254A28}" dt="2019-10-24T08:50:14.265" v="101" actId="20577"/>
          <ac:spMkLst>
            <pc:docMk/>
            <pc:sldMk cId="3373712016" sldId="277"/>
            <ac:spMk id="3" creationId="{8B54D264-5FAD-4F1A-839F-B2F76DCC3F7C}"/>
          </ac:spMkLst>
        </pc:spChg>
      </pc:sldChg>
      <pc:sldChg chg="del">
        <pc:chgData name="Minae Lee" userId="S::minae@nucamp.co::fd8661ea-038b-4311-9694-b703622d7ae4" providerId="AD" clId="Web-{6C4E7934-A66B-52E3-2231-C743E6254A28}" dt="2019-10-24T09:43:46.985" v="2490"/>
        <pc:sldMkLst>
          <pc:docMk/>
          <pc:sldMk cId="2908253543" sldId="278"/>
        </pc:sldMkLst>
      </pc:sldChg>
      <pc:sldChg chg="modSp">
        <pc:chgData name="Minae Lee" userId="S::minae@nucamp.co::fd8661ea-038b-4311-9694-b703622d7ae4" providerId="AD" clId="Web-{6C4E7934-A66B-52E3-2231-C743E6254A28}" dt="2019-10-24T09:00:40.884" v="1976" actId="20577"/>
        <pc:sldMkLst>
          <pc:docMk/>
          <pc:sldMk cId="3355578865" sldId="279"/>
        </pc:sldMkLst>
        <pc:spChg chg="mod">
          <ac:chgData name="Minae Lee" userId="S::minae@nucamp.co::fd8661ea-038b-4311-9694-b703622d7ae4" providerId="AD" clId="Web-{6C4E7934-A66B-52E3-2231-C743E6254A28}" dt="2019-10-24T09:00:40.884" v="1976" actId="20577"/>
          <ac:spMkLst>
            <pc:docMk/>
            <pc:sldMk cId="3355578865" sldId="279"/>
            <ac:spMk id="4" creationId="{7E76B4C8-CB68-41AA-A42A-318DF5A5C1D1}"/>
          </ac:spMkLst>
        </pc:spChg>
      </pc:sldChg>
      <pc:sldChg chg="modSp">
        <pc:chgData name="Minae Lee" userId="S::minae@nucamp.co::fd8661ea-038b-4311-9694-b703622d7ae4" providerId="AD" clId="Web-{6C4E7934-A66B-52E3-2231-C743E6254A28}" dt="2019-10-24T09:01:21.290" v="2001" actId="20577"/>
        <pc:sldMkLst>
          <pc:docMk/>
          <pc:sldMk cId="1001559623" sldId="280"/>
        </pc:sldMkLst>
        <pc:spChg chg="mod">
          <ac:chgData name="Minae Lee" userId="S::minae@nucamp.co::fd8661ea-038b-4311-9694-b703622d7ae4" providerId="AD" clId="Web-{6C4E7934-A66B-52E3-2231-C743E6254A28}" dt="2019-10-24T09:01:21.290" v="2001" actId="20577"/>
          <ac:spMkLst>
            <pc:docMk/>
            <pc:sldMk cId="1001559623" sldId="280"/>
            <ac:spMk id="3" creationId="{2620BFB9-9B22-475C-B494-557258A5D77A}"/>
          </ac:spMkLst>
        </pc:spChg>
      </pc:sldChg>
      <pc:sldChg chg="modSp">
        <pc:chgData name="Minae Lee" userId="S::minae@nucamp.co::fd8661ea-038b-4311-9694-b703622d7ae4" providerId="AD" clId="Web-{6C4E7934-A66B-52E3-2231-C743E6254A28}" dt="2019-10-24T09:01:05.415" v="1996" actId="20577"/>
        <pc:sldMkLst>
          <pc:docMk/>
          <pc:sldMk cId="1040088771" sldId="282"/>
        </pc:sldMkLst>
        <pc:spChg chg="mod">
          <ac:chgData name="Minae Lee" userId="S::minae@nucamp.co::fd8661ea-038b-4311-9694-b703622d7ae4" providerId="AD" clId="Web-{6C4E7934-A66B-52E3-2231-C743E6254A28}" dt="2019-10-24T09:01:05.415" v="1996" actId="20577"/>
          <ac:spMkLst>
            <pc:docMk/>
            <pc:sldMk cId="1040088771" sldId="282"/>
            <ac:spMk id="3" creationId="{0D4CBFD2-C426-4321-A71E-504A32FFA78C}"/>
          </ac:spMkLst>
        </pc:spChg>
      </pc:sldChg>
      <pc:sldChg chg="modSp del">
        <pc:chgData name="Minae Lee" userId="S::minae@nucamp.co::fd8661ea-038b-4311-9694-b703622d7ae4" providerId="AD" clId="Web-{6C4E7934-A66B-52E3-2231-C743E6254A28}" dt="2019-10-24T09:43:35.157" v="2487"/>
        <pc:sldMkLst>
          <pc:docMk/>
          <pc:sldMk cId="3924225109" sldId="287"/>
        </pc:sldMkLst>
        <pc:spChg chg="mod">
          <ac:chgData name="Minae Lee" userId="S::minae@nucamp.co::fd8661ea-038b-4311-9694-b703622d7ae4" providerId="AD" clId="Web-{6C4E7934-A66B-52E3-2231-C743E6254A28}" dt="2019-10-24T09:00:15.586" v="1956" actId="20577"/>
          <ac:spMkLst>
            <pc:docMk/>
            <pc:sldMk cId="3924225109" sldId="287"/>
            <ac:spMk id="3" creationId="{0B88D8F9-887E-47F7-91C5-ADEF4EC553D1}"/>
          </ac:spMkLst>
        </pc:spChg>
        <pc:graphicFrameChg chg="mod modGraphic">
          <ac:chgData name="Minae Lee" userId="S::minae@nucamp.co::fd8661ea-038b-4311-9694-b703622d7ae4" providerId="AD" clId="Web-{6C4E7934-A66B-52E3-2231-C743E6254A28}" dt="2019-10-24T08:57:25.817" v="1124" actId="1076"/>
          <ac:graphicFrameMkLst>
            <pc:docMk/>
            <pc:sldMk cId="3924225109" sldId="287"/>
            <ac:graphicFrameMk id="4" creationId="{A01E1487-D130-487C-9D15-A146694EA1D3}"/>
          </ac:graphicFrameMkLst>
        </pc:graphicFrameChg>
      </pc:sldChg>
      <pc:sldChg chg="modSp ord">
        <pc:chgData name="Minae Lee" userId="S::minae@nucamp.co::fd8661ea-038b-4311-9694-b703622d7ae4" providerId="AD" clId="Web-{6C4E7934-A66B-52E3-2231-C743E6254A28}" dt="2019-10-24T09:21:15.603" v="2436"/>
        <pc:sldMkLst>
          <pc:docMk/>
          <pc:sldMk cId="1667948158" sldId="288"/>
        </pc:sldMkLst>
        <pc:spChg chg="mod">
          <ac:chgData name="Minae Lee" userId="S::minae@nucamp.co::fd8661ea-038b-4311-9694-b703622d7ae4" providerId="AD" clId="Web-{6C4E7934-A66B-52E3-2231-C743E6254A28}" dt="2019-10-24T09:18:53.993" v="2422" actId="20577"/>
          <ac:spMkLst>
            <pc:docMk/>
            <pc:sldMk cId="1667948158" sldId="288"/>
            <ac:spMk id="12" creationId="{829C1644-DBEF-484B-9747-0633A66719BC}"/>
          </ac:spMkLst>
        </pc:spChg>
      </pc:sldChg>
      <pc:sldChg chg="del">
        <pc:chgData name="Minae Lee" userId="S::minae@nucamp.co::fd8661ea-038b-4311-9694-b703622d7ae4" providerId="AD" clId="Web-{6C4E7934-A66B-52E3-2231-C743E6254A28}" dt="2019-10-24T09:43:43.782" v="2489"/>
        <pc:sldMkLst>
          <pc:docMk/>
          <pc:sldMk cId="730089068" sldId="290"/>
        </pc:sldMkLst>
      </pc:sldChg>
      <pc:sldChg chg="del">
        <pc:chgData name="Minae Lee" userId="S::minae@nucamp.co::fd8661ea-038b-4311-9694-b703622d7ae4" providerId="AD" clId="Web-{6C4E7934-A66B-52E3-2231-C743E6254A28}" dt="2019-10-24T09:03:51.103" v="2020"/>
        <pc:sldMkLst>
          <pc:docMk/>
          <pc:sldMk cId="1813153204" sldId="291"/>
        </pc:sldMkLst>
      </pc:sldChg>
      <pc:sldChg chg="del">
        <pc:chgData name="Minae Lee" userId="S::minae@nucamp.co::fd8661ea-038b-4311-9694-b703622d7ae4" providerId="AD" clId="Web-{6C4E7934-A66B-52E3-2231-C743E6254A28}" dt="2019-10-24T09:04:34.291" v="2022"/>
        <pc:sldMkLst>
          <pc:docMk/>
          <pc:sldMk cId="3226721842" sldId="292"/>
        </pc:sldMkLst>
      </pc:sldChg>
      <pc:sldChg chg="modSp ord">
        <pc:chgData name="Minae Lee" userId="S::minae@nucamp.co::fd8661ea-038b-4311-9694-b703622d7ae4" providerId="AD" clId="Web-{6C4E7934-A66B-52E3-2231-C743E6254A28}" dt="2019-10-24T09:44:58.159" v="2506" actId="20577"/>
        <pc:sldMkLst>
          <pc:docMk/>
          <pc:sldMk cId="3255012904" sldId="296"/>
        </pc:sldMkLst>
        <pc:spChg chg="mod">
          <ac:chgData name="Minae Lee" userId="S::minae@nucamp.co::fd8661ea-038b-4311-9694-b703622d7ae4" providerId="AD" clId="Web-{6C4E7934-A66B-52E3-2231-C743E6254A28}" dt="2019-10-24T09:44:58.159" v="2506" actId="20577"/>
          <ac:spMkLst>
            <pc:docMk/>
            <pc:sldMk cId="3255012904" sldId="296"/>
            <ac:spMk id="2" creationId="{454C43F1-A510-4E1C-9CCD-14542CBF0B4E}"/>
          </ac:spMkLst>
        </pc:spChg>
        <pc:spChg chg="mod">
          <ac:chgData name="Minae Lee" userId="S::minae@nucamp.co::fd8661ea-038b-4311-9694-b703622d7ae4" providerId="AD" clId="Web-{6C4E7934-A66B-52E3-2231-C743E6254A28}" dt="2019-10-24T09:21:50.871" v="2483" actId="20577"/>
          <ac:spMkLst>
            <pc:docMk/>
            <pc:sldMk cId="3255012904" sldId="296"/>
            <ac:spMk id="3" creationId="{A0E699B1-12BB-4E52-9871-F9CEDFE9911F}"/>
          </ac:spMkLst>
        </pc:spChg>
      </pc:sldChg>
      <pc:sldChg chg="modSp ord">
        <pc:chgData name="Minae Lee" userId="S::minae@nucamp.co::fd8661ea-038b-4311-9694-b703622d7ae4" providerId="AD" clId="Web-{6C4E7934-A66B-52E3-2231-C743E6254A28}" dt="2019-10-24T09:45:04.893" v="2515" actId="20577"/>
        <pc:sldMkLst>
          <pc:docMk/>
          <pc:sldMk cId="3065857657" sldId="298"/>
        </pc:sldMkLst>
        <pc:spChg chg="mod">
          <ac:chgData name="Minae Lee" userId="S::minae@nucamp.co::fd8661ea-038b-4311-9694-b703622d7ae4" providerId="AD" clId="Web-{6C4E7934-A66B-52E3-2231-C743E6254A28}" dt="2019-10-24T09:45:04.893" v="2515" actId="20577"/>
          <ac:spMkLst>
            <pc:docMk/>
            <pc:sldMk cId="3065857657" sldId="298"/>
            <ac:spMk id="2" creationId="{A23BB623-E689-4FF9-9E70-AA0EF1216329}"/>
          </ac:spMkLst>
        </pc:spChg>
        <pc:spChg chg="mod">
          <ac:chgData name="Minae Lee" userId="S::minae@nucamp.co::fd8661ea-038b-4311-9694-b703622d7ae4" providerId="AD" clId="Web-{6C4E7934-A66B-52E3-2231-C743E6254A28}" dt="2019-10-24T09:18:20.508" v="2413" actId="20577"/>
          <ac:spMkLst>
            <pc:docMk/>
            <pc:sldMk cId="3065857657" sldId="298"/>
            <ac:spMk id="3" creationId="{13F7E014-B1AF-4CE5-A269-152B246EB411}"/>
          </ac:spMkLst>
        </pc:spChg>
        <pc:spChg chg="mod">
          <ac:chgData name="Minae Lee" userId="S::minae@nucamp.co::fd8661ea-038b-4311-9694-b703622d7ae4" providerId="AD" clId="Web-{6C4E7934-A66B-52E3-2231-C743E6254A28}" dt="2019-10-24T09:17:43.368" v="2381" actId="1076"/>
          <ac:spMkLst>
            <pc:docMk/>
            <pc:sldMk cId="3065857657" sldId="298"/>
            <ac:spMk id="5" creationId="{E61B0EB3-5C3D-4BD1-A6E8-5915ECF79703}"/>
          </ac:spMkLst>
        </pc:spChg>
        <pc:spChg chg="mod">
          <ac:chgData name="Minae Lee" userId="S::minae@nucamp.co::fd8661ea-038b-4311-9694-b703622d7ae4" providerId="AD" clId="Web-{6C4E7934-A66B-52E3-2231-C743E6254A28}" dt="2019-10-24T09:17:43.383" v="2382" actId="1076"/>
          <ac:spMkLst>
            <pc:docMk/>
            <pc:sldMk cId="3065857657" sldId="298"/>
            <ac:spMk id="6" creationId="{4CF3DCE2-396D-4042-BE49-F892D4FB5AC0}"/>
          </ac:spMkLst>
        </pc:spChg>
      </pc:sldChg>
      <pc:sldChg chg="modSp ord">
        <pc:chgData name="Minae Lee" userId="S::minae@nucamp.co::fd8661ea-038b-4311-9694-b703622d7ae4" providerId="AD" clId="Web-{6C4E7934-A66B-52E3-2231-C743E6254A28}" dt="2019-10-24T09:21:15.603" v="2437"/>
        <pc:sldMkLst>
          <pc:docMk/>
          <pc:sldMk cId="197676410" sldId="300"/>
        </pc:sldMkLst>
        <pc:spChg chg="mod">
          <ac:chgData name="Minae Lee" userId="S::minae@nucamp.co::fd8661ea-038b-4311-9694-b703622d7ae4" providerId="AD" clId="Web-{6C4E7934-A66B-52E3-2231-C743E6254A28}" dt="2019-10-24T09:20:08.446" v="2426" actId="20577"/>
          <ac:spMkLst>
            <pc:docMk/>
            <pc:sldMk cId="197676410" sldId="300"/>
            <ac:spMk id="9" creationId="{984D1B0F-FDAD-48A7-94B4-1D2804B12B09}"/>
          </ac:spMkLst>
        </pc:spChg>
      </pc:sldChg>
      <pc:sldChg chg="modSp">
        <pc:chgData name="Minae Lee" userId="S::minae@nucamp.co::fd8661ea-038b-4311-9694-b703622d7ae4" providerId="AD" clId="Web-{6C4E7934-A66B-52E3-2231-C743E6254A28}" dt="2019-10-24T09:47:03.474" v="2637" actId="20577"/>
        <pc:sldMkLst>
          <pc:docMk/>
          <pc:sldMk cId="1493655620" sldId="303"/>
        </pc:sldMkLst>
        <pc:spChg chg="mod">
          <ac:chgData name="Minae Lee" userId="S::minae@nucamp.co::fd8661ea-038b-4311-9694-b703622d7ae4" providerId="AD" clId="Web-{6C4E7934-A66B-52E3-2231-C743E6254A28}" dt="2019-10-24T09:47:03.474" v="2637" actId="20577"/>
          <ac:spMkLst>
            <pc:docMk/>
            <pc:sldMk cId="1493655620" sldId="303"/>
            <ac:spMk id="3" creationId="{E2228A37-152C-4556-A141-06EE1D931EF8}"/>
          </ac:spMkLst>
        </pc:spChg>
      </pc:sldChg>
      <pc:sldChg chg="modSp del">
        <pc:chgData name="Minae Lee" userId="S::minae@nucamp.co::fd8661ea-038b-4311-9694-b703622d7ae4" providerId="AD" clId="Web-{6C4E7934-A66B-52E3-2231-C743E6254A28}" dt="2019-10-24T09:43:28.126" v="2485"/>
        <pc:sldMkLst>
          <pc:docMk/>
          <pc:sldMk cId="2403282683" sldId="304"/>
        </pc:sldMkLst>
        <pc:spChg chg="mod">
          <ac:chgData name="Minae Lee" userId="S::minae@nucamp.co::fd8661ea-038b-4311-9694-b703622d7ae4" providerId="AD" clId="Web-{6C4E7934-A66B-52E3-2231-C743E6254A28}" dt="2019-10-24T09:00:06.257" v="1918" actId="20577"/>
          <ac:spMkLst>
            <pc:docMk/>
            <pc:sldMk cId="2403282683" sldId="304"/>
            <ac:spMk id="3" creationId="{3578ACA2-11FF-4BC5-B23D-E61A9EEB0582}"/>
          </ac:spMkLst>
        </pc:spChg>
      </pc:sldChg>
      <pc:sldChg chg="del">
        <pc:chgData name="Minae Lee" userId="S::minae@nucamp.co::fd8661ea-038b-4311-9694-b703622d7ae4" providerId="AD" clId="Web-{6C4E7934-A66B-52E3-2231-C743E6254A28}" dt="2019-10-24T09:43:41.360" v="2488"/>
        <pc:sldMkLst>
          <pc:docMk/>
          <pc:sldMk cId="2280108937" sldId="306"/>
        </pc:sldMkLst>
      </pc:sldChg>
      <pc:sldChg chg="del">
        <pc:chgData name="Minae Lee" userId="S::minae@nucamp.co::fd8661ea-038b-4311-9694-b703622d7ae4" providerId="AD" clId="Web-{6C4E7934-A66B-52E3-2231-C743E6254A28}" dt="2019-10-24T09:43:31.032" v="2486"/>
        <pc:sldMkLst>
          <pc:docMk/>
          <pc:sldMk cId="320386423" sldId="307"/>
        </pc:sldMkLst>
      </pc:sldChg>
      <pc:sldChg chg="modSp">
        <pc:chgData name="Minae Lee" userId="S::minae@nucamp.co::fd8661ea-038b-4311-9694-b703622d7ae4" providerId="AD" clId="Web-{6C4E7934-A66B-52E3-2231-C743E6254A28}" dt="2019-10-24T09:45:14.567" v="2534" actId="20577"/>
        <pc:sldMkLst>
          <pc:docMk/>
          <pc:sldMk cId="247396692" sldId="308"/>
        </pc:sldMkLst>
        <pc:spChg chg="mod">
          <ac:chgData name="Minae Lee" userId="S::minae@nucamp.co::fd8661ea-038b-4311-9694-b703622d7ae4" providerId="AD" clId="Web-{6C4E7934-A66B-52E3-2231-C743E6254A28}" dt="2019-10-24T09:45:14.567" v="2534" actId="20577"/>
          <ac:spMkLst>
            <pc:docMk/>
            <pc:sldMk cId="247396692" sldId="308"/>
            <ac:spMk id="2" creationId="{C0F4B7DC-7A78-46CE-9888-98E8D05E152A}"/>
          </ac:spMkLst>
        </pc:spChg>
      </pc:sldChg>
      <pc:sldChg chg="modSp">
        <pc:chgData name="Minae Lee" userId="S::minae@nucamp.co::fd8661ea-038b-4311-9694-b703622d7ae4" providerId="AD" clId="Web-{6C4E7934-A66B-52E3-2231-C743E6254A28}" dt="2019-10-24T08:49:40.765" v="91" actId="20577"/>
        <pc:sldMkLst>
          <pc:docMk/>
          <pc:sldMk cId="886477165" sldId="309"/>
        </pc:sldMkLst>
        <pc:spChg chg="mod">
          <ac:chgData name="Minae Lee" userId="S::minae@nucamp.co::fd8661ea-038b-4311-9694-b703622d7ae4" providerId="AD" clId="Web-{6C4E7934-A66B-52E3-2231-C743E6254A28}" dt="2019-10-24T08:49:40.765" v="91" actId="20577"/>
          <ac:spMkLst>
            <pc:docMk/>
            <pc:sldMk cId="886477165" sldId="309"/>
            <ac:spMk id="3" creationId="{A68A5DBF-B3BA-4AC8-9EC7-123C654CB295}"/>
          </ac:spMkLst>
        </pc:spChg>
      </pc:sldChg>
      <pc:sldChg chg="del">
        <pc:chgData name="Minae Lee" userId="S::minae@nucamp.co::fd8661ea-038b-4311-9694-b703622d7ae4" providerId="AD" clId="Web-{6C4E7934-A66B-52E3-2231-C743E6254A28}" dt="2019-10-24T09:03:54.337" v="2021"/>
        <pc:sldMkLst>
          <pc:docMk/>
          <pc:sldMk cId="1105841393" sldId="310"/>
        </pc:sldMkLst>
      </pc:sldChg>
      <pc:sldChg chg="modSp del">
        <pc:chgData name="Minae Lee" userId="S::minae@nucamp.co::fd8661ea-038b-4311-9694-b703622d7ae4" providerId="AD" clId="Web-{6C4E7934-A66B-52E3-2231-C743E6254A28}" dt="2019-10-24T09:43:54.610" v="2491"/>
        <pc:sldMkLst>
          <pc:docMk/>
          <pc:sldMk cId="2250051879" sldId="311"/>
        </pc:sldMkLst>
        <pc:spChg chg="mod">
          <ac:chgData name="Minae Lee" userId="S::minae@nucamp.co::fd8661ea-038b-4311-9694-b703622d7ae4" providerId="AD" clId="Web-{6C4E7934-A66B-52E3-2231-C743E6254A28}" dt="2019-10-24T08:53:17.378" v="377" actId="20577"/>
          <ac:spMkLst>
            <pc:docMk/>
            <pc:sldMk cId="2250051879" sldId="311"/>
            <ac:spMk id="3" creationId="{96FC62A9-C7D8-496A-88C3-0D0E67FC3141}"/>
          </ac:spMkLst>
        </pc:spChg>
      </pc:sldChg>
      <pc:sldChg chg="del">
        <pc:chgData name="Minae Lee" userId="S::minae@nucamp.co::fd8661ea-038b-4311-9694-b703622d7ae4" providerId="AD" clId="Web-{6C4E7934-A66B-52E3-2231-C743E6254A28}" dt="2019-10-24T09:04:36.338" v="2023"/>
        <pc:sldMkLst>
          <pc:docMk/>
          <pc:sldMk cId="4274589854" sldId="312"/>
        </pc:sldMkLst>
      </pc:sldChg>
      <pc:sldChg chg="modSp">
        <pc:chgData name="Minae Lee" userId="S::minae@nucamp.co::fd8661ea-038b-4311-9694-b703622d7ae4" providerId="AD" clId="Web-{6C4E7934-A66B-52E3-2231-C743E6254A28}" dt="2019-10-24T09:03:30.509" v="2018" actId="20577"/>
        <pc:sldMkLst>
          <pc:docMk/>
          <pc:sldMk cId="672083134" sldId="313"/>
        </pc:sldMkLst>
        <pc:spChg chg="mod">
          <ac:chgData name="Minae Lee" userId="S::minae@nucamp.co::fd8661ea-038b-4311-9694-b703622d7ae4" providerId="AD" clId="Web-{6C4E7934-A66B-52E3-2231-C743E6254A28}" dt="2019-10-24T09:03:30.509" v="2018" actId="20577"/>
          <ac:spMkLst>
            <pc:docMk/>
            <pc:sldMk cId="672083134" sldId="313"/>
            <ac:spMk id="3" creationId="{6E438BB2-EDF5-4770-B413-F16AC2320C1E}"/>
          </ac:spMkLst>
        </pc:spChg>
      </pc:sldChg>
      <pc:sldChg chg="modSp">
        <pc:chgData name="Minae Lee" userId="S::minae@nucamp.co::fd8661ea-038b-4311-9694-b703622d7ae4" providerId="AD" clId="Web-{6C4E7934-A66B-52E3-2231-C743E6254A28}" dt="2019-10-24T09:45:35.427" v="2566" actId="20577"/>
        <pc:sldMkLst>
          <pc:docMk/>
          <pc:sldMk cId="2943364414" sldId="315"/>
        </pc:sldMkLst>
        <pc:spChg chg="mod">
          <ac:chgData name="Minae Lee" userId="S::minae@nucamp.co::fd8661ea-038b-4311-9694-b703622d7ae4" providerId="AD" clId="Web-{6C4E7934-A66B-52E3-2231-C743E6254A28}" dt="2019-10-24T09:45:35.427" v="2566" actId="20577"/>
          <ac:spMkLst>
            <pc:docMk/>
            <pc:sldMk cId="2943364414" sldId="315"/>
            <ac:spMk id="3" creationId="{20144A27-FE2A-4D22-8C49-17CA91A4772C}"/>
          </ac:spMkLst>
        </pc:spChg>
      </pc:sldChg>
      <pc:sldChg chg="modSp">
        <pc:chgData name="Minae Lee" userId="S::minae@nucamp.co::fd8661ea-038b-4311-9694-b703622d7ae4" providerId="AD" clId="Web-{6C4E7934-A66B-52E3-2231-C743E6254A28}" dt="2019-10-24T09:45:19.661" v="2538" actId="20577"/>
        <pc:sldMkLst>
          <pc:docMk/>
          <pc:sldMk cId="1721191355" sldId="318"/>
        </pc:sldMkLst>
        <pc:spChg chg="mod">
          <ac:chgData name="Minae Lee" userId="S::minae@nucamp.co::fd8661ea-038b-4311-9694-b703622d7ae4" providerId="AD" clId="Web-{6C4E7934-A66B-52E3-2231-C743E6254A28}" dt="2019-10-24T09:45:19.661" v="2538" actId="20577"/>
          <ac:spMkLst>
            <pc:docMk/>
            <pc:sldMk cId="1721191355" sldId="318"/>
            <ac:spMk id="2" creationId="{F4B4C83E-AFA1-41EE-A1A9-9374B025B0C5}"/>
          </ac:spMkLst>
        </pc:spChg>
        <pc:spChg chg="mod">
          <ac:chgData name="Minae Lee" userId="S::minae@nucamp.co::fd8661ea-038b-4311-9694-b703622d7ae4" providerId="AD" clId="Web-{6C4E7934-A66B-52E3-2231-C743E6254A28}" dt="2019-10-24T09:09:56.621" v="2215" actId="20577"/>
          <ac:spMkLst>
            <pc:docMk/>
            <pc:sldMk cId="1721191355" sldId="318"/>
            <ac:spMk id="3" creationId="{E991B07E-C47D-4AF2-87FC-EA1967A493A1}"/>
          </ac:spMkLst>
        </pc:spChg>
      </pc:sldChg>
      <pc:sldChg chg="modSp add del replId">
        <pc:chgData name="Minae Lee" userId="S::minae@nucamp.co::fd8661ea-038b-4311-9694-b703622d7ae4" providerId="AD" clId="Web-{6C4E7934-A66B-52E3-2231-C743E6254A28}" dt="2019-10-24T09:11:13.215" v="2246"/>
        <pc:sldMkLst>
          <pc:docMk/>
          <pc:sldMk cId="1177847331" sldId="319"/>
        </pc:sldMkLst>
        <pc:spChg chg="mod">
          <ac:chgData name="Minae Lee" userId="S::minae@nucamp.co::fd8661ea-038b-4311-9694-b703622d7ae4" providerId="AD" clId="Web-{6C4E7934-A66B-52E3-2231-C743E6254A28}" dt="2019-10-24T09:11:02.340" v="2244" actId="20577"/>
          <ac:spMkLst>
            <pc:docMk/>
            <pc:sldMk cId="1177847331" sldId="319"/>
            <ac:spMk id="3" creationId="{13F7E014-B1AF-4CE5-A269-152B246EB411}"/>
          </ac:spMkLst>
        </pc:spChg>
      </pc:sldChg>
      <pc:sldChg chg="del">
        <pc:chgData name="Minae Lee" userId="S::minae@nucamp.co::fd8661ea-038b-4311-9694-b703622d7ae4" providerId="AD" clId="Web-{6C4E7934-A66B-52E3-2231-C743E6254A28}" dt="2019-10-24T08:49:06.671" v="0"/>
        <pc:sldMkLst>
          <pc:docMk/>
          <pc:sldMk cId="3425926724" sldId="319"/>
        </pc:sldMkLst>
      </pc:sldChg>
    </pc:docChg>
  </pc:docChgLst>
  <pc:docChgLst>
    <pc:chgData name="Minae Lee" userId="S::minae@nucamp.co::fd8661ea-038b-4311-9694-b703622d7ae4" providerId="AD" clId="Web-{B2484BA1-FB11-A2F3-0453-780FE357800F}"/>
    <pc:docChg chg="addSld delSld modSld">
      <pc:chgData name="Minae Lee" userId="S::minae@nucamp.co::fd8661ea-038b-4311-9694-b703622d7ae4" providerId="AD" clId="Web-{B2484BA1-FB11-A2F3-0453-780FE357800F}" dt="2019-11-12T07:37:10.105" v="1907"/>
      <pc:docMkLst>
        <pc:docMk/>
      </pc:docMkLst>
      <pc:sldChg chg="modSp">
        <pc:chgData name="Minae Lee" userId="S::minae@nucamp.co::fd8661ea-038b-4311-9694-b703622d7ae4" providerId="AD" clId="Web-{B2484BA1-FB11-A2F3-0453-780FE357800F}" dt="2019-11-12T07:16:06.476" v="0" actId="20577"/>
        <pc:sldMkLst>
          <pc:docMk/>
          <pc:sldMk cId="1455633512" sldId="256"/>
        </pc:sldMkLst>
        <pc:spChg chg="mod">
          <ac:chgData name="Minae Lee" userId="S::minae@nucamp.co::fd8661ea-038b-4311-9694-b703622d7ae4" providerId="AD" clId="Web-{B2484BA1-FB11-A2F3-0453-780FE357800F}" dt="2019-11-12T07:16:06.476" v="0" actId="20577"/>
          <ac:spMkLst>
            <pc:docMk/>
            <pc:sldMk cId="1455633512" sldId="256"/>
            <ac:spMk id="2" creationId="{E9E861DF-5B03-493D-982B-423044720B97}"/>
          </ac:spMkLst>
        </pc:spChg>
      </pc:sldChg>
      <pc:sldChg chg="modSp">
        <pc:chgData name="Minae Lee" userId="S::minae@nucamp.co::fd8661ea-038b-4311-9694-b703622d7ae4" providerId="AD" clId="Web-{B2484BA1-FB11-A2F3-0453-780FE357800F}" dt="2019-11-12T07:36:38.027" v="1900" actId="20577"/>
        <pc:sldMkLst>
          <pc:docMk/>
          <pc:sldMk cId="1281760466" sldId="260"/>
        </pc:sldMkLst>
        <pc:spChg chg="mod">
          <ac:chgData name="Minae Lee" userId="S::minae@nucamp.co::fd8661ea-038b-4311-9694-b703622d7ae4" providerId="AD" clId="Web-{B2484BA1-FB11-A2F3-0453-780FE357800F}" dt="2019-11-12T07:36:38.027" v="1900" actId="20577"/>
          <ac:spMkLst>
            <pc:docMk/>
            <pc:sldMk cId="1281760466" sldId="260"/>
            <ac:spMk id="3" creationId="{38C96490-753D-4E81-A14D-5433C2129896}"/>
          </ac:spMkLst>
        </pc:spChg>
      </pc:sldChg>
      <pc:sldChg chg="modSp">
        <pc:chgData name="Minae Lee" userId="S::minae@nucamp.co::fd8661ea-038b-4311-9694-b703622d7ae4" providerId="AD" clId="Web-{B2484BA1-FB11-A2F3-0453-780FE357800F}" dt="2019-11-12T07:37:10.105" v="1907"/>
        <pc:sldMkLst>
          <pc:docMk/>
          <pc:sldMk cId="3878852149" sldId="261"/>
        </pc:sldMkLst>
        <pc:graphicFrameChg chg="mod modGraphic">
          <ac:chgData name="Minae Lee" userId="S::minae@nucamp.co::fd8661ea-038b-4311-9694-b703622d7ae4" providerId="AD" clId="Web-{B2484BA1-FB11-A2F3-0453-780FE357800F}" dt="2019-11-12T07:37:10.105" v="1907"/>
          <ac:graphicFrameMkLst>
            <pc:docMk/>
            <pc:sldMk cId="3878852149" sldId="261"/>
            <ac:graphicFrameMk id="4" creationId="{38D321BA-1E3F-419E-8506-098277A15DE1}"/>
          </ac:graphicFrameMkLst>
        </pc:graphicFrameChg>
      </pc:sldChg>
      <pc:sldChg chg="modSp">
        <pc:chgData name="Minae Lee" userId="S::minae@nucamp.co::fd8661ea-038b-4311-9694-b703622d7ae4" providerId="AD" clId="Web-{B2484BA1-FB11-A2F3-0453-780FE357800F}" dt="2019-11-12T07:31:18.120" v="1172" actId="20577"/>
        <pc:sldMkLst>
          <pc:docMk/>
          <pc:sldMk cId="832326053" sldId="268"/>
        </pc:sldMkLst>
        <pc:spChg chg="mod">
          <ac:chgData name="Minae Lee" userId="S::minae@nucamp.co::fd8661ea-038b-4311-9694-b703622d7ae4" providerId="AD" clId="Web-{B2484BA1-FB11-A2F3-0453-780FE357800F}" dt="2019-11-12T07:31:18.120" v="1172" actId="20577"/>
          <ac:spMkLst>
            <pc:docMk/>
            <pc:sldMk cId="832326053" sldId="268"/>
            <ac:spMk id="9" creationId="{DF4EDA78-9DAC-4DA1-BAED-9499F1DD8B1E}"/>
          </ac:spMkLst>
        </pc:spChg>
      </pc:sldChg>
      <pc:sldChg chg="del">
        <pc:chgData name="Minae Lee" userId="S::minae@nucamp.co::fd8661ea-038b-4311-9694-b703622d7ae4" providerId="AD" clId="Web-{B2484BA1-FB11-A2F3-0453-780FE357800F}" dt="2019-11-12T07:35:16.276" v="1515"/>
        <pc:sldMkLst>
          <pc:docMk/>
          <pc:sldMk cId="2307958809" sldId="272"/>
        </pc:sldMkLst>
      </pc:sldChg>
      <pc:sldChg chg="del">
        <pc:chgData name="Minae Lee" userId="S::minae@nucamp.co::fd8661ea-038b-4311-9694-b703622d7ae4" providerId="AD" clId="Web-{B2484BA1-FB11-A2F3-0453-780FE357800F}" dt="2019-11-12T07:35:23.245" v="1517"/>
        <pc:sldMkLst>
          <pc:docMk/>
          <pc:sldMk cId="2491367447" sldId="273"/>
        </pc:sldMkLst>
      </pc:sldChg>
      <pc:sldChg chg="modSp">
        <pc:chgData name="Minae Lee" userId="S::minae@nucamp.co::fd8661ea-038b-4311-9694-b703622d7ae4" providerId="AD" clId="Web-{B2484BA1-FB11-A2F3-0453-780FE357800F}" dt="2019-11-12T07:32:17.495" v="1242" actId="20577"/>
        <pc:sldMkLst>
          <pc:docMk/>
          <pc:sldMk cId="3963077336" sldId="274"/>
        </pc:sldMkLst>
        <pc:spChg chg="mod">
          <ac:chgData name="Minae Lee" userId="S::minae@nucamp.co::fd8661ea-038b-4311-9694-b703622d7ae4" providerId="AD" clId="Web-{B2484BA1-FB11-A2F3-0453-780FE357800F}" dt="2019-11-12T07:32:17.495" v="1242" actId="20577"/>
          <ac:spMkLst>
            <pc:docMk/>
            <pc:sldMk cId="3963077336" sldId="274"/>
            <ac:spMk id="8" creationId="{5FA68ABC-162D-4581-BADD-21F7B07A7C21}"/>
          </ac:spMkLst>
        </pc:spChg>
      </pc:sldChg>
      <pc:sldChg chg="delSp modSp">
        <pc:chgData name="Minae Lee" userId="S::minae@nucamp.co::fd8661ea-038b-4311-9694-b703622d7ae4" providerId="AD" clId="Web-{B2484BA1-FB11-A2F3-0453-780FE357800F}" dt="2019-11-12T07:27:07.540" v="693" actId="20577"/>
        <pc:sldMkLst>
          <pc:docMk/>
          <pc:sldMk cId="1667948158" sldId="288"/>
        </pc:sldMkLst>
        <pc:spChg chg="mod">
          <ac:chgData name="Minae Lee" userId="S::minae@nucamp.co::fd8661ea-038b-4311-9694-b703622d7ae4" providerId="AD" clId="Web-{B2484BA1-FB11-A2F3-0453-780FE357800F}" dt="2019-11-12T07:27:07.540" v="693" actId="20577"/>
          <ac:spMkLst>
            <pc:docMk/>
            <pc:sldMk cId="1667948158" sldId="288"/>
            <ac:spMk id="2" creationId="{9412685B-5BFA-4E3D-A3CC-96DFDD0069D8}"/>
          </ac:spMkLst>
        </pc:spChg>
        <pc:spChg chg="mod">
          <ac:chgData name="Minae Lee" userId="S::minae@nucamp.co::fd8661ea-038b-4311-9694-b703622d7ae4" providerId="AD" clId="Web-{B2484BA1-FB11-A2F3-0453-780FE357800F}" dt="2019-11-12T07:26:33.196" v="664" actId="1076"/>
          <ac:spMkLst>
            <pc:docMk/>
            <pc:sldMk cId="1667948158" sldId="288"/>
            <ac:spMk id="3" creationId="{D98139E7-E734-4A82-A54E-22E9C724ED31}"/>
          </ac:spMkLst>
        </pc:spChg>
        <pc:spChg chg="mod">
          <ac:chgData name="Minae Lee" userId="S::minae@nucamp.co::fd8661ea-038b-4311-9694-b703622d7ae4" providerId="AD" clId="Web-{B2484BA1-FB11-A2F3-0453-780FE357800F}" dt="2019-11-12T07:26:18.118" v="661" actId="20577"/>
          <ac:spMkLst>
            <pc:docMk/>
            <pc:sldMk cId="1667948158" sldId="288"/>
            <ac:spMk id="12" creationId="{829C1644-DBEF-484B-9747-0633A66719BC}"/>
          </ac:spMkLst>
        </pc:spChg>
        <pc:spChg chg="del mod">
          <ac:chgData name="Minae Lee" userId="S::minae@nucamp.co::fd8661ea-038b-4311-9694-b703622d7ae4" providerId="AD" clId="Web-{B2484BA1-FB11-A2F3-0453-780FE357800F}" dt="2019-11-12T07:24:00.665" v="539"/>
          <ac:spMkLst>
            <pc:docMk/>
            <pc:sldMk cId="1667948158" sldId="288"/>
            <ac:spMk id="18" creationId="{F096FF72-10E6-48CB-A999-A0759C137902}"/>
          </ac:spMkLst>
        </pc:spChg>
        <pc:spChg chg="mod">
          <ac:chgData name="Minae Lee" userId="S::minae@nucamp.co::fd8661ea-038b-4311-9694-b703622d7ae4" providerId="AD" clId="Web-{B2484BA1-FB11-A2F3-0453-780FE357800F}" dt="2019-11-12T07:26:27.305" v="663" actId="1076"/>
          <ac:spMkLst>
            <pc:docMk/>
            <pc:sldMk cId="1667948158" sldId="288"/>
            <ac:spMk id="19" creationId="{26727DEC-B1DD-43E6-9AD9-8DFB3E107C90}"/>
          </ac:spMkLst>
        </pc:spChg>
        <pc:cxnChg chg="del mod">
          <ac:chgData name="Minae Lee" userId="S::minae@nucamp.co::fd8661ea-038b-4311-9694-b703622d7ae4" providerId="AD" clId="Web-{B2484BA1-FB11-A2F3-0453-780FE357800F}" dt="2019-11-12T07:25:56.337" v="576"/>
          <ac:cxnSpMkLst>
            <pc:docMk/>
            <pc:sldMk cId="1667948158" sldId="288"/>
            <ac:cxnSpMk id="14" creationId="{C1EF3F0B-30F2-4F39-87BC-C4113E5C34A1}"/>
          </ac:cxnSpMkLst>
        </pc:cxnChg>
      </pc:sldChg>
      <pc:sldChg chg="del">
        <pc:chgData name="Minae Lee" userId="S::minae@nucamp.co::fd8661ea-038b-4311-9694-b703622d7ae4" providerId="AD" clId="Web-{B2484BA1-FB11-A2F3-0453-780FE357800F}" dt="2019-11-12T07:35:09.761" v="1512"/>
        <pc:sldMkLst>
          <pc:docMk/>
          <pc:sldMk cId="543412790" sldId="299"/>
        </pc:sldMkLst>
      </pc:sldChg>
      <pc:sldChg chg="modSp">
        <pc:chgData name="Minae Lee" userId="S::minae@nucamp.co::fd8661ea-038b-4311-9694-b703622d7ae4" providerId="AD" clId="Web-{B2484BA1-FB11-A2F3-0453-780FE357800F}" dt="2019-11-12T07:21:51.164" v="140" actId="20577"/>
        <pc:sldMkLst>
          <pc:docMk/>
          <pc:sldMk cId="197676410" sldId="300"/>
        </pc:sldMkLst>
        <pc:spChg chg="mod">
          <ac:chgData name="Minae Lee" userId="S::minae@nucamp.co::fd8661ea-038b-4311-9694-b703622d7ae4" providerId="AD" clId="Web-{B2484BA1-FB11-A2F3-0453-780FE357800F}" dt="2019-11-12T07:21:11.023" v="109" actId="1076"/>
          <ac:spMkLst>
            <pc:docMk/>
            <pc:sldMk cId="197676410" sldId="300"/>
            <ac:spMk id="3" creationId="{1DB9B6E0-892D-48C1-9E71-DBA4D2150EE9}"/>
          </ac:spMkLst>
        </pc:spChg>
        <pc:spChg chg="mod">
          <ac:chgData name="Minae Lee" userId="S::minae@nucamp.co::fd8661ea-038b-4311-9694-b703622d7ae4" providerId="AD" clId="Web-{B2484BA1-FB11-A2F3-0453-780FE357800F}" dt="2019-11-12T07:21:11.023" v="110" actId="1076"/>
          <ac:spMkLst>
            <pc:docMk/>
            <pc:sldMk cId="197676410" sldId="300"/>
            <ac:spMk id="6" creationId="{BC513941-A0F1-4F47-AA2A-AF1A28DC483F}"/>
          </ac:spMkLst>
        </pc:spChg>
        <pc:spChg chg="mod">
          <ac:chgData name="Minae Lee" userId="S::minae@nucamp.co::fd8661ea-038b-4311-9694-b703622d7ae4" providerId="AD" clId="Web-{B2484BA1-FB11-A2F3-0453-780FE357800F}" dt="2019-11-12T07:21:11.054" v="111" actId="1076"/>
          <ac:spMkLst>
            <pc:docMk/>
            <pc:sldMk cId="197676410" sldId="300"/>
            <ac:spMk id="7" creationId="{A48AAA14-9C8A-47A7-814A-652388D531C5}"/>
          </ac:spMkLst>
        </pc:spChg>
        <pc:spChg chg="mod">
          <ac:chgData name="Minae Lee" userId="S::minae@nucamp.co::fd8661ea-038b-4311-9694-b703622d7ae4" providerId="AD" clId="Web-{B2484BA1-FB11-A2F3-0453-780FE357800F}" dt="2019-11-12T07:21:51.164" v="140" actId="20577"/>
          <ac:spMkLst>
            <pc:docMk/>
            <pc:sldMk cId="197676410" sldId="300"/>
            <ac:spMk id="12" creationId="{AFAEF54E-AC0D-44FF-9270-60E862258EF4}"/>
          </ac:spMkLst>
        </pc:spChg>
      </pc:sldChg>
      <pc:sldChg chg="del">
        <pc:chgData name="Minae Lee" userId="S::minae@nucamp.co::fd8661ea-038b-4311-9694-b703622d7ae4" providerId="AD" clId="Web-{B2484BA1-FB11-A2F3-0453-780FE357800F}" dt="2019-11-12T07:35:19.355" v="1516"/>
        <pc:sldMkLst>
          <pc:docMk/>
          <pc:sldMk cId="2385531754" sldId="301"/>
        </pc:sldMkLst>
      </pc:sldChg>
      <pc:sldChg chg="del">
        <pc:chgData name="Minae Lee" userId="S::minae@nucamp.co::fd8661ea-038b-4311-9694-b703622d7ae4" providerId="AD" clId="Web-{B2484BA1-FB11-A2F3-0453-780FE357800F}" dt="2019-11-12T07:35:26.433" v="1518"/>
        <pc:sldMkLst>
          <pc:docMk/>
          <pc:sldMk cId="1011980928" sldId="302"/>
        </pc:sldMkLst>
      </pc:sldChg>
      <pc:sldChg chg="del">
        <pc:chgData name="Minae Lee" userId="S::minae@nucamp.co::fd8661ea-038b-4311-9694-b703622d7ae4" providerId="AD" clId="Web-{B2484BA1-FB11-A2F3-0453-780FE357800F}" dt="2019-11-12T07:35:10.808" v="1513"/>
        <pc:sldMkLst>
          <pc:docMk/>
          <pc:sldMk cId="1493655620" sldId="303"/>
        </pc:sldMkLst>
      </pc:sldChg>
      <pc:sldChg chg="modSp">
        <pc:chgData name="Minae Lee" userId="S::minae@nucamp.co::fd8661ea-038b-4311-9694-b703622d7ae4" providerId="AD" clId="Web-{B2484BA1-FB11-A2F3-0453-780FE357800F}" dt="2019-11-12T07:17:25.523" v="7" actId="14100"/>
        <pc:sldMkLst>
          <pc:docMk/>
          <pc:sldMk cId="162426507" sldId="305"/>
        </pc:sldMkLst>
        <pc:spChg chg="mod">
          <ac:chgData name="Minae Lee" userId="S::minae@nucamp.co::fd8661ea-038b-4311-9694-b703622d7ae4" providerId="AD" clId="Web-{B2484BA1-FB11-A2F3-0453-780FE357800F}" dt="2019-11-12T07:17:25.523" v="7" actId="14100"/>
          <ac:spMkLst>
            <pc:docMk/>
            <pc:sldMk cId="162426507" sldId="305"/>
            <ac:spMk id="29" creationId="{A20F8B9F-42B5-455E-B08E-9AD9FDB2641F}"/>
          </ac:spMkLst>
        </pc:spChg>
        <pc:spChg chg="mod">
          <ac:chgData name="Minae Lee" userId="S::minae@nucamp.co::fd8661ea-038b-4311-9694-b703622d7ae4" providerId="AD" clId="Web-{B2484BA1-FB11-A2F3-0453-780FE357800F}" dt="2019-11-12T07:17:22.929" v="5" actId="20577"/>
          <ac:spMkLst>
            <pc:docMk/>
            <pc:sldMk cId="162426507" sldId="305"/>
            <ac:spMk id="31" creationId="{D7CDB5DB-F3FC-42DD-8E6F-CAF54E2BC10C}"/>
          </ac:spMkLst>
        </pc:spChg>
      </pc:sldChg>
      <pc:sldChg chg="del">
        <pc:chgData name="Minae Lee" userId="S::minae@nucamp.co::fd8661ea-038b-4311-9694-b703622d7ae4" providerId="AD" clId="Web-{B2484BA1-FB11-A2F3-0453-780FE357800F}" dt="2019-11-12T07:35:11.886" v="1514"/>
        <pc:sldMkLst>
          <pc:docMk/>
          <pc:sldMk cId="148712173" sldId="314"/>
        </pc:sldMkLst>
      </pc:sldChg>
      <pc:sldChg chg="modSp">
        <pc:chgData name="Minae Lee" userId="S::minae@nucamp.co::fd8661ea-038b-4311-9694-b703622d7ae4" providerId="AD" clId="Web-{B2484BA1-FB11-A2F3-0453-780FE357800F}" dt="2019-11-12T07:18:28.648" v="30" actId="20577"/>
        <pc:sldMkLst>
          <pc:docMk/>
          <pc:sldMk cId="4090017876" sldId="316"/>
        </pc:sldMkLst>
        <pc:spChg chg="mod">
          <ac:chgData name="Minae Lee" userId="S::minae@nucamp.co::fd8661ea-038b-4311-9694-b703622d7ae4" providerId="AD" clId="Web-{B2484BA1-FB11-A2F3-0453-780FE357800F}" dt="2019-11-12T07:18:28.648" v="30" actId="20577"/>
          <ac:spMkLst>
            <pc:docMk/>
            <pc:sldMk cId="4090017876" sldId="316"/>
            <ac:spMk id="3" creationId="{AF1D579F-703D-4A5C-A0FE-E460D274A238}"/>
          </ac:spMkLst>
        </pc:spChg>
      </pc:sldChg>
      <pc:sldChg chg="modSp">
        <pc:chgData name="Minae Lee" userId="S::minae@nucamp.co::fd8661ea-038b-4311-9694-b703622d7ae4" providerId="AD" clId="Web-{B2484BA1-FB11-A2F3-0453-780FE357800F}" dt="2019-11-12T07:18:50.991" v="46" actId="20577"/>
        <pc:sldMkLst>
          <pc:docMk/>
          <pc:sldMk cId="464047348" sldId="317"/>
        </pc:sldMkLst>
        <pc:spChg chg="mod">
          <ac:chgData name="Minae Lee" userId="S::minae@nucamp.co::fd8661ea-038b-4311-9694-b703622d7ae4" providerId="AD" clId="Web-{B2484BA1-FB11-A2F3-0453-780FE357800F}" dt="2019-11-12T07:18:50.991" v="46" actId="20577"/>
          <ac:spMkLst>
            <pc:docMk/>
            <pc:sldMk cId="464047348" sldId="317"/>
            <ac:spMk id="2" creationId="{C5027A2C-9D3E-498F-A0C1-EB71B23B0BBE}"/>
          </ac:spMkLst>
        </pc:spChg>
      </pc:sldChg>
      <pc:sldChg chg="modSp">
        <pc:chgData name="Minae Lee" userId="S::minae@nucamp.co::fd8661ea-038b-4311-9694-b703622d7ae4" providerId="AD" clId="Web-{B2484BA1-FB11-A2F3-0453-780FE357800F}" dt="2019-11-12T07:33:01.057" v="1509" actId="20577"/>
        <pc:sldMkLst>
          <pc:docMk/>
          <pc:sldMk cId="1721191355" sldId="318"/>
        </pc:sldMkLst>
        <pc:spChg chg="mod">
          <ac:chgData name="Minae Lee" userId="S::minae@nucamp.co::fd8661ea-038b-4311-9694-b703622d7ae4" providerId="AD" clId="Web-{B2484BA1-FB11-A2F3-0453-780FE357800F}" dt="2019-11-12T07:33:01.057" v="1509" actId="20577"/>
          <ac:spMkLst>
            <pc:docMk/>
            <pc:sldMk cId="1721191355" sldId="318"/>
            <ac:spMk id="3" creationId="{E991B07E-C47D-4AF2-87FC-EA1967A493A1}"/>
          </ac:spMkLst>
        </pc:spChg>
      </pc:sldChg>
      <pc:sldChg chg="addSp delSp modSp add replId">
        <pc:chgData name="Minae Lee" userId="S::minae@nucamp.co::fd8661ea-038b-4311-9694-b703622d7ae4" providerId="AD" clId="Web-{B2484BA1-FB11-A2F3-0453-780FE357800F}" dt="2019-11-12T07:30:15.385" v="1163" actId="20577"/>
        <pc:sldMkLst>
          <pc:docMk/>
          <pc:sldMk cId="1505176288" sldId="319"/>
        </pc:sldMkLst>
        <pc:spChg chg="mod">
          <ac:chgData name="Minae Lee" userId="S::minae@nucamp.co::fd8661ea-038b-4311-9694-b703622d7ae4" providerId="AD" clId="Web-{B2484BA1-FB11-A2F3-0453-780FE357800F}" dt="2019-11-12T07:27:22.024" v="697" actId="20577"/>
          <ac:spMkLst>
            <pc:docMk/>
            <pc:sldMk cId="1505176288" sldId="319"/>
            <ac:spMk id="2" creationId="{9412685B-5BFA-4E3D-A3CC-96DFDD0069D8}"/>
          </ac:spMkLst>
        </pc:spChg>
        <pc:spChg chg="del mod">
          <ac:chgData name="Minae Lee" userId="S::minae@nucamp.co::fd8661ea-038b-4311-9694-b703622d7ae4" providerId="AD" clId="Web-{B2484BA1-FB11-A2F3-0453-780FE357800F}" dt="2019-11-12T07:28:38.462" v="913"/>
          <ac:spMkLst>
            <pc:docMk/>
            <pc:sldMk cId="1505176288" sldId="319"/>
            <ac:spMk id="3" creationId="{D98139E7-E734-4A82-A54E-22E9C724ED31}"/>
          </ac:spMkLst>
        </pc:spChg>
        <pc:spChg chg="add del mod">
          <ac:chgData name="Minae Lee" userId="S::minae@nucamp.co::fd8661ea-038b-4311-9694-b703622d7ae4" providerId="AD" clId="Web-{B2484BA1-FB11-A2F3-0453-780FE357800F}" dt="2019-11-12T07:28:53.462" v="926"/>
          <ac:spMkLst>
            <pc:docMk/>
            <pc:sldMk cId="1505176288" sldId="319"/>
            <ac:spMk id="5" creationId="{D2F326F1-EAD7-4F4F-BDAE-CA0F5B03FAA1}"/>
          </ac:spMkLst>
        </pc:spChg>
        <pc:spChg chg="del">
          <ac:chgData name="Minae Lee" userId="S::minae@nucamp.co::fd8661ea-038b-4311-9694-b703622d7ae4" providerId="AD" clId="Web-{B2484BA1-FB11-A2F3-0453-780FE357800F}" dt="2019-11-12T07:28:32.868" v="910"/>
          <ac:spMkLst>
            <pc:docMk/>
            <pc:sldMk cId="1505176288" sldId="319"/>
            <ac:spMk id="8" creationId="{EA767684-AB7B-44E1-8365-D04CC2663D46}"/>
          </ac:spMkLst>
        </pc:spChg>
        <pc:spChg chg="del">
          <ac:chgData name="Minae Lee" userId="S::minae@nucamp.co::fd8661ea-038b-4311-9694-b703622d7ae4" providerId="AD" clId="Web-{B2484BA1-FB11-A2F3-0453-780FE357800F}" dt="2019-11-12T07:28:32.852" v="909"/>
          <ac:spMkLst>
            <pc:docMk/>
            <pc:sldMk cId="1505176288" sldId="319"/>
            <ac:spMk id="11" creationId="{BA11FF3A-2BA6-4083-ABAB-BECD46C3AB0B}"/>
          </ac:spMkLst>
        </pc:spChg>
        <pc:spChg chg="mod">
          <ac:chgData name="Minae Lee" userId="S::minae@nucamp.co::fd8661ea-038b-4311-9694-b703622d7ae4" providerId="AD" clId="Web-{B2484BA1-FB11-A2F3-0453-780FE357800F}" dt="2019-11-12T07:30:15.385" v="1163" actId="20577"/>
          <ac:spMkLst>
            <pc:docMk/>
            <pc:sldMk cId="1505176288" sldId="319"/>
            <ac:spMk id="12" creationId="{829C1644-DBEF-484B-9747-0633A66719BC}"/>
          </ac:spMkLst>
        </pc:spChg>
        <pc:spChg chg="del">
          <ac:chgData name="Minae Lee" userId="S::minae@nucamp.co::fd8661ea-038b-4311-9694-b703622d7ae4" providerId="AD" clId="Web-{B2484BA1-FB11-A2F3-0453-780FE357800F}" dt="2019-11-12T07:28:35.181" v="911"/>
          <ac:spMkLst>
            <pc:docMk/>
            <pc:sldMk cId="1505176288" sldId="319"/>
            <ac:spMk id="19" creationId="{26727DEC-B1DD-43E6-9AD9-8DFB3E107C90}"/>
          </ac:spMkLst>
        </pc:spChg>
        <pc:cxnChg chg="del">
          <ac:chgData name="Minae Lee" userId="S::minae@nucamp.co::fd8661ea-038b-4311-9694-b703622d7ae4" providerId="AD" clId="Web-{B2484BA1-FB11-A2F3-0453-780FE357800F}" dt="2019-11-12T07:28:32.852" v="908"/>
          <ac:cxnSpMkLst>
            <pc:docMk/>
            <pc:sldMk cId="1505176288" sldId="319"/>
            <ac:cxnSpMk id="16" creationId="{B6D7A6AA-E454-445A-A334-86FA836D9C8B}"/>
          </ac:cxnSpMkLst>
        </pc:cxnChg>
        <pc:cxnChg chg="del">
          <ac:chgData name="Minae Lee" userId="S::minae@nucamp.co::fd8661ea-038b-4311-9694-b703622d7ae4" providerId="AD" clId="Web-{B2484BA1-FB11-A2F3-0453-780FE357800F}" dt="2019-11-12T07:28:32.852" v="907"/>
          <ac:cxnSpMkLst>
            <pc:docMk/>
            <pc:sldMk cId="1505176288" sldId="319"/>
            <ac:cxnSpMk id="17" creationId="{1F7B24DC-4E65-47BC-8013-A94C36C7704E}"/>
          </ac:cxnSpMkLst>
        </pc:cxnChg>
      </pc:sldChg>
      <pc:sldChg chg="modSp add replId">
        <pc:chgData name="Minae Lee" userId="S::minae@nucamp.co::fd8661ea-038b-4311-9694-b703622d7ae4" providerId="AD" clId="Web-{B2484BA1-FB11-A2F3-0453-780FE357800F}" dt="2019-11-12T07:30:22.667" v="1168" actId="20577"/>
        <pc:sldMkLst>
          <pc:docMk/>
          <pc:sldMk cId="3715360957" sldId="320"/>
        </pc:sldMkLst>
        <pc:spChg chg="mod">
          <ac:chgData name="Minae Lee" userId="S::minae@nucamp.co::fd8661ea-038b-4311-9694-b703622d7ae4" providerId="AD" clId="Web-{B2484BA1-FB11-A2F3-0453-780FE357800F}" dt="2019-11-12T07:30:22.667" v="1168" actId="20577"/>
          <ac:spMkLst>
            <pc:docMk/>
            <pc:sldMk cId="3715360957" sldId="320"/>
            <ac:spMk id="12" creationId="{829C1644-DBEF-484B-9747-0633A66719BC}"/>
          </ac:spMkLst>
        </pc:spChg>
      </pc:sldChg>
    </pc:docChg>
  </pc:docChgLst>
  <pc:docChgLst>
    <pc:chgData name="Ludovic Fourrage" userId="S::ludo@nucamp.co::4cc35fa7-c236-4d70-a72b-ac2ee83224b4" providerId="AD" clId="Web-{15FE854D-D991-7B0E-16DC-8E46484376CE}"/>
    <pc:docChg chg="modSld">
      <pc:chgData name="Ludovic Fourrage" userId="S::ludo@nucamp.co::4cc35fa7-c236-4d70-a72b-ac2ee83224b4" providerId="AD" clId="Web-{15FE854D-D991-7B0E-16DC-8E46484376CE}" dt="2019-12-24T00:49:28.851" v="1" actId="14100"/>
      <pc:docMkLst>
        <pc:docMk/>
      </pc:docMkLst>
      <pc:sldChg chg="modSp">
        <pc:chgData name="Ludovic Fourrage" userId="S::ludo@nucamp.co::4cc35fa7-c236-4d70-a72b-ac2ee83224b4" providerId="AD" clId="Web-{15FE854D-D991-7B0E-16DC-8E46484376CE}" dt="2019-12-24T00:45:08.049" v="0" actId="1076"/>
        <pc:sldMkLst>
          <pc:docMk/>
          <pc:sldMk cId="3878852149" sldId="261"/>
        </pc:sldMkLst>
        <pc:graphicFrameChg chg="mod">
          <ac:chgData name="Ludovic Fourrage" userId="S::ludo@nucamp.co::4cc35fa7-c236-4d70-a72b-ac2ee83224b4" providerId="AD" clId="Web-{15FE854D-D991-7B0E-16DC-8E46484376CE}" dt="2019-12-24T00:45:08.049" v="0" actId="1076"/>
          <ac:graphicFrameMkLst>
            <pc:docMk/>
            <pc:sldMk cId="3878852149" sldId="261"/>
            <ac:graphicFrameMk id="4" creationId="{38D321BA-1E3F-419E-8506-098277A15DE1}"/>
          </ac:graphicFrameMkLst>
        </pc:graphicFrameChg>
      </pc:sldChg>
      <pc:sldChg chg="modSp">
        <pc:chgData name="Ludovic Fourrage" userId="S::ludo@nucamp.co::4cc35fa7-c236-4d70-a72b-ac2ee83224b4" providerId="AD" clId="Web-{15FE854D-D991-7B0E-16DC-8E46484376CE}" dt="2019-12-24T00:49:28.851" v="1" actId="14100"/>
        <pc:sldMkLst>
          <pc:docMk/>
          <pc:sldMk cId="3373712016" sldId="277"/>
        </pc:sldMkLst>
        <pc:spChg chg="mod">
          <ac:chgData name="Ludovic Fourrage" userId="S::ludo@nucamp.co::4cc35fa7-c236-4d70-a72b-ac2ee83224b4" providerId="AD" clId="Web-{15FE854D-D991-7B0E-16DC-8E46484376CE}" dt="2019-12-24T00:49:28.851" v="1" actId="14100"/>
          <ac:spMkLst>
            <pc:docMk/>
            <pc:sldMk cId="3373712016" sldId="277"/>
            <ac:spMk id="3" creationId="{8B54D264-5FAD-4F1A-839F-B2F76DCC3F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D398-FF62-453F-AAB8-19BE410EB62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F5B2-9B9A-446E-8119-542298CB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09E-943A-4293-A46B-1116603E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66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928B-D71B-4884-A569-D9B77487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C54-4EC6-4DF5-B7B6-07D406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4A24-6E7A-4888-A0E7-C59A3CF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CCE-9F2D-4AB4-8C3C-15CED56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9606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A0-95F4-46CF-8B5B-A08B0C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1539-58E6-47C8-ABBE-D8F0969D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CA6A-5C00-434B-94F2-E2CECF0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9EF-8D7E-48A0-BF9E-DED1B9B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E201-9167-4562-8AB1-2DB7281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CB51F-3884-458F-8C42-646C15636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0369" y="1327355"/>
            <a:ext cx="2628900" cy="48496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A83-7171-4FE9-A351-D5F8A266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669" y="1327355"/>
            <a:ext cx="7734300" cy="48496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2843-3816-4472-B0C2-5F8A0F5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6158-161B-4032-A0A8-2AAD8F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1A6-AE0C-4817-89B9-4CD9136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32462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70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70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70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6096001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600202"/>
            <a:ext cx="34544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9DB-09F2-43FC-85E3-3EF8837B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BC8-8C50-47AB-81B7-B0F3B230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698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6FE1-3146-489C-8AF9-BAAF66F2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442A-8FC4-4C8C-A67C-65DED2A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26AA-427C-4E9E-9317-E90657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8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9205" y="1600200"/>
            <a:ext cx="6705596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600200"/>
            <a:ext cx="2844800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72"/>
          <p:cNvSpPr/>
          <p:nvPr/>
        </p:nvSpPr>
        <p:spPr bwMode="ltGray">
          <a:xfrm rot="5400000">
            <a:off x="5364759" y="30759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150515"/>
            <a:ext cx="1828800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150515"/>
            <a:ext cx="8229600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188F02-2F5D-439C-BEE0-44EC99A0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0833"/>
          <a:stretch/>
        </p:blipFill>
        <p:spPr>
          <a:xfrm rot="5400000">
            <a:off x="10134599" y="-198311"/>
            <a:ext cx="1066800" cy="1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11356757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1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5411609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C79CED-2E65-4CFF-8E7F-D083CC2BCC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24659" y="1347906"/>
            <a:ext cx="5411610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90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406-5CD6-46EB-B2A0-0D0110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6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67FB-E2FE-415D-8C21-0B4AD08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816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6E5-9AD8-43C8-93F5-CB86773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067-5AE3-4C05-9155-A600E32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564-1E47-4BC1-B8B1-4161904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60-E4A2-4817-A8DA-365AEFB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DC8-6A5C-4DAD-9AE7-661AEEB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B171-FE25-4632-BBE6-FD1B4C6E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7E7D-1723-4DB7-A2C6-401C731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C2-6A40-4DC8-97D9-DB86BEA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171-431D-48DE-AA0C-8A3F1203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30F-84EF-49F2-941E-741B662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28" y="1"/>
            <a:ext cx="7235672" cy="11307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A46-3428-4ECC-866F-CC8EC19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842-8221-43E6-B91A-2152796F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0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2C4D-8F64-4A83-A66C-4DB15D1C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5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A7C3-ED43-4CBE-BEF4-F956C55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5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EBFC-E3EF-4564-8E4D-71179C1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4E56-C31C-4FBE-B5C3-95CFCF78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2654-5267-4061-8111-5CF09537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7E2-CC3C-454C-B628-2A59E7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020E-5469-4B5B-81C7-451BC5B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717B-9D0B-4E0F-BD94-464F11B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A9D4-34C5-4A25-95E7-6FA4C62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4379-1E8D-42DA-99AF-4A599FB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148F-E807-4632-A7FA-E1B678B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E5D-B0ED-43F2-B586-93E5483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71-3245-4385-95E0-1E0510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12922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218-C304-4CDF-BCDB-B09FCE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88" y="12922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DD16-F3D8-47C6-B37C-7B6D9E8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3622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B0B-3764-4421-8A86-2642B13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901-F9C0-4932-9491-602B4A6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B6C1-ECEC-419B-BA94-8B0A2F1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1-E2F5-48DA-B296-6DC83B1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21" y="1252895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C441-C6B4-4881-9ABE-1319B5FE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7821" y="125289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1BF-ABA4-47C3-B2C5-6E84A4A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421" y="23228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B1156-A501-40A7-8906-E7484C6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9274-6749-443B-A2D8-9311668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29A-4A7F-400A-B4EC-18F62FE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71739-BDF5-40E2-9A7E-EFA5E3197221}"/>
              </a:ext>
            </a:extLst>
          </p:cNvPr>
          <p:cNvSpPr/>
          <p:nvPr/>
        </p:nvSpPr>
        <p:spPr>
          <a:xfrm>
            <a:off x="0" y="1"/>
            <a:ext cx="12194459" cy="113071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tx2">
                  <a:lumMod val="50000"/>
                </a:schemeClr>
              </a:gs>
              <a:gs pos="33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8DC4-4AFF-47F8-A5D8-956F4538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64" y="1478281"/>
            <a:ext cx="10515600" cy="469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94EF-B19D-444C-BFF5-92434A21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044813" cy="111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427-C17D-4FAF-848A-8B50D7D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F14A-BAC6-4C62-BD99-0EECB8FC5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40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837-1E1E-440D-B150-0E404B86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0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8F5E3-CBA2-4160-AF4D-EB4AE62287A4}"/>
              </a:ext>
            </a:extLst>
          </p:cNvPr>
          <p:cNvSpPr/>
          <p:nvPr/>
        </p:nvSpPr>
        <p:spPr>
          <a:xfrm rot="5400000">
            <a:off x="-3009900" y="3009900"/>
            <a:ext cx="6858000" cy="8382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DE587-95B7-4BF5-B2D5-6C297A751F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1051" b="21160"/>
          <a:stretch/>
        </p:blipFill>
        <p:spPr>
          <a:xfrm>
            <a:off x="0" y="100584"/>
            <a:ext cx="3940277" cy="9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060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1347906"/>
            <a:ext cx="97536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1" y="6448425"/>
            <a:ext cx="829056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448425"/>
            <a:ext cx="14224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5239D3EC-F4CC-44E8-8884-B08ADD35112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448425"/>
            <a:ext cx="812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E6A195-AF70-48C8-A224-D97E6E57A73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61DF-5B03-493D-982B-42304472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1152450"/>
            <a:ext cx="9144000" cy="88634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Week 1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03589-A1D2-4318-A73A-7553D2E29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/>
              <a:t>React Course</a:t>
            </a:r>
          </a:p>
        </p:txBody>
      </p:sp>
    </p:spTree>
    <p:extLst>
      <p:ext uri="{BB962C8B-B14F-4D97-AF65-F5344CB8AC3E}">
        <p14:creationId xmlns:p14="http://schemas.microsoft.com/office/powerpoint/2010/main" val="14556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CB0E-3BA3-4659-BB4D-7089692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912" y="247477"/>
            <a:ext cx="7755038" cy="105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>
                <a:solidFill>
                  <a:srgbClr val="00B0F0"/>
                </a:solidFill>
                <a:latin typeface="Calibri"/>
                <a:cs typeface="Calibri"/>
              </a:rPr>
              <a:t>Object Methods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0B0F-755D-4DB6-ABA4-34886FE2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56" y="1446585"/>
            <a:ext cx="10889846" cy="971879"/>
          </a:xfrm>
        </p:spPr>
        <p:txBody>
          <a:bodyPr vert="horz" lIns="121899" tIns="60949" rIns="121899" bIns="60949" rtlCol="0" anchor="t">
            <a:no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Calibri Light"/>
                <a:cs typeface="Calibri Light"/>
              </a:rPr>
              <a:t>Methods </a:t>
            </a:r>
            <a:r>
              <a:rPr lang="en-US" dirty="0">
                <a:latin typeface="Calibri Light"/>
                <a:cs typeface="Calibri Light"/>
              </a:rPr>
              <a:t>are functions attached to objects.</a:t>
            </a:r>
            <a:br>
              <a:rPr lang="en-US" dirty="0">
                <a:latin typeface="Calibri Light"/>
                <a:cs typeface="Calibri Light"/>
              </a:rPr>
            </a:br>
            <a:r>
              <a:rPr lang="en-US" dirty="0">
                <a:latin typeface="Calibri Light"/>
                <a:cs typeface="Calibri Light"/>
              </a:rPr>
              <a:t>When called, methods run code and can have a return value.</a:t>
            </a:r>
            <a:br>
              <a:rPr lang="en-US" dirty="0">
                <a:latin typeface="Calibri Light"/>
                <a:cs typeface="Calibri Light"/>
              </a:rPr>
            </a:br>
            <a:r>
              <a:rPr lang="en-US" dirty="0">
                <a:latin typeface="Calibri Light"/>
                <a:cs typeface="Calibri Light"/>
              </a:rPr>
              <a:t>You always call them like this: &lt;object&gt;.&lt;method&gt;()</a:t>
            </a:r>
            <a:br>
              <a:rPr lang="en-US" dirty="0">
                <a:latin typeface="Calibri Light"/>
                <a:cs typeface="Calibri Light"/>
              </a:rPr>
            </a:br>
            <a:r>
              <a:rPr lang="en-US" dirty="0">
                <a:latin typeface="Calibri Light"/>
                <a:cs typeface="Calibri Light"/>
              </a:rPr>
              <a:t>If you pass in arguments, they go inside the parentheses.</a:t>
            </a:r>
            <a:endParaRPr lang="en-US" dirty="0"/>
          </a:p>
          <a:p>
            <a:pPr algn="ctr"/>
            <a:r>
              <a:rPr lang="en-US" dirty="0">
                <a:latin typeface="Calibri Light"/>
                <a:cs typeface="Calibri Light"/>
              </a:rPr>
              <a:t>You have already used a lot of methods, whether you realized it or not. </a:t>
            </a:r>
            <a:endParaRPr lang="en-US" dirty="0"/>
          </a:p>
          <a:p>
            <a:pPr algn="ctr"/>
            <a:r>
              <a:rPr lang="en-US" dirty="0">
                <a:latin typeface="Calibri Light"/>
                <a:cs typeface="Calibri Light"/>
              </a:rPr>
              <a:t>For example, whenever you wrote something to your console using </a:t>
            </a:r>
            <a:r>
              <a:rPr lang="en-US" dirty="0">
                <a:solidFill>
                  <a:srgbClr val="00B0F0"/>
                </a:solidFill>
                <a:latin typeface="Calibri Light"/>
                <a:cs typeface="Calibri Light"/>
              </a:rPr>
              <a:t>console.log('your text here')</a:t>
            </a:r>
            <a:r>
              <a:rPr lang="en-US" dirty="0">
                <a:latin typeface="Calibri Light"/>
                <a:cs typeface="Calibri Light"/>
              </a:rPr>
              <a:t>, you were using the 'log' method of the global console object, passing in the argument 'your text here'. </a:t>
            </a:r>
            <a:endParaRPr lang="en-US" dirty="0"/>
          </a:p>
          <a:p>
            <a:pPr algn="ctr"/>
            <a:r>
              <a:rPr lang="en-US" dirty="0">
                <a:latin typeface="Calibri Light"/>
                <a:cs typeface="Calibri Light"/>
              </a:rPr>
              <a:t>Let's practice writing a custom object together,</a:t>
            </a:r>
            <a:br>
              <a:rPr lang="en-US" dirty="0">
                <a:latin typeface="Calibri Light"/>
                <a:cs typeface="Calibri Light"/>
              </a:rPr>
            </a:br>
            <a:r>
              <a:rPr lang="en-US" dirty="0">
                <a:latin typeface="Calibri Light"/>
                <a:cs typeface="Calibri Light"/>
              </a:rPr>
              <a:t>with properties and a method.</a:t>
            </a:r>
          </a:p>
        </p:txBody>
      </p:sp>
    </p:spTree>
    <p:extLst>
      <p:ext uri="{BB962C8B-B14F-4D97-AF65-F5344CB8AC3E}">
        <p14:creationId xmlns:p14="http://schemas.microsoft.com/office/powerpoint/2010/main" val="21180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29D9A34-8327-4AF7-9437-C813CE02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098" y="212870"/>
            <a:ext cx="9144000" cy="92117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B0F0"/>
                </a:solidFill>
                <a:latin typeface="Calibri"/>
                <a:cs typeface="Calibri"/>
              </a:rPr>
              <a:t>Making Your Own Objects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321731D-B38D-41C1-AA2E-E6486B7D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1322" y="1269265"/>
            <a:ext cx="10330404" cy="1261245"/>
          </a:xfrm>
        </p:spPr>
        <p:txBody>
          <a:bodyPr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Open your browser's Developer Console now in this tab. In your console, enter:</a:t>
            </a:r>
            <a:endParaRPr lang="en-US"/>
          </a:p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4C554-8072-4CE4-B3C6-8C52F6001B78}"/>
              </a:ext>
            </a:extLst>
          </p:cNvPr>
          <p:cNvSpPr txBox="1"/>
          <p:nvPr/>
        </p:nvSpPr>
        <p:spPr>
          <a:xfrm>
            <a:off x="1980319" y="4854094"/>
            <a:ext cx="5948359" cy="178510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alibri Light"/>
                <a:cs typeface="Calibri Light"/>
              </a:rPr>
              <a:t>Next, in your console, type each line to the right. Hit enter after each line and look closely at each result before moving on to the next. Discuss your observations.</a:t>
            </a:r>
          </a:p>
          <a:p>
            <a:endParaRPr lang="en-US" sz="2200" dirty="0">
              <a:latin typeface="Calibri Light"/>
              <a:cs typeface="Calibri Light"/>
            </a:endParaRPr>
          </a:p>
        </p:txBody>
      </p:sp>
      <p:pic>
        <p:nvPicPr>
          <p:cNvPr id="27" name="Graphic 9" descr="Bike">
            <a:extLst>
              <a:ext uri="{FF2B5EF4-FFF2-40B4-BE49-F238E27FC236}">
                <a16:creationId xmlns:a16="http://schemas.microsoft.com/office/drawing/2014/main" id="{5C0ED189-0C32-4826-81F9-8A1D16EE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00000">
            <a:off x="591199" y="2030615"/>
            <a:ext cx="2780323" cy="2672861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0F8B9F-42B5-455E-B08E-9AD9FDB2641F}"/>
              </a:ext>
            </a:extLst>
          </p:cNvPr>
          <p:cNvSpPr/>
          <p:nvPr/>
        </p:nvSpPr>
        <p:spPr>
          <a:xfrm>
            <a:off x="3645877" y="1897185"/>
            <a:ext cx="6970624" cy="2240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DB5DB-F3FC-42DD-8E6F-CAF54E2BC10C}"/>
              </a:ext>
            </a:extLst>
          </p:cNvPr>
          <p:cNvSpPr txBox="1"/>
          <p:nvPr/>
        </p:nvSpPr>
        <p:spPr>
          <a:xfrm>
            <a:off x="3887241" y="2064305"/>
            <a:ext cx="7355859" cy="183742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latin typeface="Consolas"/>
              </a:rPr>
              <a:t>const bicycle = {</a:t>
            </a:r>
            <a:br>
              <a:rPr lang="en-US" dirty="0">
                <a:latin typeface="Consolas"/>
                <a:cs typeface="Calibri Light"/>
              </a:rPr>
            </a:br>
            <a:r>
              <a:rPr lang="en-US" dirty="0">
                <a:latin typeface="Consolas"/>
              </a:rPr>
              <a:t>  color: 'blue', </a:t>
            </a:r>
            <a:br>
              <a:rPr lang="en-US" dirty="0">
                <a:latin typeface="Consolas"/>
                <a:cs typeface="Calibri Light"/>
              </a:rPr>
            </a:br>
            <a:r>
              <a:rPr lang="en-US" dirty="0">
                <a:latin typeface="Consolas"/>
              </a:rPr>
              <a:t>  electric: false,</a:t>
            </a:r>
            <a:br>
              <a:rPr lang="en-US" dirty="0">
                <a:latin typeface="Consolas"/>
                <a:cs typeface="Calibri Light"/>
              </a:rPr>
            </a:br>
            <a:r>
              <a:rPr lang="en-US" dirty="0">
                <a:latin typeface="Consolas"/>
              </a:rPr>
              <a:t>  start() {</a:t>
            </a:r>
            <a:br>
              <a:rPr lang="en-US" dirty="0">
                <a:latin typeface="Consolas"/>
                <a:cs typeface="Calibri Light"/>
              </a:rPr>
            </a:br>
            <a:r>
              <a:rPr lang="en-US" dirty="0">
                <a:latin typeface="Consolas"/>
              </a:rPr>
              <a:t>       console.log('You begin to pedal the bike.');</a:t>
            </a:r>
            <a:br>
              <a:rPr lang="en-US" dirty="0">
                <a:latin typeface="Consolas"/>
                <a:cs typeface="Calibri Light"/>
              </a:rPr>
            </a:br>
            <a:r>
              <a:rPr lang="en-US" dirty="0">
                <a:latin typeface="Consolas"/>
              </a:rPr>
              <a:t>  }</a:t>
            </a:r>
            <a:br>
              <a:rPr lang="en-US" dirty="0">
                <a:latin typeface="Consolas"/>
                <a:cs typeface="Calibri Light"/>
              </a:rPr>
            </a:br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7BA4C91-4DFB-4C82-8454-34643D67F535}"/>
              </a:ext>
            </a:extLst>
          </p:cNvPr>
          <p:cNvSpPr/>
          <p:nvPr/>
        </p:nvSpPr>
        <p:spPr>
          <a:xfrm>
            <a:off x="7871306" y="4686236"/>
            <a:ext cx="2672861" cy="1510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428A72-E837-4279-8F6F-861865CF1C4D}"/>
              </a:ext>
            </a:extLst>
          </p:cNvPr>
          <p:cNvSpPr txBox="1"/>
          <p:nvPr/>
        </p:nvSpPr>
        <p:spPr>
          <a:xfrm>
            <a:off x="7867080" y="4745919"/>
            <a:ext cx="2743200" cy="1200329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latin typeface="Consolas"/>
              </a:rPr>
              <a:t>bicycle;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Consolas"/>
              </a:rPr>
              <a:t>bicycle.color</a:t>
            </a:r>
            <a:r>
              <a:rPr lang="en-US">
                <a:latin typeface="Consolas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Consolas"/>
              </a:rPr>
              <a:t>bicycle.start</a:t>
            </a:r>
            <a:r>
              <a:rPr lang="en-US">
                <a:latin typeface="Consolas"/>
              </a:rPr>
              <a:t>;</a:t>
            </a:r>
            <a:endParaRPr lang="en-US">
              <a:latin typeface="Consolas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err="1">
                <a:latin typeface="Consolas"/>
              </a:rPr>
              <a:t>bicycle.start</a:t>
            </a:r>
            <a:r>
              <a:rPr lang="en-US">
                <a:latin typeface="Consolas"/>
              </a:rPr>
              <a:t>();</a:t>
            </a:r>
            <a:endParaRPr lang="en-US">
              <a:latin typeface="Consolas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42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7FED-54B7-4B0B-95C5-E020B91D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93" y="211015"/>
            <a:ext cx="9753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Manipulating Objects 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B655-7940-486E-9FB6-686A0EDC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902" y="2627210"/>
            <a:ext cx="8239246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Discuss together – what can you type into your console to change your bicycle object into a green electric bike?</a:t>
            </a:r>
            <a:endParaRPr lang="en-US">
              <a:latin typeface="Consolas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Next, change the </a:t>
            </a:r>
            <a:r>
              <a:rPr lang="en-US" dirty="0" err="1">
                <a:latin typeface="Calibri Light"/>
                <a:cs typeface="Calibri Light"/>
              </a:rPr>
              <a:t>bicycle.start</a:t>
            </a:r>
            <a:r>
              <a:rPr lang="en-US" dirty="0">
                <a:latin typeface="Calibri Light"/>
                <a:cs typeface="Calibri Light"/>
              </a:rPr>
              <a:t> method so that when called, it will log to the console: 'You start the engine on your bicycle.'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Check the results in your console. </a:t>
            </a: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02CA6-7854-4B9E-A8DE-F88B98A461A0}"/>
              </a:ext>
            </a:extLst>
          </p:cNvPr>
          <p:cNvSpPr txBox="1"/>
          <p:nvPr/>
        </p:nvSpPr>
        <p:spPr>
          <a:xfrm>
            <a:off x="2199473" y="1581964"/>
            <a:ext cx="6096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 Light"/>
              </a:rPr>
              <a:t>Let's turn our bicycle into a green e-bike!</a:t>
            </a:r>
          </a:p>
        </p:txBody>
      </p:sp>
      <p:pic>
        <p:nvPicPr>
          <p:cNvPr id="9" name="Graphic 9" descr="Bike">
            <a:extLst>
              <a:ext uri="{FF2B5EF4-FFF2-40B4-BE49-F238E27FC236}">
                <a16:creationId xmlns:a16="http://schemas.microsoft.com/office/drawing/2014/main" id="{68F1CCEE-6A4F-4D59-BB97-022986D5D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995509" y="500185"/>
            <a:ext cx="2729522" cy="26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0BD9-E510-47B7-8C13-6773AD57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Manipulating Objects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8BB2-EDF5-4770-B413-F16AC232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38" y="1579400"/>
            <a:ext cx="9869346" cy="2864735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Answers: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bicycle.color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 = 'green';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bicycle.electric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 = true;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bicycle.start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 = function() {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  console.log('You start the engine on your bicycle.');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7208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AD74-0E43-41A4-A229-6243543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alibri"/>
                <a:cs typeface="Calibri"/>
              </a:rPr>
              <a:t>Arrow Function &amp; Objects Practice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579F-703D-4A5C-A0FE-E460D274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Discuss as a class: How would you turn this function into the smallest possible (most concise) arrow function?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451485" lvl="1" indent="0">
              <a:buNone/>
            </a:pPr>
            <a:r>
              <a:rPr lang="en-US" dirty="0">
                <a:solidFill>
                  <a:srgbClr val="00B0F0"/>
                </a:solidFill>
                <a:latin typeface="Consolas"/>
                <a:cs typeface="Calibri Light"/>
              </a:rPr>
              <a:t>function hello(name) { </a:t>
            </a:r>
            <a:endParaRPr lang="en-US">
              <a:solidFill>
                <a:srgbClr val="00B0F0"/>
              </a:solidFill>
            </a:endParaRPr>
          </a:p>
          <a:p>
            <a:pPr marL="451485" lvl="1" indent="0">
              <a:buNone/>
            </a:pPr>
            <a:r>
              <a:rPr lang="en-US" dirty="0">
                <a:solidFill>
                  <a:srgbClr val="00B0F0"/>
                </a:solidFill>
                <a:latin typeface="Consolas"/>
                <a:cs typeface="Calibri Light"/>
              </a:rPr>
              <a:t>    return { studentName: name };</a:t>
            </a:r>
            <a:endParaRPr lang="en-US">
              <a:solidFill>
                <a:srgbClr val="00B0F0"/>
              </a:solidFill>
            </a:endParaRPr>
          </a:p>
          <a:p>
            <a:pPr marL="451485" lvl="1" indent="0">
              <a:buNone/>
            </a:pPr>
            <a:r>
              <a:rPr lang="en-US" dirty="0">
                <a:solidFill>
                  <a:srgbClr val="00B0F0"/>
                </a:solidFill>
                <a:latin typeface="Consolas"/>
                <a:cs typeface="Calibri Light"/>
              </a:rPr>
              <a:t>}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 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04165" indent="-3041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1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7A2C-9D3E-498F-A0C1-EB71B23B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alibri"/>
                <a:cs typeface="Calibri"/>
              </a:rPr>
              <a:t>Arrow Function &amp; Objects Practice: Answer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AC88-5635-4490-A88F-7B7B48BC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/>
                <a:cs typeface="Calibri Light"/>
              </a:rPr>
              <a:t>const hello = name =&gt; ({ </a:t>
            </a:r>
            <a:r>
              <a:rPr lang="en-US" dirty="0" err="1">
                <a:solidFill>
                  <a:srgbClr val="00B0F0"/>
                </a:solidFill>
                <a:latin typeface="Consolas"/>
                <a:cs typeface="Calibri Light"/>
              </a:rPr>
              <a:t>studentName</a:t>
            </a:r>
            <a:r>
              <a:rPr lang="en-US" dirty="0">
                <a:solidFill>
                  <a:srgbClr val="00B0F0"/>
                </a:solidFill>
                <a:latin typeface="Consolas"/>
                <a:cs typeface="Calibri Light"/>
              </a:rPr>
              <a:t>: name });</a:t>
            </a:r>
            <a:endParaRPr lang="en-US" dirty="0">
              <a:solidFill>
                <a:srgbClr val="00B0F0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20ADC-5276-4095-BA31-799D3B381886}"/>
              </a:ext>
            </a:extLst>
          </p:cNvPr>
          <p:cNvSpPr txBox="1"/>
          <p:nvPr/>
        </p:nvSpPr>
        <p:spPr>
          <a:xfrm>
            <a:off x="1532467" y="3200400"/>
            <a:ext cx="852593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Discuss: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Why do you need parentheses around the object literal?</a:t>
            </a:r>
            <a:endParaRPr lang="en-US" dirty="0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 Light"/>
              </a:rPr>
              <a:t>Why do you not need a return keyword or curly braces surrounding the return value?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 Light"/>
              </a:rPr>
              <a:t>Why do you not need parentheses around the first occurrence of 'name'?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640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43F1-A510-4E1C-9CCD-14542CB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latin typeface="Calibri"/>
                <a:cs typeface="Calibri"/>
              </a:rPr>
              <a:t>Review: Classes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99B1-12BB-4E52-9871-F9CEDFE9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Classes are used in other programming languages extensively</a:t>
            </a:r>
            <a:endParaRPr lang="en-US" dirty="0"/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Class syntax was introduced to JavaScript in ES6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use classes to </a:t>
            </a:r>
            <a:r>
              <a:rPr lang="en-US" i="1" dirty="0">
                <a:latin typeface="Calibri Light"/>
                <a:cs typeface="Calibri Light"/>
              </a:rPr>
              <a:t>instantiate </a:t>
            </a:r>
            <a:r>
              <a:rPr lang="en-US" dirty="0">
                <a:latin typeface="Calibri Light"/>
                <a:cs typeface="Calibri Light"/>
              </a:rPr>
              <a:t>objects 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a.k.a. making a new object, a.k.a. an </a:t>
            </a:r>
            <a:r>
              <a:rPr lang="en-US" i="1" dirty="0">
                <a:latin typeface="Calibri Light"/>
                <a:cs typeface="Calibri Light"/>
              </a:rPr>
              <a:t>instance </a:t>
            </a:r>
            <a:r>
              <a:rPr lang="en-US" dirty="0">
                <a:latin typeface="Calibri Light"/>
                <a:cs typeface="Calibri Light"/>
              </a:rPr>
              <a:t>of the class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A class can have a special method inside it called a </a:t>
            </a:r>
            <a:r>
              <a:rPr lang="en-US" dirty="0">
                <a:solidFill>
                  <a:schemeClr val="accent5"/>
                </a:solidFill>
                <a:latin typeface="Calibri Light"/>
                <a:cs typeface="Calibri Light"/>
              </a:rPr>
              <a:t>constructor</a:t>
            </a:r>
            <a:r>
              <a:rPr lang="en-US" dirty="0">
                <a:latin typeface="Calibri Light"/>
                <a:cs typeface="Calibri Light"/>
              </a:rPr>
              <a:t>. </a:t>
            </a:r>
            <a:endParaRPr lang="en-US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There can be only one constructor per class. </a:t>
            </a:r>
            <a:endParaRPr lang="en-US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It creates and initializes any object made from that class.</a:t>
            </a:r>
            <a:endParaRPr lang="en-US"/>
          </a:p>
          <a:p>
            <a:pPr marL="304165" indent="-304165"/>
            <a:endParaRPr lang="en-US"/>
          </a:p>
          <a:p>
            <a:pPr marL="304165" indent="-30416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72B3-11C1-441E-B0BB-ACCCD766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Create a Class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B6E0-892D-48C1-9E71-DBA4D215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814" y="447742"/>
            <a:ext cx="5630985" cy="547077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Calibri Light"/>
                <a:cs typeface="Calibri Light"/>
              </a:rPr>
              <a:t>Practice: In your Console, create this class:</a:t>
            </a:r>
            <a:endParaRPr lang="en-US" sz="2400"/>
          </a:p>
          <a:p>
            <a:pPr marL="304165" indent="-304165"/>
            <a:endParaRPr lang="en-US" sz="2400">
              <a:latin typeface="Calibri Light"/>
              <a:cs typeface="Calibri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13941-A0F1-4F47-AA2A-AF1A28DC483F}"/>
              </a:ext>
            </a:extLst>
          </p:cNvPr>
          <p:cNvSpPr/>
          <p:nvPr/>
        </p:nvSpPr>
        <p:spPr>
          <a:xfrm>
            <a:off x="3460261" y="879789"/>
            <a:ext cx="7459784" cy="246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A48AAA14-9C8A-47A7-814A-652388D531C5}"/>
              </a:ext>
            </a:extLst>
          </p:cNvPr>
          <p:cNvSpPr txBox="1"/>
          <p:nvPr/>
        </p:nvSpPr>
        <p:spPr>
          <a:xfrm>
            <a:off x="3663597" y="923924"/>
            <a:ext cx="7057243" cy="230832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>
                <a:latin typeface="Consolas"/>
              </a:rPr>
              <a:t>class Book {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constructor(title, author, year, </a:t>
            </a:r>
            <a:r>
              <a:rPr lang="en-US" sz="2000" err="1">
                <a:latin typeface="Consolas"/>
              </a:rPr>
              <a:t>isRead</a:t>
            </a:r>
            <a:r>
              <a:rPr lang="en-US" sz="2000">
                <a:latin typeface="Consolas"/>
              </a:rPr>
              <a:t>=false) {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  </a:t>
            </a:r>
            <a:r>
              <a:rPr lang="en-US" sz="2000" err="1">
                <a:latin typeface="Consolas"/>
              </a:rPr>
              <a:t>this.title</a:t>
            </a:r>
            <a:r>
              <a:rPr lang="en-US" sz="2000">
                <a:latin typeface="Consolas"/>
              </a:rPr>
              <a:t> = title;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  </a:t>
            </a:r>
            <a:r>
              <a:rPr lang="en-US" sz="2000" err="1">
                <a:latin typeface="Consolas"/>
              </a:rPr>
              <a:t>this.author</a:t>
            </a:r>
            <a:r>
              <a:rPr lang="en-US" sz="2000">
                <a:latin typeface="Consolas"/>
              </a:rPr>
              <a:t> = author;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  this.year = year;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  </a:t>
            </a:r>
            <a:r>
              <a:rPr lang="en-US" sz="2000" err="1">
                <a:latin typeface="Consolas"/>
              </a:rPr>
              <a:t>this.isRead</a:t>
            </a:r>
            <a:r>
              <a:rPr lang="en-US" sz="2000">
                <a:latin typeface="Consolas"/>
              </a:rPr>
              <a:t> = </a:t>
            </a:r>
            <a:r>
              <a:rPr lang="en-US" sz="2000" noProof="1">
                <a:latin typeface="Consolas"/>
              </a:rPr>
              <a:t>isRead</a:t>
            </a:r>
            <a:r>
              <a:rPr lang="en-US" sz="2000">
                <a:latin typeface="Consolas"/>
              </a:rPr>
              <a:t>;          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  }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  <a:cs typeface="Calibri Light"/>
              </a:rPr>
              <a:t>}</a:t>
            </a:r>
            <a:endParaRPr lang="en-US" sz="2000">
              <a:latin typeface="Calibri Ligh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F09469-EE90-4A6E-ACBE-55171FF475B1}"/>
              </a:ext>
            </a:extLst>
          </p:cNvPr>
          <p:cNvSpPr/>
          <p:nvPr/>
        </p:nvSpPr>
        <p:spPr>
          <a:xfrm>
            <a:off x="1075872" y="4493706"/>
            <a:ext cx="10029789" cy="721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84D1B0F-FDAD-48A7-94B4-1D2804B12B09}"/>
              </a:ext>
            </a:extLst>
          </p:cNvPr>
          <p:cNvSpPr txBox="1"/>
          <p:nvPr/>
        </p:nvSpPr>
        <p:spPr>
          <a:xfrm>
            <a:off x="1218642" y="4489937"/>
            <a:ext cx="9961264" cy="70788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/>
              </a:rPr>
              <a:t>const book1 = new Book('Steppenwolf', 'Herman Hesse', 1927, true);</a:t>
            </a:r>
          </a:p>
          <a:p>
            <a:r>
              <a:rPr lang="en-US" sz="2000" dirty="0">
                <a:latin typeface="Consolas"/>
                <a:cs typeface="Calibri Light"/>
              </a:rPr>
              <a:t>const book2 = new Book('Dune', 'Frank Herbert', 1965);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EF54E-AC0D-44FF-9270-60E862258EF4}"/>
              </a:ext>
            </a:extLst>
          </p:cNvPr>
          <p:cNvSpPr txBox="1"/>
          <p:nvPr/>
        </p:nvSpPr>
        <p:spPr>
          <a:xfrm>
            <a:off x="250790" y="3600939"/>
            <a:ext cx="11427347" cy="7571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Note: the </a:t>
            </a:r>
            <a:r>
              <a:rPr lang="en-US" sz="2400" i="1" dirty="0" err="1"/>
              <a:t>isRead</a:t>
            </a:r>
            <a:r>
              <a:rPr lang="en-US" sz="2400" i="1" dirty="0"/>
              <a:t> </a:t>
            </a:r>
            <a:r>
              <a:rPr lang="en-US" sz="2400" dirty="0"/>
              <a:t>parameter has a default value of </a:t>
            </a:r>
            <a:r>
              <a:rPr lang="en-US" sz="2400" i="1" dirty="0"/>
              <a:t>false, </a:t>
            </a:r>
            <a:r>
              <a:rPr lang="en-US" sz="2400" dirty="0"/>
              <a:t>via default function parameters. </a:t>
            </a:r>
            <a:br>
              <a:rPr lang="en-US" sz="2400" dirty="0"/>
            </a:br>
            <a:r>
              <a:rPr lang="en-US" sz="2400" dirty="0"/>
              <a:t>Let's practice creating objects from a class. Enter the following and discuss each result.</a:t>
            </a:r>
            <a:endParaRPr lang="en-US" sz="2400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BB68E-0131-4E0C-A39B-547BFE3F8525}"/>
              </a:ext>
            </a:extLst>
          </p:cNvPr>
          <p:cNvSpPr txBox="1"/>
          <p:nvPr/>
        </p:nvSpPr>
        <p:spPr>
          <a:xfrm>
            <a:off x="1119554" y="5261707"/>
            <a:ext cx="954258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Now create a book3 object with a book of your choice, but only pass in two parameters: title and author. Discuss the result. What happened and why?</a:t>
            </a:r>
            <a:endParaRPr lang="en-US" sz="24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6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685B-5BFA-4E3D-A3CC-96DFDD00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65" y="287438"/>
            <a:ext cx="7477421" cy="990600"/>
          </a:xfrm>
        </p:spPr>
        <p:txBody>
          <a:bodyPr>
            <a:normAutofit/>
          </a:bodyPr>
          <a:lstStyle/>
          <a:p>
            <a:r>
              <a:rPr lang="en-US" sz="4800" i="1" dirty="0">
                <a:solidFill>
                  <a:schemeClr val="accent5"/>
                </a:solidFill>
                <a:latin typeface="Calibri"/>
                <a:cs typeface="Calibri"/>
              </a:rPr>
              <a:t>this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and Class Constructors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39E7-E734-4A82-A54E-22E9C724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73" y="5999455"/>
            <a:ext cx="9186984" cy="742463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That line is what makes it possible for you to now type: </a:t>
            </a:r>
            <a:r>
              <a:rPr lang="en-US" sz="2000" dirty="0">
                <a:solidFill>
                  <a:srgbClr val="00B0F0"/>
                </a:solidFill>
                <a:latin typeface="Consolas"/>
                <a:cs typeface="Calibri Light"/>
              </a:rPr>
              <a:t>book2.title</a:t>
            </a:r>
            <a:r>
              <a:rPr lang="en-US" sz="2000" dirty="0">
                <a:latin typeface="Calibri Light"/>
                <a:cs typeface="Calibri Light"/>
              </a:rPr>
              <a:t> and get "Dune". </a:t>
            </a:r>
            <a:br>
              <a:rPr lang="en-US" sz="2000" dirty="0">
                <a:latin typeface="Calibri Light"/>
                <a:cs typeface="Calibri Light"/>
              </a:rPr>
            </a:br>
            <a:r>
              <a:rPr lang="en-US" sz="2000" dirty="0">
                <a:latin typeface="Calibri Light"/>
                <a:cs typeface="Calibri Light"/>
              </a:rPr>
              <a:t>Otherwise, </a:t>
            </a:r>
            <a:r>
              <a:rPr lang="en-US" sz="2000" dirty="0">
                <a:solidFill>
                  <a:srgbClr val="00B0F0"/>
                </a:solidFill>
                <a:latin typeface="Consolas"/>
                <a:cs typeface="Calibri Light"/>
              </a:rPr>
              <a:t>book2.title</a:t>
            </a:r>
            <a:r>
              <a:rPr lang="en-US" sz="2000" dirty="0">
                <a:solidFill>
                  <a:srgbClr val="00B0F0"/>
                </a:solidFill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would return </a:t>
            </a:r>
            <a:r>
              <a:rPr lang="en-US" sz="2000" i="1" dirty="0">
                <a:latin typeface="Calibri Light"/>
                <a:cs typeface="Calibri Light"/>
              </a:rPr>
              <a:t>undefined.</a:t>
            </a:r>
            <a:endParaRPr lang="en-US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767684-AB7B-44E1-8365-D04CC2663D46}"/>
              </a:ext>
            </a:extLst>
          </p:cNvPr>
          <p:cNvSpPr/>
          <p:nvPr/>
        </p:nvSpPr>
        <p:spPr>
          <a:xfrm>
            <a:off x="5287108" y="1311030"/>
            <a:ext cx="6512169" cy="2780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BA11FF3A-2BA6-4083-ABAB-BECD46C3AB0B}"/>
              </a:ext>
            </a:extLst>
          </p:cNvPr>
          <p:cNvSpPr txBox="1"/>
          <p:nvPr/>
        </p:nvSpPr>
        <p:spPr>
          <a:xfrm>
            <a:off x="5408989" y="1446884"/>
            <a:ext cx="7057243" cy="2566857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latin typeface="Consolas"/>
              </a:rPr>
              <a:t>class Book {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constructor(title, author, year, </a:t>
            </a:r>
            <a:r>
              <a:rPr lang="en-US" dirty="0" err="1">
                <a:latin typeface="Consolas"/>
              </a:rPr>
              <a:t>isRead</a:t>
            </a:r>
            <a:r>
              <a:rPr lang="en-US" dirty="0">
                <a:latin typeface="Consolas"/>
              </a:rPr>
              <a:t>=false) {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  </a:t>
            </a:r>
            <a:r>
              <a:rPr lang="en-US" dirty="0" err="1">
                <a:latin typeface="Consolas"/>
              </a:rPr>
              <a:t>this.title</a:t>
            </a:r>
            <a:r>
              <a:rPr lang="en-US" dirty="0">
                <a:latin typeface="Consolas"/>
              </a:rPr>
              <a:t> = title;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  </a:t>
            </a:r>
            <a:r>
              <a:rPr lang="en-US" dirty="0" err="1">
                <a:latin typeface="Consolas"/>
              </a:rPr>
              <a:t>this.author</a:t>
            </a:r>
            <a:r>
              <a:rPr lang="en-US" dirty="0">
                <a:latin typeface="Consolas"/>
              </a:rPr>
              <a:t> = author;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  </a:t>
            </a:r>
            <a:r>
              <a:rPr lang="en-US" dirty="0" err="1">
                <a:latin typeface="Consolas"/>
              </a:rPr>
              <a:t>this.year</a:t>
            </a:r>
            <a:r>
              <a:rPr lang="en-US" dirty="0">
                <a:latin typeface="Consolas"/>
              </a:rPr>
              <a:t> = year;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  </a:t>
            </a:r>
            <a:r>
              <a:rPr lang="en-US" dirty="0" err="1">
                <a:latin typeface="Consolas"/>
              </a:rPr>
              <a:t>this.isRead</a:t>
            </a:r>
            <a:r>
              <a:rPr lang="en-US" dirty="0">
                <a:latin typeface="Consolas"/>
              </a:rPr>
              <a:t> = </a:t>
            </a:r>
            <a:r>
              <a:rPr lang="en-US" noProof="1">
                <a:latin typeface="Consolas"/>
              </a:rPr>
              <a:t>isRead</a:t>
            </a:r>
            <a:r>
              <a:rPr lang="en-US" dirty="0">
                <a:latin typeface="Consolas"/>
              </a:rPr>
              <a:t>;          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 }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  <a:cs typeface="Calibri Light"/>
              </a:rPr>
              <a:t>}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latin typeface="Consolas"/>
                <a:cs typeface="Calibri Light"/>
              </a:rPr>
              <a:t>const book2 = new Book('Dune', 'Frank Herbert');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C1644-DBEF-484B-9747-0633A66719BC}"/>
              </a:ext>
            </a:extLst>
          </p:cNvPr>
          <p:cNvSpPr txBox="1"/>
          <p:nvPr/>
        </p:nvSpPr>
        <p:spPr>
          <a:xfrm>
            <a:off x="435709" y="1314939"/>
            <a:ext cx="4824045" cy="46628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The JavaScript keyword </a:t>
            </a:r>
            <a:r>
              <a:rPr lang="en-US" sz="2000" b="1" i="1" dirty="0">
                <a:solidFill>
                  <a:schemeClr val="accent5"/>
                </a:solidFill>
              </a:rPr>
              <a:t>this </a:t>
            </a:r>
            <a:r>
              <a:rPr lang="en-US" sz="2000" dirty="0"/>
              <a:t>inside an object refers to the object itself.</a:t>
            </a:r>
            <a:endParaRPr lang="en-US" sz="2000" dirty="0">
              <a:cs typeface="Calibri Light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With classes, in the constructor, you will use the </a:t>
            </a:r>
            <a:r>
              <a:rPr lang="en-US" sz="2000" b="1" i="1" dirty="0">
                <a:solidFill>
                  <a:schemeClr val="accent5"/>
                </a:solidFill>
                <a:ea typeface="+mn-lt"/>
                <a:cs typeface="+mn-lt"/>
              </a:rPr>
              <a:t>this </a:t>
            </a:r>
            <a:r>
              <a:rPr lang="en-US" sz="2000" dirty="0"/>
              <a:t>keyword to initialize arguments passed in via the parameter list as properties of objects created from that class. 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dirty="0"/>
              <a:t>In the Book example, when you made your "book2" object using the Book class, you passed in the title "Dune" to the class constructor, right? </a:t>
            </a:r>
            <a:endParaRPr lang="en-US" sz="2000">
              <a:cs typeface="Calibri Light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dirty="0">
                <a:cs typeface="Calibri Light"/>
              </a:rPr>
              <a:t>But just passing a value into the title argument isn't enough. In order to initialize it as the title property of the "book2" object being created, you wrote: </a:t>
            </a:r>
            <a:endParaRPr lang="en-US" sz="2000" dirty="0">
              <a:latin typeface="Calibri Light"/>
              <a:cs typeface="Calibri Ligh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D7A6AA-E454-445A-A334-86FA836D9C8B}"/>
              </a:ext>
            </a:extLst>
          </p:cNvPr>
          <p:cNvCxnSpPr/>
          <p:nvPr/>
        </p:nvCxnSpPr>
        <p:spPr>
          <a:xfrm flipH="1" flipV="1">
            <a:off x="7354277" y="1981200"/>
            <a:ext cx="990599" cy="18209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7B24DC-4E65-47BC-8013-A94C36C7704E}"/>
              </a:ext>
            </a:extLst>
          </p:cNvPr>
          <p:cNvCxnSpPr>
            <a:cxnSpLocks/>
          </p:cNvCxnSpPr>
          <p:nvPr/>
        </p:nvCxnSpPr>
        <p:spPr>
          <a:xfrm flipH="1" flipV="1">
            <a:off x="8604738" y="2000738"/>
            <a:ext cx="1410676" cy="171352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727DEC-B1DD-43E6-9AD9-8DFB3E107C90}"/>
              </a:ext>
            </a:extLst>
          </p:cNvPr>
          <p:cNvSpPr txBox="1"/>
          <p:nvPr/>
        </p:nvSpPr>
        <p:spPr>
          <a:xfrm>
            <a:off x="2017626" y="5512917"/>
            <a:ext cx="4247661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</a:rPr>
              <a:t>      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  </a:t>
            </a:r>
            <a:r>
              <a:rPr lang="en-US" sz="2000" err="1">
                <a:solidFill>
                  <a:srgbClr val="00B0F0"/>
                </a:solidFill>
                <a:latin typeface="Consolas"/>
              </a:rPr>
              <a:t>this.title</a:t>
            </a:r>
            <a:r>
              <a:rPr lang="en-US" sz="2000">
                <a:solidFill>
                  <a:srgbClr val="00B0F0"/>
                </a:solidFill>
                <a:latin typeface="Consolas"/>
              </a:rPr>
              <a:t> = title;</a:t>
            </a:r>
          </a:p>
        </p:txBody>
      </p:sp>
    </p:spTree>
    <p:extLst>
      <p:ext uri="{BB962C8B-B14F-4D97-AF65-F5344CB8AC3E}">
        <p14:creationId xmlns:p14="http://schemas.microsoft.com/office/powerpoint/2010/main" val="16679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685B-5BFA-4E3D-A3CC-96DFDD00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65" y="287438"/>
            <a:ext cx="7477421" cy="990600"/>
          </a:xfrm>
        </p:spPr>
        <p:txBody>
          <a:bodyPr>
            <a:normAutofit/>
          </a:bodyPr>
          <a:lstStyle/>
          <a:p>
            <a:r>
              <a:rPr lang="en-US" sz="4800" i="1" dirty="0">
                <a:solidFill>
                  <a:schemeClr val="accent5"/>
                </a:solidFill>
                <a:latin typeface="Calibri"/>
                <a:cs typeface="Calibri"/>
              </a:rPr>
              <a:t>this 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C1644-DBEF-484B-9747-0633A66719BC}"/>
              </a:ext>
            </a:extLst>
          </p:cNvPr>
          <p:cNvSpPr txBox="1"/>
          <p:nvPr/>
        </p:nvSpPr>
        <p:spPr>
          <a:xfrm>
            <a:off x="780423" y="2004368"/>
            <a:ext cx="9015044" cy="148656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b="1" u="sng" dirty="0">
                <a:cs typeface="Calibri Light"/>
              </a:rPr>
              <a:t>Discuss</a:t>
            </a:r>
            <a:r>
              <a:rPr lang="en-US" sz="2800" dirty="0">
                <a:cs typeface="Calibri Light"/>
              </a:rPr>
              <a:t>: What are some other uses of the </a:t>
            </a:r>
            <a:r>
              <a:rPr lang="en-US" sz="2800" b="1" i="1" dirty="0">
                <a:solidFill>
                  <a:schemeClr val="accent5"/>
                </a:solidFill>
                <a:cs typeface="Calibri Light"/>
              </a:rPr>
              <a:t>this</a:t>
            </a:r>
            <a:r>
              <a:rPr lang="en-US" sz="2800" b="1" dirty="0">
                <a:solidFill>
                  <a:schemeClr val="accent5"/>
                </a:solidFill>
                <a:cs typeface="Calibri Light"/>
              </a:rPr>
              <a:t> </a:t>
            </a:r>
            <a:r>
              <a:rPr lang="en-US" sz="2800" dirty="0">
                <a:cs typeface="Calibri Light"/>
              </a:rPr>
              <a:t>keyword you learned this week? 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>
                <a:cs typeface="Calibri Light"/>
              </a:rPr>
              <a:t>(if you can't think of any, the next slide contains a hint)</a:t>
            </a:r>
          </a:p>
        </p:txBody>
      </p:sp>
    </p:spTree>
    <p:extLst>
      <p:ext uri="{BB962C8B-B14F-4D97-AF65-F5344CB8AC3E}">
        <p14:creationId xmlns:p14="http://schemas.microsoft.com/office/powerpoint/2010/main" val="15051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6AC-7CBE-419B-9DAB-57A339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93" y="35169"/>
            <a:ext cx="9753600" cy="869004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alibri"/>
                <a:cs typeface="Calibri"/>
              </a:rPr>
              <a:t>Agenda 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D321BA-1E3F-419E-8506-098277A15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2277"/>
              </p:ext>
            </p:extLst>
          </p:nvPr>
        </p:nvGraphicFramePr>
        <p:xfrm>
          <a:off x="1153230" y="1888485"/>
          <a:ext cx="1023081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366">
                  <a:extLst>
                    <a:ext uri="{9D8B030D-6E8A-4147-A177-3AD203B41FA5}">
                      <a16:colId xmlns:a16="http://schemas.microsoft.com/office/drawing/2014/main" val="3845295003"/>
                    </a:ext>
                  </a:extLst>
                </a:gridCol>
                <a:gridCol w="1735444">
                  <a:extLst>
                    <a:ext uri="{9D8B030D-6E8A-4147-A177-3AD203B41FA5}">
                      <a16:colId xmlns:a16="http://schemas.microsoft.com/office/drawing/2014/main" val="375599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7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Get Prepared: Log in to </a:t>
                      </a:r>
                      <a:r>
                        <a:rPr lang="en-US" sz="2000" dirty="0" err="1"/>
                        <a:t>Nucamp</a:t>
                      </a:r>
                      <a:r>
                        <a:rPr lang="en-US" sz="2000" dirty="0"/>
                        <a:t> Learning Portal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 Light"/>
                        </a:rPr>
                        <a:t> • </a:t>
                      </a:r>
                      <a:r>
                        <a:rPr lang="en-US" sz="2000" dirty="0"/>
                        <a:t>Slack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 Light"/>
                        </a:rPr>
                        <a:t> • </a:t>
                      </a:r>
                      <a:r>
                        <a:rPr lang="en-US" sz="2000" dirty="0"/>
                        <a:t>Screenshare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805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dirty="0"/>
                        <a:t>Introductions &amp; Check-In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React Course Overview &amp; Week 1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4645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BREAK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15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8916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Finish Week 1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20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/>
                        <a:t>Workshop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8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Check-Out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685B-5BFA-4E3D-A3CC-96DFDD00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65" y="287438"/>
            <a:ext cx="7477421" cy="990600"/>
          </a:xfrm>
        </p:spPr>
        <p:txBody>
          <a:bodyPr>
            <a:normAutofit/>
          </a:bodyPr>
          <a:lstStyle/>
          <a:p>
            <a:r>
              <a:rPr lang="en-US" sz="4800" i="1" dirty="0">
                <a:solidFill>
                  <a:schemeClr val="accent5"/>
                </a:solidFill>
                <a:latin typeface="Calibri"/>
                <a:cs typeface="Calibri"/>
              </a:rPr>
              <a:t>this 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C1644-DBEF-484B-9747-0633A66719BC}"/>
              </a:ext>
            </a:extLst>
          </p:cNvPr>
          <p:cNvSpPr txBox="1"/>
          <p:nvPr/>
        </p:nvSpPr>
        <p:spPr>
          <a:xfrm>
            <a:off x="780423" y="2004368"/>
            <a:ext cx="9015044" cy="12557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>
                <a:ea typeface="+mn-lt"/>
                <a:cs typeface="+mn-lt"/>
              </a:rPr>
              <a:t>Hint: For example, you learned about using the </a:t>
            </a:r>
            <a:r>
              <a:rPr lang="en-US" sz="2800" b="1" i="1" dirty="0">
                <a:solidFill>
                  <a:schemeClr val="accent5"/>
                </a:solidFill>
                <a:ea typeface="+mn-lt"/>
                <a:cs typeface="+mn-lt"/>
              </a:rPr>
              <a:t>this</a:t>
            </a:r>
            <a:r>
              <a:rPr lang="en-US" sz="2800" b="1" dirty="0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r>
              <a:rPr lang="en-US" sz="2800" dirty="0">
                <a:ea typeface="+mn-lt"/>
                <a:cs typeface="+mn-lt"/>
              </a:rPr>
              <a:t>keyword in object methods in general, and also specifically in method chaining. How did you use it there? 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53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B623-E689-4FF9-9E70-AA0EF121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Review: Class Inheritance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E014-B1AF-4CE5-A269-152B246E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507" y="986444"/>
            <a:ext cx="10115061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can inherit the properties and methods of an existing class into a new class using the </a:t>
            </a:r>
            <a:r>
              <a:rPr lang="en-US" b="1" i="1" dirty="0">
                <a:solidFill>
                  <a:schemeClr val="accent5"/>
                </a:solidFill>
                <a:latin typeface="Calibri Light"/>
                <a:cs typeface="Calibri Light"/>
              </a:rPr>
              <a:t>extends </a:t>
            </a:r>
            <a:r>
              <a:rPr lang="en-US" dirty="0">
                <a:latin typeface="Calibri Light"/>
                <a:cs typeface="Calibri Light"/>
              </a:rPr>
              <a:t>keyword and the </a:t>
            </a:r>
            <a:r>
              <a:rPr lang="en-US" b="1" i="1" dirty="0">
                <a:solidFill>
                  <a:schemeClr val="accent5"/>
                </a:solidFill>
                <a:latin typeface="Calibri Light"/>
                <a:cs typeface="Calibri Light"/>
              </a:rPr>
              <a:t>super </a:t>
            </a:r>
            <a:r>
              <a:rPr lang="en-US" dirty="0">
                <a:latin typeface="Calibri Light"/>
                <a:cs typeface="Calibri Light"/>
              </a:rPr>
              <a:t>method, then add more properties and methods to the new class only. </a:t>
            </a:r>
            <a:endParaRPr lang="en-US" dirty="0"/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In your Console, enter the below and observe the results:</a:t>
            </a:r>
            <a:endParaRPr lang="en-US" dirty="0"/>
          </a:p>
          <a:p>
            <a:pPr marL="304165" indent="-304165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1B0EB3-5C3D-4BD1-A6E8-5915ECF79703}"/>
              </a:ext>
            </a:extLst>
          </p:cNvPr>
          <p:cNvSpPr/>
          <p:nvPr/>
        </p:nvSpPr>
        <p:spPr>
          <a:xfrm>
            <a:off x="523778" y="3216958"/>
            <a:ext cx="11128368" cy="309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CF3DCE2-396D-4042-BE49-F892D4FB5AC0}"/>
              </a:ext>
            </a:extLst>
          </p:cNvPr>
          <p:cNvSpPr txBox="1"/>
          <p:nvPr/>
        </p:nvSpPr>
        <p:spPr>
          <a:xfrm>
            <a:off x="770656" y="3297395"/>
            <a:ext cx="10929813" cy="2923877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dirty="0">
                <a:latin typeface="Consolas"/>
              </a:rPr>
              <a:t>class Audiobook extends Book {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 constructor(title, author, year) {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   super(title, author, year);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 }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 </a:t>
            </a:r>
            <a:r>
              <a:rPr lang="en-US" sz="2000" dirty="0" err="1">
                <a:latin typeface="Consolas"/>
              </a:rPr>
              <a:t>playAudio</a:t>
            </a:r>
            <a:r>
              <a:rPr lang="en-US" sz="2000" dirty="0">
                <a:latin typeface="Consolas"/>
              </a:rPr>
              <a:t>() {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latin typeface="Consolas"/>
                <a:ea typeface="+mn-lt"/>
                <a:cs typeface="+mn-lt"/>
              </a:rPr>
              <a:t>console.log(`The audio recording of ${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this.title</a:t>
            </a:r>
            <a:r>
              <a:rPr lang="en-US" sz="2000" dirty="0">
                <a:latin typeface="Consolas"/>
                <a:ea typeface="+mn-lt"/>
                <a:cs typeface="+mn-lt"/>
              </a:rPr>
              <a:t>} begins to play.`); 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 }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}</a:t>
            </a:r>
            <a:endParaRPr lang="en-US" sz="2000" dirty="0">
              <a:cs typeface="Calibri Light"/>
            </a:endParaRPr>
          </a:p>
          <a:p>
            <a:r>
              <a:rPr lang="en-US" sz="2000" dirty="0">
                <a:latin typeface="Consolas"/>
                <a:cs typeface="Calibri Light"/>
              </a:rPr>
              <a:t>const book4 = new Audiobook('The Martian Chronicles', 'Ray Bradbury', 1950);</a:t>
            </a:r>
          </a:p>
          <a:p>
            <a:r>
              <a:rPr lang="en-US" sz="2000" dirty="0">
                <a:latin typeface="Consolas"/>
                <a:cs typeface="Calibri Light"/>
              </a:rPr>
              <a:t>book4.playAudio();</a:t>
            </a:r>
          </a:p>
        </p:txBody>
      </p:sp>
    </p:spTree>
    <p:extLst>
      <p:ext uri="{BB962C8B-B14F-4D97-AF65-F5344CB8AC3E}">
        <p14:creationId xmlns:p14="http://schemas.microsoft.com/office/powerpoint/2010/main" val="30658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30C2-108B-4D61-916A-94E1BFB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latin typeface="Calibri"/>
                <a:cs typeface="Calibri"/>
              </a:rPr>
              <a:t>Review: Advanced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17F6-2E1D-481F-B2CD-50AC467B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47" y="1189273"/>
            <a:ext cx="9753600" cy="221528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alibri Light"/>
                <a:cs typeface="Calibri Light"/>
              </a:rPr>
              <a:t>     Filter</a:t>
            </a:r>
            <a:r>
              <a:rPr lang="en-US" dirty="0">
                <a:latin typeface="Calibri Light"/>
                <a:cs typeface="Calibri Light"/>
              </a:rPr>
              <a:t>: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Takes a callback function (very powerful – you can filter on anything)</a:t>
            </a:r>
            <a:endParaRPr lang="en-US" dirty="0"/>
          </a:p>
          <a:p>
            <a:pPr marL="755650" lvl="1" indent="-304165"/>
            <a:r>
              <a:rPr lang="en-US">
                <a:latin typeface="Calibri Light"/>
                <a:cs typeface="Calibri Light"/>
              </a:rPr>
              <a:t>Returns a new, filtered array (same or less size than original array)</a:t>
            </a:r>
          </a:p>
          <a:p>
            <a:pPr marL="755650" indent="-304165">
              <a:buChar char="–"/>
            </a:pPr>
            <a:r>
              <a:rPr lang="en-US" sz="2400" dirty="0">
                <a:latin typeface="Calibri Light"/>
                <a:cs typeface="Calibri Light"/>
              </a:rPr>
              <a:t>Example: 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4ED855-5FD6-402F-B46F-2DBEDB66D2AA}"/>
              </a:ext>
            </a:extLst>
          </p:cNvPr>
          <p:cNvSpPr/>
          <p:nvPr/>
        </p:nvSpPr>
        <p:spPr>
          <a:xfrm>
            <a:off x="2726296" y="2839594"/>
            <a:ext cx="9114972" cy="84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96D9BF8-E7F5-4EB1-A23C-3AFE6817E2D5}"/>
              </a:ext>
            </a:extLst>
          </p:cNvPr>
          <p:cNvSpPr txBox="1"/>
          <p:nvPr/>
        </p:nvSpPr>
        <p:spPr>
          <a:xfrm>
            <a:off x="2305521" y="2891654"/>
            <a:ext cx="9642109" cy="800219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1485">
              <a:lnSpc>
                <a:spcPct val="90000"/>
              </a:lnSpc>
              <a:spcBef>
                <a:spcPts val="1800"/>
              </a:spcBef>
            </a:pPr>
            <a:r>
              <a:rPr lang="en-US" sz="2000" dirty="0">
                <a:latin typeface="Consolas"/>
              </a:rPr>
              <a:t>const students = ['James', 'Jose', 'Katya', 'Kelsey', 'Sergey'];</a:t>
            </a:r>
            <a:endParaRPr lang="en-US" sz="2000" dirty="0">
              <a:cs typeface="Calibri Light"/>
            </a:endParaRPr>
          </a:p>
          <a:p>
            <a:pPr marL="451485"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Consolas"/>
              </a:rPr>
              <a:t>const </a:t>
            </a:r>
            <a:r>
              <a:rPr lang="en-US" sz="2000" dirty="0" err="1">
                <a:latin typeface="Consolas"/>
              </a:rPr>
              <a:t>newArray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 err="1">
                <a:latin typeface="Consolas"/>
              </a:rPr>
              <a:t>students.</a:t>
            </a:r>
            <a:r>
              <a:rPr lang="en-US" sz="2000" dirty="0" err="1">
                <a:solidFill>
                  <a:srgbClr val="00B0F0"/>
                </a:solidFill>
                <a:latin typeface="Consolas"/>
              </a:rPr>
              <a:t>filter</a:t>
            </a:r>
            <a:r>
              <a:rPr lang="en-US" sz="2000" dirty="0">
                <a:latin typeface="Consolas"/>
              </a:rPr>
              <a:t>(name =&gt; name[0] === 'K');</a:t>
            </a:r>
            <a:endParaRPr lang="en-US" sz="2000" dirty="0"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EDA78-9DAC-4DA1-BAED-9499F1DD8B1E}"/>
              </a:ext>
            </a:extLst>
          </p:cNvPr>
          <p:cNvSpPr txBox="1"/>
          <p:nvPr/>
        </p:nvSpPr>
        <p:spPr>
          <a:xfrm>
            <a:off x="986970" y="3859591"/>
            <a:ext cx="10617200" cy="26961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b="1" dirty="0"/>
              <a:t>Wait... What's a callback function again?</a:t>
            </a:r>
            <a:endParaRPr lang="en-US" sz="2800" b="1" dirty="0">
              <a:cs typeface="Calibri Light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200" dirty="0"/>
              <a:t>Callback functions are functions that are passed as arguments into another function/method, then (generally) invoked (a.k.a. called) inside there. </a:t>
            </a:r>
            <a:endParaRPr lang="en-US" sz="2200" dirty="0">
              <a:latin typeface="Consolas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200" dirty="0"/>
              <a:t>In the example above, the callback function is the arrow function </a:t>
            </a:r>
            <a:r>
              <a:rPr lang="en-US" sz="2200" dirty="0">
                <a:solidFill>
                  <a:srgbClr val="00B0F0"/>
                </a:solidFill>
                <a:latin typeface="Consolas"/>
              </a:rPr>
              <a:t>name =&gt; name[0] === 'K'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en-US" sz="2200" dirty="0">
                <a:latin typeface="Calibri Light"/>
                <a:cs typeface="Calibri Light"/>
              </a:rPr>
              <a:t>- it is passed into the filter method as the argument. </a:t>
            </a:r>
            <a:endParaRPr lang="en-US" sz="2200">
              <a:latin typeface="Consolas"/>
              <a:cs typeface="Calibri Light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200" dirty="0"/>
              <a:t>Arrow functions are often used for callback functions. </a:t>
            </a:r>
            <a:endParaRPr lang="en-US" sz="22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23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B7DC-7A78-46CE-9888-98E8D05E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Review: Advanced Array Methods (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E68-AF95-4CB9-AF6B-269E2FAD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56" y="972954"/>
            <a:ext cx="10443028" cy="4620381"/>
          </a:xfrm>
        </p:spPr>
        <p:txBody>
          <a:bodyPr vert="horz" lIns="121899" tIns="60949" rIns="121899" bIns="60949" rtlCol="0" anchor="t">
            <a:normAutofit fontScale="77500" lnSpcReduction="20000"/>
          </a:bodyPr>
          <a:lstStyle/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Map method</a:t>
            </a:r>
            <a:r>
              <a:rPr lang="en-US" dirty="0">
                <a:latin typeface="Calibri Light"/>
                <a:cs typeface="Calibri Light"/>
              </a:rPr>
              <a:t>:</a:t>
            </a:r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Takes a callback function</a:t>
            </a:r>
          </a:p>
          <a:p>
            <a:pPr marL="755650" lvl="1" indent="-304165"/>
            <a:r>
              <a:rPr lang="en-US" sz="2800">
                <a:latin typeface="Calibri Light"/>
                <a:cs typeface="Calibri Light"/>
              </a:rPr>
              <a:t>Returns a new array based on the result of the callback function (same size as original array)</a:t>
            </a:r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Try this in your console:</a:t>
            </a:r>
            <a:br>
              <a:rPr lang="en-US" sz="2800" dirty="0">
                <a:latin typeface="Calibri Light"/>
                <a:cs typeface="Calibri Light"/>
              </a:rPr>
            </a:br>
            <a:r>
              <a:rPr lang="en-US" sz="2800" dirty="0">
                <a:latin typeface="Calibri Light"/>
                <a:cs typeface="Calibri Light"/>
              </a:rPr>
              <a:t>Then check the value</a:t>
            </a:r>
            <a:br>
              <a:rPr lang="en-US" sz="2800" dirty="0">
                <a:latin typeface="Calibri Light"/>
                <a:cs typeface="Calibri Light"/>
              </a:rPr>
            </a:br>
            <a:r>
              <a:rPr lang="en-US" sz="2800" dirty="0">
                <a:latin typeface="Calibri Light"/>
                <a:cs typeface="Calibri Light"/>
              </a:rPr>
              <a:t>of </a:t>
            </a:r>
            <a:r>
              <a:rPr lang="en-US" sz="2800" i="1" dirty="0">
                <a:latin typeface="Calibri Light"/>
                <a:cs typeface="Calibri Light"/>
              </a:rPr>
              <a:t>squared</a:t>
            </a:r>
            <a:r>
              <a:rPr lang="en-US" sz="2800" dirty="0">
                <a:latin typeface="Calibri Light"/>
                <a:cs typeface="Calibri Light"/>
              </a:rPr>
              <a:t>. </a:t>
            </a:r>
            <a:endParaRPr lang="en-US" sz="2800" dirty="0">
              <a:latin typeface="Consolas"/>
              <a:cs typeface="Calibri Light"/>
            </a:endParaRPr>
          </a:p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Reduce method</a:t>
            </a:r>
            <a:r>
              <a:rPr lang="en-US" dirty="0">
                <a:latin typeface="Calibri Light"/>
                <a:cs typeface="Calibri Light"/>
              </a:rPr>
              <a:t>:</a:t>
            </a:r>
            <a:endParaRPr lang="en-US" dirty="0"/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Takes a callback function (the “reducer”) and an initial value for the accumulator:      </a:t>
            </a:r>
            <a:r>
              <a:rPr lang="en-US" sz="2800" dirty="0" err="1">
                <a:latin typeface="Consolas"/>
                <a:cs typeface="Courier New"/>
              </a:rPr>
              <a:t>Array.reduce</a:t>
            </a:r>
            <a:r>
              <a:rPr lang="en-US" sz="2800" dirty="0">
                <a:latin typeface="Consolas"/>
                <a:cs typeface="Courier New"/>
              </a:rPr>
              <a:t>(reducer function, initial value)</a:t>
            </a:r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Returns a single output value</a:t>
            </a:r>
            <a:endParaRPr lang="en-US" dirty="0"/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The reducer function requires two arguments: an accumulator and a current value</a:t>
            </a:r>
            <a:endParaRPr lang="en-US" dirty="0" err="1"/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Try these examples, using the same array as the example in Map above:</a:t>
            </a:r>
          </a:p>
          <a:p>
            <a:pPr marL="304165" indent="-304165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54573B-287E-4638-9AC9-F3E767E6FA61}"/>
              </a:ext>
            </a:extLst>
          </p:cNvPr>
          <p:cNvSpPr/>
          <p:nvPr/>
        </p:nvSpPr>
        <p:spPr>
          <a:xfrm>
            <a:off x="4985657" y="2252134"/>
            <a:ext cx="6797706" cy="962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7C55129-3D5F-4E39-85C9-64A894A50E0E}"/>
              </a:ext>
            </a:extLst>
          </p:cNvPr>
          <p:cNvSpPr txBox="1"/>
          <p:nvPr/>
        </p:nvSpPr>
        <p:spPr>
          <a:xfrm>
            <a:off x="5069914" y="2323496"/>
            <a:ext cx="7010991" cy="830997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/>
              </a:rPr>
              <a:t>const </a:t>
            </a:r>
            <a:r>
              <a:rPr lang="en-US" sz="2400" dirty="0" err="1">
                <a:latin typeface="Consolas"/>
              </a:rPr>
              <a:t>myArr</a:t>
            </a:r>
            <a:r>
              <a:rPr lang="en-US" sz="2400" dirty="0">
                <a:latin typeface="Consolas"/>
              </a:rPr>
              <a:t> = [1, 2, 3];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const squared = </a:t>
            </a:r>
            <a:r>
              <a:rPr lang="en-US" sz="2400" dirty="0" err="1">
                <a:latin typeface="Consolas"/>
              </a:rPr>
              <a:t>myArr.map</a:t>
            </a:r>
            <a:r>
              <a:rPr lang="en-US" sz="2400" dirty="0">
                <a:latin typeface="Consolas"/>
              </a:rPr>
              <a:t>(x =&gt; x * x);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EA9840-A0D8-4EF7-91B6-A3A863277ABD}"/>
              </a:ext>
            </a:extLst>
          </p:cNvPr>
          <p:cNvSpPr/>
          <p:nvPr/>
        </p:nvSpPr>
        <p:spPr>
          <a:xfrm>
            <a:off x="1121229" y="5581347"/>
            <a:ext cx="10657113" cy="108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9D82209-375C-4FC6-8D4D-9D907D2ACA4A}"/>
              </a:ext>
            </a:extLst>
          </p:cNvPr>
          <p:cNvSpPr txBox="1"/>
          <p:nvPr/>
        </p:nvSpPr>
        <p:spPr>
          <a:xfrm>
            <a:off x="1174447" y="5401731"/>
            <a:ext cx="10723031" cy="110799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latin typeface="Consolas"/>
                <a:cs typeface="Courier New"/>
              </a:rPr>
              <a:t>const sum = </a:t>
            </a:r>
            <a:r>
              <a:rPr lang="en-US" sz="2400" dirty="0" err="1">
                <a:latin typeface="Consolas"/>
                <a:cs typeface="Courier New"/>
              </a:rPr>
              <a:t>myArr.reduce</a:t>
            </a:r>
            <a:r>
              <a:rPr lang="en-US" sz="2400" dirty="0">
                <a:latin typeface="Consolas"/>
                <a:cs typeface="Courier New"/>
              </a:rPr>
              <a:t>((sum, </a:t>
            </a:r>
            <a:r>
              <a:rPr lang="en-US" sz="2400" dirty="0" err="1">
                <a:latin typeface="Consolas"/>
                <a:cs typeface="Courier New"/>
              </a:rPr>
              <a:t>curVal</a:t>
            </a:r>
            <a:r>
              <a:rPr lang="en-US" sz="2400" dirty="0">
                <a:latin typeface="Consolas"/>
                <a:cs typeface="Courier New"/>
              </a:rPr>
              <a:t>) =&gt; sum + </a:t>
            </a:r>
            <a:r>
              <a:rPr lang="en-US" sz="2400" dirty="0" err="1">
                <a:latin typeface="Consolas"/>
                <a:cs typeface="Courier New"/>
              </a:rPr>
              <a:t>curVal</a:t>
            </a:r>
            <a:r>
              <a:rPr lang="en-US" sz="2400" dirty="0">
                <a:latin typeface="Consolas"/>
                <a:cs typeface="Courier New"/>
              </a:rPr>
              <a:t>, 0);</a:t>
            </a:r>
          </a:p>
          <a:p>
            <a:r>
              <a:rPr lang="en-US" sz="2400" dirty="0">
                <a:latin typeface="Consolas"/>
                <a:cs typeface="Calibri Light"/>
              </a:rPr>
              <a:t>const </a:t>
            </a:r>
            <a:r>
              <a:rPr lang="en-US" sz="2400" dirty="0" err="1">
                <a:latin typeface="Consolas"/>
                <a:cs typeface="Calibri Light"/>
              </a:rPr>
              <a:t>mult</a:t>
            </a:r>
            <a:r>
              <a:rPr lang="en-US" sz="2400" dirty="0">
                <a:latin typeface="Consolas"/>
                <a:cs typeface="Calibri Light"/>
              </a:rPr>
              <a:t> = </a:t>
            </a:r>
            <a:r>
              <a:rPr lang="en-US" sz="2400" dirty="0" err="1">
                <a:latin typeface="Consolas"/>
                <a:cs typeface="Calibri Light"/>
              </a:rPr>
              <a:t>myArr.reduce</a:t>
            </a:r>
            <a:r>
              <a:rPr lang="en-US" sz="2400" dirty="0">
                <a:latin typeface="Consolas"/>
                <a:cs typeface="Calibri Light"/>
              </a:rPr>
              <a:t>((</a:t>
            </a:r>
            <a:r>
              <a:rPr lang="en-US" sz="2400" dirty="0" err="1">
                <a:latin typeface="Consolas"/>
                <a:cs typeface="Calibri Light"/>
              </a:rPr>
              <a:t>mult</a:t>
            </a:r>
            <a:r>
              <a:rPr lang="en-US" sz="2400" dirty="0">
                <a:latin typeface="Consolas"/>
                <a:cs typeface="Calibri Light"/>
              </a:rPr>
              <a:t>, </a:t>
            </a:r>
            <a:r>
              <a:rPr lang="en-US" sz="2400" dirty="0" err="1">
                <a:latin typeface="Consolas"/>
                <a:cs typeface="Calibri Light"/>
              </a:rPr>
              <a:t>curVal</a:t>
            </a:r>
            <a:r>
              <a:rPr lang="en-US" sz="2400" dirty="0">
                <a:latin typeface="Consolas"/>
                <a:cs typeface="Calibri Light"/>
              </a:rPr>
              <a:t>) =&gt; </a:t>
            </a:r>
            <a:r>
              <a:rPr lang="en-US" sz="2400" dirty="0" err="1">
                <a:latin typeface="Consolas"/>
                <a:cs typeface="Calibri Light"/>
              </a:rPr>
              <a:t>mult</a:t>
            </a:r>
            <a:r>
              <a:rPr lang="en-US" sz="2400" dirty="0">
                <a:latin typeface="Consolas"/>
                <a:cs typeface="Calibri Light"/>
              </a:rPr>
              <a:t> * </a:t>
            </a:r>
            <a:r>
              <a:rPr lang="en-US" sz="2400" dirty="0" err="1">
                <a:latin typeface="Consolas"/>
                <a:cs typeface="Calibri Light"/>
              </a:rPr>
              <a:t>curVal</a:t>
            </a:r>
            <a:r>
              <a:rPr lang="en-US" sz="2400" dirty="0">
                <a:latin typeface="Consolas"/>
                <a:cs typeface="Calibri Light"/>
              </a:rPr>
              <a:t>, 1);</a:t>
            </a:r>
          </a:p>
        </p:txBody>
      </p:sp>
    </p:spTree>
    <p:extLst>
      <p:ext uri="{BB962C8B-B14F-4D97-AF65-F5344CB8AC3E}">
        <p14:creationId xmlns:p14="http://schemas.microsoft.com/office/powerpoint/2010/main" val="24739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C83E-AFA1-41EE-A1A9-9374B025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Review: Advanced Array Methods (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B07E-C47D-4AF2-87FC-EA1967A4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Filter, Map, and Reduce methods are all used on arrays and do not change (mutate) the original array.</a:t>
            </a:r>
            <a:endParaRPr lang="en-US" dirty="0"/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Filter and Map will always return a new array.</a:t>
            </a:r>
            <a:endParaRPr lang="en-US" dirty="0"/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Reduce will always return a single value, not an array. 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When used with arrays of objects, reduce typically requires an additional </a:t>
            </a:r>
            <a:r>
              <a:rPr lang="en-US" dirty="0" err="1">
                <a:latin typeface="Calibri Light"/>
                <a:cs typeface="Calibri Light"/>
              </a:rPr>
              <a:t>initialValue</a:t>
            </a:r>
            <a:r>
              <a:rPr lang="en-US" dirty="0">
                <a:latin typeface="Calibri Light"/>
                <a:cs typeface="Calibri Light"/>
              </a:rPr>
              <a:t> parameter to be set. The </a:t>
            </a:r>
            <a:r>
              <a:rPr lang="en-US" dirty="0" err="1">
                <a:latin typeface="Calibri Light"/>
                <a:cs typeface="Calibri Light"/>
              </a:rPr>
              <a:t>initialValue</a:t>
            </a:r>
            <a:r>
              <a:rPr lang="en-US" dirty="0">
                <a:latin typeface="Calibri Light"/>
                <a:cs typeface="Calibri Light"/>
              </a:rPr>
              <a:t> parameter can be used with arrays of non-objects also. </a:t>
            </a:r>
          </a:p>
        </p:txBody>
      </p:sp>
    </p:spTree>
    <p:extLst>
      <p:ext uri="{BB962C8B-B14F-4D97-AF65-F5344CB8AC3E}">
        <p14:creationId xmlns:p14="http://schemas.microsoft.com/office/powerpoint/2010/main" val="17211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E3E1-FDE7-404E-9FB0-109BD7EB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933" y="102624"/>
            <a:ext cx="6088743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Extra: Chaining Array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68ABC-162D-4581-BADD-21F7B07A7C21}"/>
              </a:ext>
            </a:extLst>
          </p:cNvPr>
          <p:cNvSpPr/>
          <p:nvPr/>
        </p:nvSpPr>
        <p:spPr>
          <a:xfrm>
            <a:off x="4309530" y="799334"/>
            <a:ext cx="7332421" cy="378565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dirty="0">
                <a:latin typeface="Calibri Light"/>
                <a:cs typeface="Calibri Light"/>
              </a:rPr>
              <a:t>It's possible to chain array method calls to the result of a previous array method call (as long as that method returns a value), and you will see this often in practice. Let's take some data about animals and return the sum of all the dogs' ages in dog years. In your console:</a:t>
            </a:r>
            <a:endParaRPr lang="en-US" sz="2000" dirty="0">
              <a:cs typeface="Calibri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Enter the data to the left.</a:t>
            </a:r>
            <a:endParaRPr lang="en-US" sz="2000" dirty="0">
              <a:cs typeface="Calibri Light"/>
            </a:endParaRPr>
          </a:p>
          <a:p>
            <a:pPr marL="342900" indent="-342900">
              <a:buAutoNum type="arabicPeriod"/>
            </a:pPr>
            <a:r>
              <a:rPr lang="en-US" sz="2000" dirty="0"/>
              <a:t>Enter the code below. </a:t>
            </a:r>
            <a:endParaRPr lang="en-US" sz="2000" dirty="0">
              <a:cs typeface="Calibri Light"/>
            </a:endParaRPr>
          </a:p>
          <a:p>
            <a:pPr marL="342900" indent="-342900">
              <a:buAutoNum type="arabicPeriod"/>
            </a:pPr>
            <a:r>
              <a:rPr lang="en-US" sz="2000" dirty="0"/>
              <a:t>Observe how the code:</a:t>
            </a:r>
            <a:endParaRPr lang="en-US" sz="2000" dirty="0"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Selects only the objects of type dog, using filter</a:t>
            </a:r>
            <a:endParaRPr lang="en-US" sz="2000" dirty="0"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Translates their ages into dog years (multiplies by 7), using map to create a new array</a:t>
            </a:r>
            <a:endParaRPr lang="en-US" sz="2000" dirty="0">
              <a:cs typeface="Calibri Ligh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cs typeface="Calibri Light"/>
              </a:rPr>
              <a:t>Combines the results into a single number, using reduce. The sum (stored in the 'ages' variable) should be 84.)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4FEB27-A236-498B-9825-5F6B3B3C982A}"/>
              </a:ext>
            </a:extLst>
          </p:cNvPr>
          <p:cNvSpPr/>
          <p:nvPr/>
        </p:nvSpPr>
        <p:spPr>
          <a:xfrm>
            <a:off x="4422846" y="4728595"/>
            <a:ext cx="7401426" cy="1642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8BD6C-D0D3-4187-A8A5-EBE99A4E9409}"/>
              </a:ext>
            </a:extLst>
          </p:cNvPr>
          <p:cNvSpPr txBox="1"/>
          <p:nvPr/>
        </p:nvSpPr>
        <p:spPr>
          <a:xfrm>
            <a:off x="4532345" y="4885924"/>
            <a:ext cx="7221161" cy="16004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Segoe UI"/>
              </a:rPr>
              <a:t>const ages = data</a:t>
            </a:r>
            <a:endParaRPr lang="en-US" sz="2000" dirty="0">
              <a:cs typeface="Calibri Light"/>
            </a:endParaRPr>
          </a:p>
          <a:p>
            <a:r>
              <a:rPr lang="en-US" sz="2000" dirty="0">
                <a:latin typeface="Courier New"/>
                <a:cs typeface="Segoe UI"/>
              </a:rPr>
              <a:t>.filter(animal =&gt; </a:t>
            </a:r>
            <a:r>
              <a:rPr lang="en-US" sz="2000" dirty="0" err="1">
                <a:latin typeface="Courier New"/>
                <a:cs typeface="Segoe UI"/>
              </a:rPr>
              <a:t>animal.type</a:t>
            </a:r>
            <a:r>
              <a:rPr lang="en-US" sz="2000" dirty="0">
                <a:latin typeface="Courier New"/>
                <a:cs typeface="Segoe UI"/>
              </a:rPr>
              <a:t> === 'dog')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Segoe UI"/>
              </a:rPr>
              <a:t>.map(dog =&gt; </a:t>
            </a:r>
            <a:r>
              <a:rPr lang="en-US" sz="2000" dirty="0" err="1">
                <a:latin typeface="Courier New"/>
                <a:cs typeface="Segoe UI"/>
              </a:rPr>
              <a:t>dog.age</a:t>
            </a:r>
            <a:r>
              <a:rPr lang="en-US" sz="2000" dirty="0">
                <a:latin typeface="Courier New"/>
                <a:cs typeface="Segoe UI"/>
              </a:rPr>
              <a:t> * 7)</a:t>
            </a:r>
            <a:endParaRPr lang="en-US" sz="200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Segoe UI"/>
              </a:rPr>
              <a:t>.reduce((sum, </a:t>
            </a:r>
            <a:r>
              <a:rPr lang="en-US" sz="2000" dirty="0" err="1">
                <a:latin typeface="Courier New"/>
                <a:cs typeface="Segoe UI"/>
              </a:rPr>
              <a:t>dogyears</a:t>
            </a:r>
            <a:r>
              <a:rPr lang="en-US" sz="2000" dirty="0">
                <a:latin typeface="Courier New"/>
                <a:cs typeface="Segoe UI"/>
              </a:rPr>
              <a:t>) =&gt; sum + </a:t>
            </a:r>
            <a:r>
              <a:rPr lang="en-US" sz="2000" dirty="0" err="1">
                <a:latin typeface="Courier New"/>
                <a:cs typeface="Segoe UI"/>
              </a:rPr>
              <a:t>dogyears</a:t>
            </a:r>
            <a:r>
              <a:rPr lang="en-US" sz="2000" dirty="0">
                <a:latin typeface="Courier New"/>
                <a:cs typeface="Segoe UI"/>
              </a:rPr>
              <a:t>, 0);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6B1C01-D846-4EE2-9FA8-F14A5F23B825}"/>
              </a:ext>
            </a:extLst>
          </p:cNvPr>
          <p:cNvSpPr/>
          <p:nvPr/>
        </p:nvSpPr>
        <p:spPr>
          <a:xfrm>
            <a:off x="1190354" y="761815"/>
            <a:ext cx="2930323" cy="6005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46C3E-1011-4396-807A-C443BF4F23D5}"/>
              </a:ext>
            </a:extLst>
          </p:cNvPr>
          <p:cNvSpPr/>
          <p:nvPr/>
        </p:nvSpPr>
        <p:spPr>
          <a:xfrm>
            <a:off x="1379340" y="475287"/>
            <a:ext cx="2740823" cy="6463308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nsolas"/>
              <a:cs typeface="Courier New" panose="02070309020205020404" pitchFamily="49" charset="0"/>
            </a:endParaRP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const data = [</a:t>
            </a:r>
            <a:endParaRPr lang="en-US">
              <a:latin typeface="Consolas"/>
              <a:cs typeface="Calibri Light"/>
            </a:endParaRP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 {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name: 'Butters',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age: 3,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type: 'dog'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 },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 {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name: 'Lizzy',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age: 6,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type: 'dog'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 },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 {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name: 'Red',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age: 1,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type: 'cat'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 },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 {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name: 'Joey',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age: 3,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   type: 'dog'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  }</a:t>
            </a:r>
          </a:p>
          <a:p>
            <a:r>
              <a:rPr lang="en-US" dirty="0">
                <a:latin typeface="Consolas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96307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8B05-CEF6-4323-9106-A6A332B6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Discussion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4A27-FE2A-4D22-8C49-17CA91A4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Time permitting, take some time to discuss any questions about </a:t>
            </a:r>
            <a:r>
              <a:rPr lang="en-US">
                <a:latin typeface="Calibri Light"/>
                <a:cs typeface="Calibri Light"/>
              </a:rPr>
              <a:t>this week's material, including going over the Code Challenges and Quiz.</a:t>
            </a:r>
            <a:endParaRPr lang="en-US"/>
          </a:p>
          <a:p>
            <a:pPr marL="0" indent="0">
              <a:buNone/>
            </a:pPr>
            <a:r>
              <a:rPr lang="en-US">
                <a:latin typeface="Calibri Light"/>
                <a:cs typeface="Calibri Light"/>
              </a:rPr>
              <a:t>Be sure to leave yourselves time to complete the Workshop </a:t>
            </a:r>
            <a:r>
              <a:rPr lang="en-US" dirty="0">
                <a:latin typeface="Calibri Light"/>
                <a:cs typeface="Calibri Light"/>
              </a:rPr>
              <a:t>Assignment and Check-Out – suggested ~85 minutes.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5EF3-FBFE-4DAC-A331-2DD3CC0C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alibri"/>
                <a:cs typeface="Calibri"/>
              </a:rPr>
              <a:t>Workshop Assignment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703E-1628-4A48-9BF0-2E307E7E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47906"/>
            <a:ext cx="10154138" cy="4562231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>
                <a:latin typeface="Calibri Light"/>
                <a:cs typeface="Calibri Light"/>
              </a:rPr>
              <a:t>It's time to start the workshop assignment! </a:t>
            </a: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Sit near your workshop partner.</a:t>
            </a:r>
          </a:p>
          <a:p>
            <a:pPr marL="755650" lvl="1" indent="-304165"/>
            <a:r>
              <a:rPr lang="en-US">
                <a:latin typeface="Calibri Light"/>
                <a:cs typeface="Calibri Light"/>
              </a:rPr>
              <a:t>Your instructor may assign partners, or have you choose.</a:t>
            </a: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Work closely with each other.</a:t>
            </a:r>
          </a:p>
          <a:p>
            <a:pPr marL="755650" lvl="1" indent="-304165"/>
            <a:r>
              <a:rPr lang="en-US">
                <a:latin typeface="Calibri Light"/>
                <a:cs typeface="Calibri Light"/>
              </a:rPr>
              <a:t>10-minute rule does </a:t>
            </a:r>
            <a:r>
              <a:rPr lang="en-US" i="1">
                <a:latin typeface="Calibri Light"/>
                <a:cs typeface="Calibri Light"/>
              </a:rPr>
              <a:t>not</a:t>
            </a:r>
            <a:r>
              <a:rPr lang="en-US">
                <a:latin typeface="Calibri Light"/>
                <a:cs typeface="Calibri Light"/>
              </a:rPr>
              <a:t> apply to talking to your partner, you should consult each other throughout. </a:t>
            </a: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Follow the workshop instructions very closely</a:t>
            </a:r>
          </a:p>
          <a:p>
            <a:pPr marL="755650" lvl="1" indent="-304165"/>
            <a:r>
              <a:rPr lang="en-US">
                <a:latin typeface="Calibri Light"/>
                <a:cs typeface="Calibri Light"/>
              </a:rPr>
              <a:t>both the video and written instructions. </a:t>
            </a:r>
            <a:endParaRPr lang="en-US"/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Talk to your instructor if any of the instructions are unclear to you. </a:t>
            </a:r>
          </a:p>
          <a:p>
            <a:pPr marL="304165" indent="-3041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9DD-FFB3-4A56-97BB-1300C7DE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54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Check-Out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6490-753D-4E81-A14D-5433C212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Submit your final workshop files (both the HTML and JS files) via the </a:t>
            </a:r>
            <a:r>
              <a:rPr lang="en-US" dirty="0" err="1">
                <a:latin typeface="Calibri Light"/>
                <a:cs typeface="Calibri Light"/>
              </a:rPr>
              <a:t>Nucamp</a:t>
            </a:r>
            <a:r>
              <a:rPr lang="en-US" dirty="0">
                <a:latin typeface="Calibri Light"/>
                <a:cs typeface="Calibri Light"/>
              </a:rPr>
              <a:t> Learning Portal.</a:t>
            </a:r>
            <a:endParaRPr lang="en-US"/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Wrap up – Retrospective</a:t>
            </a:r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What went well</a:t>
            </a:r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What could improve</a:t>
            </a:r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Action items</a:t>
            </a:r>
            <a:endParaRPr lang="en-US" dirty="0"/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Start on Week 2 if there's time, or continue discussing any Code Challenges/Quiz questions/any questions that remain from this week's materials. </a:t>
            </a:r>
          </a:p>
        </p:txBody>
      </p:sp>
    </p:spTree>
    <p:extLst>
      <p:ext uri="{BB962C8B-B14F-4D97-AF65-F5344CB8AC3E}">
        <p14:creationId xmlns:p14="http://schemas.microsoft.com/office/powerpoint/2010/main" val="12817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E5BA-8ABC-4DD2-BF2F-0F06543A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Introductions &amp; Check-In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5DBF-B3BA-4AC8-9EC7-123C654C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Instructor introduction</a:t>
            </a:r>
            <a:endParaRPr lang="en-US" dirty="0"/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Student introductions – students should know each other already, but please introduce yourself briefly to your instructor if you have not met. 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Check-In:</a:t>
            </a:r>
          </a:p>
          <a:p>
            <a:pPr marL="755190" lvl="1" indent="-304165"/>
            <a:r>
              <a:rPr lang="en-US" dirty="0">
                <a:latin typeface="Calibri Light"/>
                <a:cs typeface="Calibri Light"/>
              </a:rPr>
              <a:t>How was this week? Any particular challenges or accomplishments?</a:t>
            </a:r>
            <a:endParaRPr lang="en-US" dirty="0"/>
          </a:p>
          <a:p>
            <a:pPr marL="755190" lvl="1" indent="-304165"/>
            <a:r>
              <a:rPr lang="en-US" dirty="0">
                <a:latin typeface="Calibri Light"/>
                <a:cs typeface="Calibri Light"/>
              </a:rPr>
              <a:t>Did you understand the Exercises and were you able to complete them? </a:t>
            </a:r>
          </a:p>
          <a:p>
            <a:pPr marL="755190" lvl="1" indent="-304165"/>
            <a:r>
              <a:rPr lang="en-US" dirty="0">
                <a:latin typeface="Calibri Light"/>
                <a:cs typeface="Calibri Light"/>
              </a:rPr>
              <a:t>You must complete all Exercises before beginning the Workshop Assignment. We will review some of the Exercises together next, along with this week's concepts.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64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5662-9BEC-4141-B4D6-7FF8C109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671" y="259924"/>
            <a:ext cx="7003075" cy="96236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B0F0"/>
                </a:solidFill>
                <a:latin typeface="Calibri"/>
                <a:cs typeface="Calibri"/>
              </a:rPr>
              <a:t>React Course Overview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D264-5FAD-4F1A-839F-B2F76DCC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324" y="1448418"/>
            <a:ext cx="10812683" cy="4177569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>
                <a:latin typeface="Calibri Light"/>
                <a:cs typeface="Calibri Light"/>
              </a:rPr>
              <a:t>This will be the hardest course in the bootcamp, be prepared!</a:t>
            </a:r>
            <a:endParaRPr lang="en-US"/>
          </a:p>
          <a:p>
            <a:pPr marL="457200" indent="-457200">
              <a:buChar char="•"/>
            </a:pPr>
            <a:r>
              <a:rPr lang="en-US" dirty="0">
                <a:latin typeface="Calibri Light"/>
                <a:cs typeface="Calibri Light"/>
              </a:rPr>
              <a:t>Expect to work on: Same </a:t>
            </a:r>
            <a:r>
              <a:rPr lang="en-US" dirty="0" err="1">
                <a:latin typeface="Calibri Light"/>
                <a:cs typeface="Calibri Light"/>
              </a:rPr>
              <a:t>NuCamp</a:t>
            </a:r>
            <a:r>
              <a:rPr lang="en-US" dirty="0">
                <a:latin typeface="Calibri Light"/>
                <a:cs typeface="Calibri Light"/>
              </a:rPr>
              <a:t> campsites project - </a:t>
            </a:r>
            <a:r>
              <a:rPr lang="en-US" i="1" dirty="0">
                <a:latin typeface="Calibri Light"/>
                <a:cs typeface="Calibri Light"/>
              </a:rPr>
              <a:t>React</a:t>
            </a:r>
            <a:r>
              <a:rPr lang="en-US" dirty="0">
                <a:latin typeface="Calibri Light"/>
                <a:cs typeface="Calibri Light"/>
              </a:rPr>
              <a:t>-</a:t>
            </a:r>
            <a:r>
              <a:rPr lang="en-US" dirty="0" err="1">
                <a:latin typeface="Calibri Light"/>
                <a:cs typeface="Calibri Light"/>
              </a:rPr>
              <a:t>ified</a:t>
            </a:r>
            <a:r>
              <a:rPr lang="en-US" dirty="0">
                <a:latin typeface="Calibri Light"/>
                <a:cs typeface="Calibri Light"/>
              </a:rPr>
              <a:t> </a:t>
            </a:r>
          </a:p>
          <a:p>
            <a:pPr marL="457200" indent="-457200">
              <a:buChar char="•"/>
            </a:pPr>
            <a:r>
              <a:rPr lang="en-US" dirty="0">
                <a:latin typeface="Calibri Light"/>
                <a:cs typeface="Calibri Light"/>
              </a:rPr>
              <a:t>Your same Portfolio Project – </a:t>
            </a:r>
            <a:r>
              <a:rPr lang="en-US" i="1" dirty="0">
                <a:latin typeface="Calibri Light"/>
                <a:cs typeface="Calibri Light"/>
              </a:rPr>
              <a:t>React</a:t>
            </a:r>
            <a:r>
              <a:rPr lang="en-US" dirty="0">
                <a:latin typeface="Calibri Light"/>
                <a:cs typeface="Calibri Light"/>
              </a:rPr>
              <a:t>-</a:t>
            </a:r>
            <a:r>
              <a:rPr lang="en-US" dirty="0" err="1">
                <a:latin typeface="Calibri Light"/>
                <a:cs typeface="Calibri Light"/>
              </a:rPr>
              <a:t>ified</a:t>
            </a:r>
            <a:endParaRPr lang="en-US">
              <a:latin typeface="Calibri Light"/>
              <a:cs typeface="Calibri Light"/>
            </a:endParaRPr>
          </a:p>
          <a:p>
            <a:pPr marL="457200" indent="-457200">
              <a:buChar char="•"/>
            </a:pPr>
            <a:r>
              <a:rPr lang="en-US" dirty="0">
                <a:latin typeface="Calibri Light"/>
                <a:cs typeface="Calibri Light"/>
              </a:rPr>
              <a:t>Give yourself at </a:t>
            </a:r>
            <a:r>
              <a:rPr lang="en-US" i="1" dirty="0">
                <a:latin typeface="Calibri Light"/>
                <a:cs typeface="Calibri Light"/>
              </a:rPr>
              <a:t>least </a:t>
            </a:r>
            <a:r>
              <a:rPr lang="en-US" dirty="0">
                <a:latin typeface="Calibri Light"/>
                <a:cs typeface="Calibri Light"/>
              </a:rPr>
              <a:t>2 hours a day, M-F, to watch lectures, do exercises and challenges, do additional study &amp; practice concepts – plus more time for your portfolio project. </a:t>
            </a:r>
          </a:p>
          <a:p>
            <a:pPr marL="457200" indent="-457200">
              <a:buChar char="•"/>
            </a:pPr>
            <a:r>
              <a:rPr lang="en-US" dirty="0">
                <a:latin typeface="Calibri Light"/>
                <a:cs typeface="Calibri Light"/>
              </a:rPr>
              <a:t>20-minute rule  - Reach out during the week if you'd like help understanding something, don't wait until the workshop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20F-0A50-46CF-90BA-DB4AA7E5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latin typeface="Calibri"/>
                <a:cs typeface="Calibri"/>
              </a:rPr>
              <a:t>React Course Overview: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BC14-5653-4E91-8C58-7A4853AA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035291"/>
            <a:ext cx="9753600" cy="531446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/>
                <a:cs typeface="Calibri Light"/>
              </a:rPr>
              <a:t>Accept the notion of a “Black Box”</a:t>
            </a:r>
            <a:r>
              <a:rPr lang="en-US" dirty="0">
                <a:latin typeface="Calibri Light"/>
                <a:cs typeface="Calibri Light"/>
              </a:rPr>
              <a:t> - you will find yourself using code without knowing exactly how it works at first</a:t>
            </a:r>
            <a:endParaRPr lang="en-US" dirty="0"/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Do your best, don't stress if it doesn't make sense. You will repeat the same tasks over and over again and come to understand them better… over time!</a:t>
            </a:r>
            <a:endParaRPr lang="en-US"/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Take it upon yourself to research more advanced JavaScript online, bit by bit, one concept at a time – build upon existing knowledge</a:t>
            </a: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Difficult learning curve at first, very rewarding afterward!</a:t>
            </a: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Even if you don't end up using React later, the concepts you will learn will still be useful to you overall as a web developer </a:t>
            </a:r>
          </a:p>
        </p:txBody>
      </p:sp>
    </p:spTree>
    <p:extLst>
      <p:ext uri="{BB962C8B-B14F-4D97-AF65-F5344CB8AC3E}">
        <p14:creationId xmlns:p14="http://schemas.microsoft.com/office/powerpoint/2010/main" val="1971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EFAA-B4B6-4BC9-B11F-E7DCF422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1932519"/>
            <a:ext cx="11120582" cy="4108063"/>
          </a:xfrm>
        </p:spPr>
        <p:txBody>
          <a:bodyPr>
            <a:normAutofit/>
          </a:bodyPr>
          <a:lstStyle/>
          <a:p>
            <a:br>
              <a:rPr lang="en-US" sz="2400"/>
            </a:br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3819C-7689-41A9-8C86-A3D5712EE591}"/>
              </a:ext>
            </a:extLst>
          </p:cNvPr>
          <p:cNvSpPr txBox="1"/>
          <p:nvPr/>
        </p:nvSpPr>
        <p:spPr>
          <a:xfrm>
            <a:off x="1915843" y="350002"/>
            <a:ext cx="10404387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00B0F0"/>
                </a:solidFill>
                <a:latin typeface="Calibri Light"/>
                <a:ea typeface="Verdana"/>
                <a:cs typeface="Calibri Light"/>
              </a:rPr>
              <a:t>Welcome back … to more JavaScript!</a:t>
            </a:r>
            <a:endParaRPr lang="en-US" sz="4400">
              <a:solidFill>
                <a:srgbClr val="00B0F0"/>
              </a:solidFill>
              <a:latin typeface="Calibri Light"/>
              <a:ea typeface="Verdana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10009-A643-49A6-87AD-3BD26BC8EAF5}"/>
              </a:ext>
            </a:extLst>
          </p:cNvPr>
          <p:cNvSpPr txBox="1"/>
          <p:nvPr/>
        </p:nvSpPr>
        <p:spPr>
          <a:xfrm>
            <a:off x="333840" y="1269721"/>
            <a:ext cx="11269361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 Light"/>
              </a:rPr>
              <a:t>Week 1 Recap – Overview: </a:t>
            </a:r>
            <a:br>
              <a:rPr lang="en-US" sz="2800" dirty="0">
                <a:cs typeface="Calibri Light"/>
              </a:rPr>
            </a:br>
            <a:r>
              <a:rPr lang="en-US" sz="2800" dirty="0">
                <a:cs typeface="Calibri Light"/>
              </a:rPr>
              <a:t>New Concepts You Learned This Week </a:t>
            </a:r>
          </a:p>
          <a:p>
            <a:pPr algn="ctr"/>
            <a:endParaRPr lang="en-US" sz="2800">
              <a:cs typeface="Calibri Light"/>
            </a:endParaRPr>
          </a:p>
          <a:p>
            <a:pPr marL="457200" indent="-457200" algn="ctr">
              <a:buFont typeface="Arial"/>
              <a:buChar char="•"/>
            </a:pPr>
            <a:endParaRPr lang="en-US" sz="2800">
              <a:cs typeface="Calibri Light"/>
            </a:endParaRPr>
          </a:p>
          <a:p>
            <a:pPr marL="457200" indent="-457200" algn="ctr">
              <a:buFont typeface="Arial"/>
              <a:buChar char="•"/>
            </a:pPr>
            <a:endParaRPr lang="en-US" sz="2800">
              <a:cs typeface="Calibri Light"/>
            </a:endParaRPr>
          </a:p>
          <a:p>
            <a:pPr marL="457200" indent="-457200" algn="ctr">
              <a:buFont typeface="Arial"/>
              <a:buChar char="•"/>
            </a:pPr>
            <a:endParaRPr lang="en-US" sz="2800">
              <a:cs typeface="Calibri Light"/>
            </a:endParaRPr>
          </a:p>
          <a:p>
            <a:pPr algn="ctr"/>
            <a:endParaRPr lang="en-US" sz="2800">
              <a:cs typeface="Calibri Light"/>
            </a:endParaRPr>
          </a:p>
          <a:p>
            <a:pPr algn="ctr"/>
            <a:endParaRPr lang="en-US" sz="2800">
              <a:cs typeface="Calibri Light"/>
            </a:endParaRPr>
          </a:p>
          <a:p>
            <a:pPr algn="ctr"/>
            <a:r>
              <a:rPr lang="en-US" sz="2800" dirty="0">
                <a:cs typeface="Calibri Light"/>
              </a:rPr>
              <a:t>Next slides will review these concepts.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B60E60-49E9-44F2-B9BC-5EDBF65F1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34671"/>
              </p:ext>
            </p:extLst>
          </p:nvPr>
        </p:nvGraphicFramePr>
        <p:xfrm>
          <a:off x="1610810" y="2421037"/>
          <a:ext cx="9133146" cy="204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79">
                  <a:extLst>
                    <a:ext uri="{9D8B030D-6E8A-4147-A177-3AD203B41FA5}">
                      <a16:colId xmlns:a16="http://schemas.microsoft.com/office/drawing/2014/main" val="4221960274"/>
                    </a:ext>
                  </a:extLst>
                </a:gridCol>
                <a:gridCol w="4378267">
                  <a:extLst>
                    <a:ext uri="{9D8B030D-6E8A-4147-A177-3AD203B41FA5}">
                      <a16:colId xmlns:a16="http://schemas.microsoft.com/office/drawing/2014/main" val="567194097"/>
                    </a:ext>
                  </a:extLst>
                </a:gridCol>
              </a:tblGrid>
              <a:tr h="2044860">
                <a:tc>
                  <a:txBody>
                    <a:bodyPr/>
                    <a:lstStyle/>
                    <a:p>
                      <a:pPr marL="0" marR="0" lvl="0" indent="0" algn="l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     Data Type: Object</a:t>
                      </a:r>
                      <a:endParaRPr lang="en-US" sz="2400" b="1" i="0" u="none" strike="noStrike" noProof="0" dirty="0">
                        <a:latin typeface="Calibri Light"/>
                      </a:endParaRPr>
                    </a:p>
                    <a:p>
                      <a:pPr marL="0" marR="0" lvl="0" indent="0" algn="l">
                        <a:buFont typeface="Arial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     Classes</a:t>
                      </a:r>
                    </a:p>
                    <a:p>
                      <a:pPr marL="457200" marR="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Class Inheritance</a:t>
                      </a:r>
                    </a:p>
                    <a:p>
                      <a:pPr marL="457200" marR="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1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this </a:t>
                      </a: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keyword</a:t>
                      </a:r>
                      <a:endParaRPr lang="en-US" sz="2400" b="0" i="1" u="none" strike="noStrike" noProof="0" dirty="0">
                        <a:solidFill>
                          <a:srgbClr val="FFFFFF"/>
                        </a:solidFill>
                        <a:latin typeface="Calibri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Map</a:t>
                      </a:r>
                      <a:endParaRPr lang="en-US" sz="2400" b="0" i="0" u="none" strike="noStrike" noProof="0" dirty="0">
                        <a:latin typeface="Calibri Light"/>
                      </a:endParaRPr>
                    </a:p>
                    <a:p>
                      <a:pPr marL="457200" marR="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Filter</a:t>
                      </a:r>
                    </a:p>
                    <a:p>
                      <a:pPr marL="457200" marR="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Reduce</a:t>
                      </a:r>
                    </a:p>
                    <a:p>
                      <a:pPr marL="457200" marR="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Arrays of Objects</a:t>
                      </a:r>
                      <a:endParaRPr lang="en-US" sz="2400" b="0" i="0" u="none" strike="noStrike" noProof="0" dirty="0">
                        <a:latin typeface="Calibri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0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3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9965-DCE8-45B0-999B-1BE3215C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596" y="586838"/>
            <a:ext cx="9751540" cy="932130"/>
          </a:xfrm>
        </p:spPr>
        <p:txBody>
          <a:bodyPr vert="horz" lIns="121899" tIns="60949" rIns="121899" bIns="60949" rtlCol="0" anchor="b" anchorCtr="0"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Calibri"/>
                <a:cs typeface="Calibri"/>
              </a:rPr>
              <a:t>There's Only Eight Data Types In JavaScript!</a:t>
            </a:r>
            <a:br>
              <a:rPr lang="en-US" sz="3600" dirty="0"/>
            </a:br>
            <a:endParaRPr lang="en-US" sz="360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4CA7-A959-40D5-BAF1-F153A789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3953" y="1225198"/>
            <a:ext cx="4269620" cy="933297"/>
          </a:xfrm>
        </p:spPr>
        <p:txBody>
          <a:bodyPr vert="horz" lIns="121899" tIns="60949" rIns="121899" bIns="60949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 Light"/>
                <a:cs typeface="Calibri Light"/>
              </a:rPr>
              <a:t>You already know: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>
                <a:latin typeface="Calibri Light"/>
                <a:cs typeface="Calibri Light"/>
              </a:rPr>
              <a:t>String (ex. 'Hello')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>
                <a:latin typeface="Calibri Light"/>
                <a:cs typeface="Calibri Light"/>
              </a:rPr>
              <a:t>Number (ex. 99.9)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>
                <a:latin typeface="Calibri Light"/>
                <a:cs typeface="Calibri Light"/>
              </a:rPr>
              <a:t>Boolean (True/False)</a:t>
            </a:r>
          </a:p>
          <a:p>
            <a:pPr>
              <a:lnSpc>
                <a:spcPct val="100000"/>
              </a:lnSpc>
            </a:pPr>
            <a:br>
              <a:rPr lang="en-US" sz="2000" dirty="0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6B4C8-CB68-41AA-A42A-318DF5A5C1D1}"/>
              </a:ext>
            </a:extLst>
          </p:cNvPr>
          <p:cNvSpPr txBox="1"/>
          <p:nvPr/>
        </p:nvSpPr>
        <p:spPr>
          <a:xfrm>
            <a:off x="6975759" y="1330969"/>
            <a:ext cx="3823503" cy="23529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Calibri Light"/>
              </a:rPr>
              <a:t>There's also: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 Light"/>
              </a:rPr>
              <a:t>Undefined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 Light"/>
              </a:rPr>
              <a:t>Null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 Light"/>
              </a:rPr>
              <a:t>Symbol (new in ES6)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cs typeface="Calibri Light"/>
              </a:rPr>
              <a:t>BigInt</a:t>
            </a:r>
            <a:r>
              <a:rPr lang="en-US" sz="2000" dirty="0">
                <a:cs typeface="Calibri Light"/>
              </a:rPr>
              <a:t> (very new)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6E1AF-A9ED-442F-96FD-F3D38F1F2AE0}"/>
              </a:ext>
            </a:extLst>
          </p:cNvPr>
          <p:cNvSpPr txBox="1"/>
          <p:nvPr/>
        </p:nvSpPr>
        <p:spPr>
          <a:xfrm>
            <a:off x="2641243" y="4057301"/>
            <a:ext cx="6600671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cs typeface="Calibri Light"/>
              </a:rPr>
              <a:t>This week, you also learned about:</a:t>
            </a:r>
          </a:p>
          <a:p>
            <a:pPr algn="ctr"/>
            <a:r>
              <a:rPr lang="en-US" sz="3600" b="1">
                <a:cs typeface="Calibri Light"/>
              </a:rPr>
              <a:t> </a:t>
            </a:r>
            <a:r>
              <a:rPr lang="en-US" sz="4400" b="1">
                <a:solidFill>
                  <a:srgbClr val="00B0F0"/>
                </a:solidFill>
                <a:cs typeface="Calibri Light"/>
              </a:rPr>
              <a:t>OBJECTS </a:t>
            </a:r>
          </a:p>
        </p:txBody>
      </p:sp>
      <p:pic>
        <p:nvPicPr>
          <p:cNvPr id="18" name="Graphic 18" descr="Arrow: Slight curve">
            <a:extLst>
              <a:ext uri="{FF2B5EF4-FFF2-40B4-BE49-F238E27FC236}">
                <a16:creationId xmlns:a16="http://schemas.microsoft.com/office/drawing/2014/main" id="{C93DDC8F-3A45-4DC0-BF5A-DF7F2532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2164" y="4545713"/>
            <a:ext cx="914400" cy="914400"/>
          </a:xfrm>
          <a:prstGeom prst="rect">
            <a:avLst/>
          </a:prstGeom>
        </p:spPr>
      </p:pic>
      <p:pic>
        <p:nvPicPr>
          <p:cNvPr id="20" name="Graphic 20" descr="Arrow: Straight">
            <a:extLst>
              <a:ext uri="{FF2B5EF4-FFF2-40B4-BE49-F238E27FC236}">
                <a16:creationId xmlns:a16="http://schemas.microsoft.com/office/drawing/2014/main" id="{AFBAAE4B-C9DC-41C9-ADF7-AA8CDD83D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8449" y="450663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6853B-44A9-43CE-ACB2-F93453CBB809}"/>
              </a:ext>
            </a:extLst>
          </p:cNvPr>
          <p:cNvSpPr txBox="1"/>
          <p:nvPr/>
        </p:nvSpPr>
        <p:spPr>
          <a:xfrm>
            <a:off x="3011713" y="5583162"/>
            <a:ext cx="732971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/>
              <a:t>Objects are one of the original JavaScript data types.</a:t>
            </a:r>
            <a:r>
              <a:rPr lang="en-US" sz="2400" dirty="0">
                <a:cs typeface="Calibri Light"/>
              </a:rPr>
              <a:t>​</a:t>
            </a:r>
            <a:br>
              <a:rPr lang="en-US" sz="2400" dirty="0">
                <a:cs typeface="Calibri Light"/>
              </a:rPr>
            </a:br>
            <a:r>
              <a:rPr lang="en-US" sz="2400" i="1" dirty="0"/>
              <a:t>They are not new in ES6. They've been here all along!</a:t>
            </a:r>
            <a:r>
              <a:rPr lang="en-US" sz="2400" dirty="0">
                <a:cs typeface="Calibri Light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555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51ED-569F-4726-B1BE-D2770C90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619" y="642358"/>
            <a:ext cx="9144000" cy="941773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Wait, what about arrays?</a:t>
            </a:r>
            <a:r>
              <a:rPr lang="en-US" dirty="0">
                <a:solidFill>
                  <a:srgbClr val="00B0F0"/>
                </a:solidFill>
                <a:latin typeface="Calibri"/>
                <a:cs typeface="Calibri"/>
              </a:rPr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BFD2-C426-4321-A71E-504A32FF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8938" y="1914403"/>
            <a:ext cx="9144000" cy="933297"/>
          </a:xfrm>
        </p:spPr>
        <p:txBody>
          <a:bodyPr vert="horz" lIns="121899" tIns="60949" rIns="121899" bIns="60949" rtlCol="0" anchor="t">
            <a:noAutofit/>
          </a:bodyPr>
          <a:lstStyle/>
          <a:p>
            <a:pPr algn="ctr"/>
            <a:r>
              <a:rPr lang="en-US" dirty="0">
                <a:latin typeface="Calibri Light"/>
                <a:cs typeface="Calibri Light"/>
              </a:rPr>
              <a:t>Good question... Arrays are not a data type. </a:t>
            </a:r>
            <a:endParaRPr lang="en-US"/>
          </a:p>
          <a:p>
            <a:pPr algn="ctr"/>
            <a:r>
              <a:rPr lang="en-US" dirty="0">
                <a:latin typeface="Calibri Light"/>
                <a:cs typeface="Calibri Light"/>
              </a:rPr>
              <a:t>Arrays are actually a special type of object.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68-0A22-4EE3-8644-D09B7AB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779" y="893103"/>
            <a:ext cx="8865972" cy="9726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So ... what </a:t>
            </a:r>
            <a:r>
              <a:rPr lang="en-US" i="1" dirty="0">
                <a:latin typeface="Calibri"/>
                <a:cs typeface="Calibri"/>
              </a:rPr>
              <a:t>is</a:t>
            </a:r>
            <a:r>
              <a:rPr lang="en-US" dirty="0">
                <a:latin typeface="Calibri"/>
                <a:cs typeface="Calibri"/>
              </a:rPr>
              <a:t> an </a:t>
            </a:r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Object </a:t>
            </a:r>
            <a:r>
              <a:rPr lang="en-US" dirty="0">
                <a:latin typeface="Calibri"/>
                <a:cs typeface="Calibri"/>
              </a:rPr>
              <a:t>again?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BFB9-9B22-475C-B494-557258A5D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877" y="2180110"/>
            <a:ext cx="8577649" cy="634676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 Light"/>
                <a:cs typeface="Calibri Light"/>
              </a:rPr>
              <a:t>An </a:t>
            </a:r>
            <a:r>
              <a:rPr lang="en-US" b="1" dirty="0">
                <a:solidFill>
                  <a:srgbClr val="00B0F0"/>
                </a:solidFill>
                <a:latin typeface="Calibri Light"/>
                <a:cs typeface="Calibri Light"/>
              </a:rPr>
              <a:t>OBJECT </a:t>
            </a:r>
            <a:r>
              <a:rPr lang="en-US" dirty="0">
                <a:latin typeface="Calibri Light"/>
                <a:cs typeface="Calibri Light"/>
              </a:rPr>
              <a:t>is:</a:t>
            </a:r>
            <a:endParaRPr lang="en-US" dirty="0"/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dirty="0">
                <a:latin typeface="Calibri Light"/>
                <a:cs typeface="Calibri Light"/>
              </a:rPr>
              <a:t>A collection of custom key/value pairs </a:t>
            </a:r>
            <a:endParaRPr lang="en-US" dirty="0"/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dirty="0">
                <a:latin typeface="Calibri Light"/>
                <a:cs typeface="Calibri Light"/>
              </a:rPr>
              <a:t>that store </a:t>
            </a:r>
            <a:r>
              <a:rPr lang="en-US" b="1" dirty="0">
                <a:solidFill>
                  <a:schemeClr val="accent5"/>
                </a:solidFill>
                <a:latin typeface="Calibri Light"/>
                <a:cs typeface="Calibri Light"/>
              </a:rPr>
              <a:t>properties</a:t>
            </a:r>
            <a:r>
              <a:rPr lang="en-US" b="1" dirty="0">
                <a:solidFill>
                  <a:srgbClr val="00B0F0"/>
                </a:solidFill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(such as name, height, color) </a:t>
            </a:r>
            <a:endParaRPr lang="en-US" dirty="0"/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>
                <a:solidFill>
                  <a:srgbClr val="00B0F0"/>
                </a:solidFill>
                <a:latin typeface="Calibri Light"/>
                <a:cs typeface="Calibri Light"/>
              </a:rPr>
              <a:t>methods </a:t>
            </a:r>
            <a:r>
              <a:rPr lang="en-US" dirty="0">
                <a:latin typeface="Calibri Light"/>
                <a:cs typeface="Calibri Light"/>
              </a:rPr>
              <a:t>(actions – add(), delete(), log(), etc.).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639B-D4FD-4EAF-AD77-B6FB8A09066F}"/>
              </a:ext>
            </a:extLst>
          </p:cNvPr>
          <p:cNvSpPr txBox="1"/>
          <p:nvPr/>
        </p:nvSpPr>
        <p:spPr>
          <a:xfrm>
            <a:off x="4899453" y="3529912"/>
            <a:ext cx="4998308" cy="3416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endParaRPr lang="en-US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6A2BC-934E-4F51-A8F9-3448CD3A744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15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coma, WA Full Stack Jan-July 2018 Schedu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amp PowerPoint Master Template.potx" id="{16DBF2C9-8900-4B49-97FB-BD2D1E63F34A}" vid="{0431BCAC-D937-4815-8C0E-BB5646D04750}"/>
    </a:ext>
  </a:extLst>
</a:theme>
</file>

<file path=ppt/theme/theme2.xml><?xml version="1.0" encoding="utf-8"?>
<a:theme xmlns:a="http://schemas.openxmlformats.org/drawingml/2006/main" name="Cooking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9C16F0-B98A-4DC3-A94C-3D38FFDB70C3}" vid="{69EFD456-BFBA-4E90-8585-248FEAAF42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518C2C025244AAA92C8D1EA47F712" ma:contentTypeVersion="11" ma:contentTypeDescription="Create a new document." ma:contentTypeScope="" ma:versionID="ef331a87f36dbc9e3ab2e65432e2daae">
  <xsd:schema xmlns:xsd="http://www.w3.org/2001/XMLSchema" xmlns:xs="http://www.w3.org/2001/XMLSchema" xmlns:p="http://schemas.microsoft.com/office/2006/metadata/properties" xmlns:ns2="16f20abe-2aa5-4db9-8990-dbab721f8099" xmlns:ns3="231d7f23-75d9-4084-a6bc-b304ad326553" targetNamespace="http://schemas.microsoft.com/office/2006/metadata/properties" ma:root="true" ma:fieldsID="7e28408426d4a571be758363bc7e14cf" ns2:_="" ns3:_="">
    <xsd:import namespace="16f20abe-2aa5-4db9-8990-dbab721f8099"/>
    <xsd:import namespace="231d7f23-75d9-4084-a6bc-b304ad326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20abe-2aa5-4db9-8990-dbab721f8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d7f23-75d9-4084-a6bc-b304ad326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BF3FA2-E3EF-46FA-AA07-6D0675625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f20abe-2aa5-4db9-8990-dbab721f8099"/>
    <ds:schemaRef ds:uri="231d7f23-75d9-4084-a6bc-b304ad326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85AD17-1206-42CF-B586-258FF86B77CE}">
  <ds:schemaRefs>
    <ds:schemaRef ds:uri="231d7f23-75d9-4084-a6bc-b304ad32655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6f20abe-2aa5-4db9-8990-dbab721f809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004494-7B27-48D6-8EBF-34F446E213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1741</Words>
  <Application>Microsoft Office PowerPoint</Application>
  <PresentationFormat>Widescreen</PresentationFormat>
  <Paragraphs>398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Tacoma, WA Full Stack Jan-July 2018 Schedule</vt:lpstr>
      <vt:lpstr>Cooking 16x9</vt:lpstr>
      <vt:lpstr>Week 1 Workshop</vt:lpstr>
      <vt:lpstr>Agenda </vt:lpstr>
      <vt:lpstr>Introductions &amp; Check-In</vt:lpstr>
      <vt:lpstr>React Course Overview</vt:lpstr>
      <vt:lpstr>React Course Overview: Tips</vt:lpstr>
      <vt:lpstr> </vt:lpstr>
      <vt:lpstr>There's Only Eight Data Types In JavaScript! </vt:lpstr>
      <vt:lpstr>Wait, what about arrays? </vt:lpstr>
      <vt:lpstr>So ... what is an Object again?</vt:lpstr>
      <vt:lpstr>Object Methods</vt:lpstr>
      <vt:lpstr>Making Your Own Objects</vt:lpstr>
      <vt:lpstr>Manipulating Objects </vt:lpstr>
      <vt:lpstr>Manipulating Objects (cont) </vt:lpstr>
      <vt:lpstr>Arrow Function &amp; Objects Practice</vt:lpstr>
      <vt:lpstr>Arrow Function &amp; Objects Practice: Answer </vt:lpstr>
      <vt:lpstr>Review: Classes</vt:lpstr>
      <vt:lpstr>Create a Class</vt:lpstr>
      <vt:lpstr>this and Class Constructors</vt:lpstr>
      <vt:lpstr>this </vt:lpstr>
      <vt:lpstr>this </vt:lpstr>
      <vt:lpstr>Review: Class Inheritance</vt:lpstr>
      <vt:lpstr>Review: Advanced Array Methods</vt:lpstr>
      <vt:lpstr>Review: Advanced Array Methods (cont) </vt:lpstr>
      <vt:lpstr>Review: Advanced Array Methods (cont) </vt:lpstr>
      <vt:lpstr>Extra: Chaining Array methods</vt:lpstr>
      <vt:lpstr>Discussion</vt:lpstr>
      <vt:lpstr>Workshop Assignment</vt:lpstr>
      <vt:lpstr>Check-Out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Ludovic Fourrage</dc:creator>
  <cp:lastModifiedBy>Ludovic Fourrage</cp:lastModifiedBy>
  <cp:revision>2624</cp:revision>
  <dcterms:created xsi:type="dcterms:W3CDTF">2017-07-14T16:59:19Z</dcterms:created>
  <dcterms:modified xsi:type="dcterms:W3CDTF">2020-08-28T19:59:45Z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ludovicf@microsoft.com</vt:lpwstr>
  </property>
  <property fmtid="{D5CDD505-2E9C-101B-9397-08002B2CF9AE}" pid="5" name="MSIP_Label_f42aa342-8706-4288-bd11-ebb85995028c_SetDate">
    <vt:lpwstr>2017-11-01T22:08:23.0269713Z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0x010100E5B518C2C025244AAA92C8D1EA47F712</vt:lpwstr>
  </property>
  <property fmtid="{D5CDD505-2E9C-101B-9397-08002B2CF9AE}" pid="11" name="AuthorIds_UIVersion_84480">
    <vt:lpwstr>14</vt:lpwstr>
  </property>
</Properties>
</file>