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E96E9B0-9184-4BA5-8DEB-C26DB7AE933F}" type="slidenum">
              <a:rPr b="0" lang="en-CA" sz="1400" spc="-1" strike="noStrike">
                <a:latin typeface="Times New Roman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help.github.com/en/articles/generating-a-new-ssh-key-and-adding-it-to-the-ssh-agent#generating-a-new-ssh-key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CA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https://git-scm.com/downloads</a:t>
            </a: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57DE7D4-05A9-494E-9695-583BFDF9750B}" type="slidenum">
              <a:rPr b="0" lang="en-CA" sz="1200" spc="-1" strike="noStrike">
                <a:latin typeface="Times New Roman"/>
              </a:rPr>
              <a:t>1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CA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https://help.github.com/en/articles/generating-a-new-ssh-key-and-adding-it-to-the-ssh-agent#generating-a-new-ssh-key</a:t>
            </a:r>
            <a:endParaRPr b="0" lang="en-CA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574F5C-806B-4D48-81D7-F71CC102D0C0}" type="slidenum">
              <a:rPr b="0" lang="en-CA" sz="1200" spc="-1" strike="noStrike">
                <a:latin typeface="Times New Roman"/>
              </a:rPr>
              <a:t>1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FD52CB1-D831-474C-A595-F01C4E9A1DED}" type="slidenum">
              <a:rPr b="0" lang="en-CA" sz="1200" spc="-1" strike="noStrike">
                <a:latin typeface="Times New Roman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36DE142-FC3C-445A-ACE8-A8AE8A2ED1EE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19-5-11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2FCCAA-7745-49C2-A8F7-9A68B8CE1A13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9BCE34D-F112-4377-9BB5-B931170CA16C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19-5-11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3D3A7D-5C07-40CF-AEE0-A0508CD6701A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Git for Windows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Windows</a:t>
            </a:r>
            <a:endParaRPr b="0" lang="en-CA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44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Download Git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36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 to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https://git-scm.com/downloads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2"/>
          <a:stretch/>
        </p:blipFill>
        <p:spPr>
          <a:xfrm>
            <a:off x="3836880" y="2048400"/>
            <a:ext cx="470196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Generate an SSH Key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options: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 Bash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 GUI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20320" y="43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Git Bash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1340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1- Open Git Bash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329400" y="1801800"/>
            <a:ext cx="2467080" cy="41720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3377520" y="1253160"/>
            <a:ext cx="746532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Calibri"/>
              </a:rPr>
              <a:t>2-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 Paste the text below, substituting in your email address.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ssh-keygen -t rsa -b 4096 -C "your_email@example.com"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Calibri"/>
              </a:rPr>
              <a:t>3-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 When you're prompted to "Enter a file in which to save the key," press Enter. This accepts the default file location.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Enter a file in which to save the key (/c/Users/you/.ssh/id_rsa):[Press enter]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Calibri"/>
              </a:rPr>
              <a:t>4-</a:t>
            </a: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 At the prompt, type a secure passphrase.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Enter passphrase (empty for no passphrase): [Type a passphrase]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Enter same passphrase again: [Type passphrase again]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pic>
        <p:nvPicPr>
          <p:cNvPr id="99" name="Picture 6" descr=""/>
          <p:cNvPicPr/>
          <p:nvPr/>
        </p:nvPicPr>
        <p:blipFill>
          <a:blip r:embed="rId2"/>
          <a:stretch/>
        </p:blipFill>
        <p:spPr>
          <a:xfrm>
            <a:off x="3522600" y="5023800"/>
            <a:ext cx="6155280" cy="154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9240" y="171000"/>
            <a:ext cx="10515240" cy="838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Git GUI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9240" y="1010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1- Open Git GUI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848520" y="1428120"/>
            <a:ext cx="2248920" cy="2417760"/>
          </a:xfrm>
          <a:prstGeom prst="rect">
            <a:avLst/>
          </a:prstGeom>
          <a:ln>
            <a:noFill/>
          </a:ln>
        </p:spPr>
      </p:pic>
      <p:pic>
        <p:nvPicPr>
          <p:cNvPr id="103" name="Picture 5" descr=""/>
          <p:cNvPicPr/>
          <p:nvPr/>
        </p:nvPicPr>
        <p:blipFill>
          <a:blip r:embed="rId2"/>
          <a:stretch/>
        </p:blipFill>
        <p:spPr>
          <a:xfrm>
            <a:off x="7228440" y="1174680"/>
            <a:ext cx="3168720" cy="2635920"/>
          </a:xfrm>
          <a:prstGeom prst="rect">
            <a:avLst/>
          </a:prstGeom>
          <a:ln>
            <a:noFill/>
          </a:ln>
        </p:spPr>
      </p:pic>
      <p:pic>
        <p:nvPicPr>
          <p:cNvPr id="104" name="Picture 6" descr=""/>
          <p:cNvPicPr/>
          <p:nvPr/>
        </p:nvPicPr>
        <p:blipFill>
          <a:blip r:embed="rId3"/>
          <a:stretch/>
        </p:blipFill>
        <p:spPr>
          <a:xfrm>
            <a:off x="848520" y="4320360"/>
            <a:ext cx="2890800" cy="2431080"/>
          </a:xfrm>
          <a:prstGeom prst="rect">
            <a:avLst/>
          </a:prstGeom>
          <a:ln>
            <a:noFill/>
          </a:ln>
        </p:spPr>
      </p:pic>
      <p:pic>
        <p:nvPicPr>
          <p:cNvPr id="105" name="Picture 7" descr=""/>
          <p:cNvPicPr/>
          <p:nvPr/>
        </p:nvPicPr>
        <p:blipFill>
          <a:blip r:embed="rId4"/>
          <a:stretch/>
        </p:blipFill>
        <p:spPr>
          <a:xfrm>
            <a:off x="7412040" y="4240800"/>
            <a:ext cx="3087720" cy="259524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212400" y="3978720"/>
            <a:ext cx="2095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3- Show SSH Key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7081920" y="3924720"/>
            <a:ext cx="2486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4- Generate SSH Key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7088760" y="819720"/>
            <a:ext cx="1532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2- “Help” tab</a:t>
            </a:r>
            <a:endParaRPr b="0" lang="en-CA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Extra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git bash: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List all keys (Show the content of the .ssh folder in Git Bash)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ls -al ~/.ssh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Delete the id_rsa files (The Bash command for deleting files is rm –f)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rm -f ~/.ssh/id_rsa*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LibreOffice/6.0.7.3$Linux_X86_64 LibreOffice_project/00m0$Build-3</Application>
  <Words>250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2019-05-04T15:44:00Z</dcterms:created>
  <dc:creator>Pablo Barajas</dc:creator>
  <dc:description/>
  <dc:language>en-CA</dc:language>
  <cp:lastModifiedBy/>
  <dcterms:modified xsi:type="dcterms:W3CDTF">2019-05-11T18:23:05Z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