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4" r:id="rId4"/>
    <p:sldId id="265" r:id="rId5"/>
    <p:sldId id="266" r:id="rId6"/>
    <p:sldId id="267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18"/>
  </p:normalViewPr>
  <p:slideViewPr>
    <p:cSldViewPr snapToGrid="0" snapToObjects="1">
      <p:cViewPr varScale="1">
        <p:scale>
          <a:sx n="82" d="100"/>
          <a:sy n="82" d="100"/>
        </p:scale>
        <p:origin x="1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it.uci.edu/reg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socalrug-slack-invite3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CRUG  Hackathon Nov 2019"/>
          <p:cNvSpPr txBox="1">
            <a:spLocks noGrp="1"/>
          </p:cNvSpPr>
          <p:nvPr>
            <p:ph type="ctrTitle"/>
          </p:nvPr>
        </p:nvSpPr>
        <p:spPr>
          <a:xfrm>
            <a:off x="1270000" y="508000"/>
            <a:ext cx="10464800" cy="3302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Southern California R User Group</a:t>
            </a:r>
            <a:r>
              <a:rPr dirty="0"/>
              <a:t> </a:t>
            </a:r>
            <a:br>
              <a:rPr dirty="0"/>
            </a:br>
            <a:r>
              <a:rPr dirty="0"/>
              <a:t>Hackathon</a:t>
            </a:r>
          </a:p>
        </p:txBody>
      </p:sp>
      <p:sp>
        <p:nvSpPr>
          <p:cNvPr id="120" name="November 9 — 10, 2019 Paul Merage Business School • University of California, Irvine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39116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467359">
              <a:defRPr sz="2960"/>
            </a:pPr>
            <a:r>
              <a:rPr lang="en-US" dirty="0"/>
              <a:t>April 22</a:t>
            </a:r>
            <a:r>
              <a:rPr dirty="0"/>
              <a:t> — </a:t>
            </a:r>
            <a:r>
              <a:rPr lang="en-US" dirty="0"/>
              <a:t>23</a:t>
            </a:r>
            <a:r>
              <a:rPr dirty="0"/>
              <a:t>, 20</a:t>
            </a:r>
            <a:r>
              <a:rPr lang="en-US" dirty="0"/>
              <a:t>22</a:t>
            </a:r>
            <a:br>
              <a:rPr dirty="0"/>
            </a:br>
            <a:r>
              <a:rPr dirty="0"/>
              <a:t>Paul Merage Business School • University of California, Irvine</a:t>
            </a:r>
          </a:p>
        </p:txBody>
      </p:sp>
      <p:pic>
        <p:nvPicPr>
          <p:cNvPr id="2" name="Graphic 3">
            <a:extLst>
              <a:ext uri="{FF2B5EF4-FFF2-40B4-BE49-F238E27FC236}">
                <a16:creationId xmlns:a16="http://schemas.microsoft.com/office/drawing/2014/main" id="{6A5BC3AB-E690-549C-E04E-2ED6B9F40178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7206" y="5143500"/>
            <a:ext cx="4490388" cy="4490388"/>
          </a:xfrm>
          <a:prstGeom prst="rect">
            <a:avLst/>
          </a:prstGeom>
          <a:noFill/>
          <a:ln>
            <a:noFill/>
            <a:prstDash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Morning </a:t>
            </a:r>
            <a:r>
              <a:rPr dirty="0"/>
              <a:t>Schedule</a:t>
            </a:r>
          </a:p>
        </p:txBody>
      </p:sp>
      <p:sp>
        <p:nvSpPr>
          <p:cNvPr id="4" name="Pull the latest Hackathon GIT repo before starting.…">
            <a:extLst>
              <a:ext uri="{FF2B5EF4-FFF2-40B4-BE49-F238E27FC236}">
                <a16:creationId xmlns:a16="http://schemas.microsoft.com/office/drawing/2014/main" id="{06BFEC0C-300E-A548-B5E7-F07999F11A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dirty="0"/>
              <a:t>09:00 – 9:30 AM: Registration, Tech Support</a:t>
            </a:r>
          </a:p>
          <a:p>
            <a:r>
              <a:rPr lang="en-US" dirty="0"/>
              <a:t>Tutorial: Tidy Text Modeling (Emil </a:t>
            </a:r>
            <a:r>
              <a:rPr lang="en-US" dirty="0" err="1"/>
              <a:t>Hvitfeldt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9:30 – 10:15 AM: Tutorial Session 1</a:t>
            </a:r>
          </a:p>
          <a:p>
            <a:pPr lvl="1"/>
            <a:r>
              <a:rPr lang="en-US" dirty="0"/>
              <a:t>10:15 – 10:30 AM: Break</a:t>
            </a:r>
          </a:p>
          <a:p>
            <a:pPr lvl="1"/>
            <a:r>
              <a:rPr lang="en-US" dirty="0"/>
              <a:t>10:30 – 11:15 AM: Tutorial Session 2</a:t>
            </a:r>
          </a:p>
          <a:p>
            <a:pPr lvl="1"/>
            <a:r>
              <a:rPr lang="en-US" dirty="0"/>
              <a:t>11:15 – 11:30 AM: Break</a:t>
            </a:r>
          </a:p>
          <a:p>
            <a:r>
              <a:rPr lang="en-US" dirty="0"/>
              <a:t>11:30 – 12:00 PM: Morning Wrap-up, Questions, Team Formation</a:t>
            </a:r>
          </a:p>
          <a:p>
            <a:r>
              <a:rPr lang="en-US" dirty="0"/>
              <a:t>12:00 PM: Lunch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Logistics</a:t>
            </a:r>
          </a:p>
        </p:txBody>
      </p:sp>
      <p:sp>
        <p:nvSpPr>
          <p:cNvPr id="150" name="Feel free to come and go as you like.   IMPORTANT: Building door locks at 10 P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rPr lang="en-US" dirty="0"/>
              <a:t>No food or drink (other that water) in the classrooms.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lang="en-US" dirty="0"/>
              <a:t>Please clean up your mess or any mess that you see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lang="en-US" dirty="0"/>
              <a:t>T</a:t>
            </a:r>
            <a:r>
              <a:rPr dirty="0"/>
              <a:t>he patio </a:t>
            </a:r>
            <a:r>
              <a:rPr lang="en-US" dirty="0"/>
              <a:t>can be used throughout the event</a:t>
            </a:r>
            <a:endParaRPr dirty="0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Please be mindful of others in the building</a:t>
            </a:r>
            <a:r>
              <a:rPr lang="en-US" dirty="0"/>
              <a:t>.</a:t>
            </a:r>
            <a:endParaRPr dirty="0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Let us know if you see anything that might need our attention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The Slack channel </a:t>
            </a:r>
            <a:r>
              <a:rPr b="1" dirty="0"/>
              <a:t>#hackathon-20</a:t>
            </a:r>
            <a:r>
              <a:rPr lang="en-US" b="1" dirty="0"/>
              <a:t>23-04</a:t>
            </a:r>
            <a:r>
              <a:rPr dirty="0"/>
              <a:t> will be used for announcements and you are encouraged to post </a:t>
            </a:r>
            <a:r>
              <a:rPr lang="en-US" dirty="0"/>
              <a:t> </a:t>
            </a:r>
            <a:r>
              <a:rPr dirty="0"/>
              <a:t>questions / comments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Setup</a:t>
            </a:r>
            <a:endParaRPr dirty="0"/>
          </a:p>
        </p:txBody>
      </p:sp>
      <p:sp>
        <p:nvSpPr>
          <p:cNvPr id="153" name="Pull the latest Hackathon GIT repo before starting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Connect to SSID: </a:t>
            </a:r>
            <a:r>
              <a:rPr lang="en-US" dirty="0" err="1"/>
              <a:t>UCInet</a:t>
            </a:r>
            <a:r>
              <a:rPr lang="en-US" dirty="0"/>
              <a:t> Mobile</a:t>
            </a:r>
          </a:p>
          <a:p>
            <a:r>
              <a:rPr lang="en-US" dirty="0"/>
              <a:t>Go to </a:t>
            </a:r>
            <a:r>
              <a:rPr lang="en-US" dirty="0">
                <a:hlinkClick r:id="rId2"/>
              </a:rPr>
              <a:t>https://oit.uci.edu/reg</a:t>
            </a:r>
            <a:endParaRPr lang="en-US" dirty="0"/>
          </a:p>
          <a:p>
            <a:r>
              <a:rPr lang="en-US" dirty="0"/>
              <a:t>Register your device as a guest</a:t>
            </a:r>
          </a:p>
          <a:p>
            <a:r>
              <a:rPr lang="en-US" dirty="0"/>
              <a:t>If you have problems:</a:t>
            </a:r>
            <a:br>
              <a:rPr lang="en-US" dirty="0"/>
            </a:br>
            <a:r>
              <a:rPr lang="en-US" dirty="0"/>
              <a:t>	OIT support line at (949) 824-2222 option 3</a:t>
            </a:r>
            <a:br>
              <a:rPr lang="en-US" dirty="0"/>
            </a:br>
            <a:r>
              <a:rPr lang="en-US" dirty="0"/>
              <a:t> Merage IT support line at (949)824-0852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Slack Setup</a:t>
            </a:r>
            <a:endParaRPr dirty="0"/>
          </a:p>
        </p:txBody>
      </p:sp>
      <p:sp>
        <p:nvSpPr>
          <p:cNvPr id="153" name="Pull the latest Hackathon GIT repo before starting.…"/>
          <p:cNvSpPr txBox="1">
            <a:spLocks noGrp="1"/>
          </p:cNvSpPr>
          <p:nvPr>
            <p:ph type="body" idx="1"/>
          </p:nvPr>
        </p:nvSpPr>
        <p:spPr>
          <a:xfrm>
            <a:off x="352894" y="2605790"/>
            <a:ext cx="12283814" cy="62865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Slack Group Sign-up: </a:t>
            </a:r>
            <a:r>
              <a:rPr lang="en-US" b="0" i="0" u="none" strike="noStrike" dirty="0">
                <a:effectLst/>
                <a:latin typeface="-apple-system"/>
                <a:hlinkClick r:id="rId2"/>
              </a:rPr>
              <a:t>https://tinyurl.com</a:t>
            </a:r>
            <a:r>
              <a:rPr lang="en-US" b="0" i="0" u="none" strike="noStrike">
                <a:effectLst/>
                <a:latin typeface="-apple-system"/>
                <a:hlinkClick r:id="rId2"/>
              </a:rPr>
              <a:t>/socalrug-slack-invite3</a:t>
            </a:r>
            <a:endParaRPr lang="en-US">
              <a:latin typeface="-apple-system"/>
            </a:endParaRPr>
          </a:p>
          <a:p>
            <a:r>
              <a:rPr lang="en-US"/>
              <a:t>Slack </a:t>
            </a:r>
            <a:r>
              <a:rPr lang="en-US" dirty="0"/>
              <a:t>channel: https://</a:t>
            </a:r>
            <a:r>
              <a:rPr lang="en-US" dirty="0" err="1"/>
              <a:t>socalrug.slack.com</a:t>
            </a:r>
            <a:endParaRPr lang="en-US" dirty="0"/>
          </a:p>
          <a:p>
            <a:r>
              <a:rPr lang="en-US" dirty="0"/>
              <a:t>Join: hackathon-2023-04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51326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am Form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Team Formation</a:t>
            </a:r>
          </a:p>
        </p:txBody>
      </p:sp>
      <p:sp>
        <p:nvSpPr>
          <p:cNvPr id="143" name="Everyone needs to be on a team with 2 — 5 peo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spcBef>
                <a:spcPts val="1200"/>
              </a:spcBef>
              <a:defRPr sz="3000"/>
            </a:pPr>
            <a:r>
              <a:rPr dirty="0"/>
              <a:t>Everyone needs to be on a team with 2 — 5 people</a:t>
            </a:r>
          </a:p>
          <a:p>
            <a:pPr>
              <a:spcBef>
                <a:spcPts val="1200"/>
              </a:spcBef>
              <a:defRPr sz="3000"/>
            </a:pPr>
            <a:r>
              <a:rPr dirty="0"/>
              <a:t>We encourage teams to have 5 people</a:t>
            </a:r>
          </a:p>
          <a:p>
            <a:pPr>
              <a:spcBef>
                <a:spcPts val="1200"/>
              </a:spcBef>
              <a:defRPr sz="3000"/>
            </a:pPr>
            <a:r>
              <a:rPr dirty="0"/>
              <a:t>For teams already formed with less than 5 people, consider inviting additional people to join you</a:t>
            </a:r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r>
              <a:rPr lang="en-US" dirty="0"/>
              <a:t>Let the organizers know if you need help finding a team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291</Words>
  <Application>Microsoft Macintosh PowerPoint</Application>
  <PresentationFormat>Custom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Southern California R User Group  Hackathon</vt:lpstr>
      <vt:lpstr>Morning Schedule</vt:lpstr>
      <vt:lpstr>Logistics</vt:lpstr>
      <vt:lpstr>WiFi Setup</vt:lpstr>
      <vt:lpstr>Slack Setup</vt:lpstr>
      <vt:lpstr>Team 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California R User Group  Hackathon</dc:title>
  <cp:lastModifiedBy>John Peach</cp:lastModifiedBy>
  <cp:revision>15</cp:revision>
  <dcterms:modified xsi:type="dcterms:W3CDTF">2023-04-23T19:43:35Z</dcterms:modified>
</cp:coreProperties>
</file>