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E6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4C8B-E1F7-467C-9A1B-B4461A6FEB3B}" v="11" dt="2021-05-25T00:17:01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Ocampo Palacios" userId="2317f3a24a4e3b51" providerId="LiveId" clId="{4DED4C8B-E1F7-467C-9A1B-B4461A6FEB3B}"/>
    <pc:docChg chg="undo redo custSel addSld modSld sldOrd">
      <pc:chgData name="Sebastian Ocampo Palacios" userId="2317f3a24a4e3b51" providerId="LiveId" clId="{4DED4C8B-E1F7-467C-9A1B-B4461A6FEB3B}" dt="2021-05-25T00:18:05.702" v="353" actId="20577"/>
      <pc:docMkLst>
        <pc:docMk/>
      </pc:docMkLst>
      <pc:sldChg chg="addSp delSp modSp mod">
        <pc:chgData name="Sebastian Ocampo Palacios" userId="2317f3a24a4e3b51" providerId="LiveId" clId="{4DED4C8B-E1F7-467C-9A1B-B4461A6FEB3B}" dt="2021-05-24T23:58:09.809" v="259" actId="207"/>
        <pc:sldMkLst>
          <pc:docMk/>
          <pc:sldMk cId="2675530756" sldId="256"/>
        </pc:sldMkLst>
        <pc:spChg chg="add mod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2" creationId="{6DCBF366-6EEE-4310-B1B1-3D40560A3B93}"/>
          </ac:spMkLst>
        </pc:spChg>
        <pc:spChg chg="mod topLvl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6" creationId="{A922FD3B-BD8E-492C-B98F-BA222A31458B}"/>
          </ac:spMkLst>
        </pc:spChg>
        <pc:spChg chg="mod topLvl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8" creationId="{DE5B6926-79AF-441A-AC03-0B060CF7BA3E}"/>
          </ac:spMkLst>
        </pc:spChg>
        <pc:spChg chg="add mod ord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9" creationId="{3E12F113-6FBD-4028-8D78-8FC94C242EE1}"/>
          </ac:spMkLst>
        </pc:spChg>
        <pc:spChg chg="add mod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10" creationId="{EA075B71-22E8-4B4B-BA1D-AEAD160A243E}"/>
          </ac:spMkLst>
        </pc:spChg>
        <pc:spChg chg="add mod">
          <ac:chgData name="Sebastian Ocampo Palacios" userId="2317f3a24a4e3b51" providerId="LiveId" clId="{4DED4C8B-E1F7-467C-9A1B-B4461A6FEB3B}" dt="2021-05-24T23:57:11.937" v="198" actId="164"/>
          <ac:spMkLst>
            <pc:docMk/>
            <pc:sldMk cId="2675530756" sldId="256"/>
            <ac:spMk id="11" creationId="{6CC066BE-1FA9-44D6-9F39-627E8BFB9396}"/>
          </ac:spMkLst>
        </pc:spChg>
        <pc:spChg chg="mod topLvl">
          <ac:chgData name="Sebastian Ocampo Palacios" userId="2317f3a24a4e3b51" providerId="LiveId" clId="{4DED4C8B-E1F7-467C-9A1B-B4461A6FEB3B}" dt="2021-05-24T23:58:09.809" v="259" actId="207"/>
          <ac:spMkLst>
            <pc:docMk/>
            <pc:sldMk cId="2675530756" sldId="256"/>
            <ac:spMk id="12" creationId="{A52E7086-72AD-4CC2-AAF3-C164C6CFD1DC}"/>
          </ac:spMkLst>
        </pc:spChg>
        <pc:grpChg chg="add mod">
          <ac:chgData name="Sebastian Ocampo Palacios" userId="2317f3a24a4e3b51" providerId="LiveId" clId="{4DED4C8B-E1F7-467C-9A1B-B4461A6FEB3B}" dt="2021-05-24T23:57:11.937" v="198" actId="164"/>
          <ac:grpSpMkLst>
            <pc:docMk/>
            <pc:sldMk cId="2675530756" sldId="256"/>
            <ac:grpSpMk id="3" creationId="{1BA8B7E1-DC5B-4C3C-8F13-4ACC3ECB93F4}"/>
          </ac:grpSpMkLst>
        </pc:grpChg>
        <pc:grpChg chg="del">
          <ac:chgData name="Sebastian Ocampo Palacios" userId="2317f3a24a4e3b51" providerId="LiveId" clId="{4DED4C8B-E1F7-467C-9A1B-B4461A6FEB3B}" dt="2021-05-24T23:33:25.923" v="1" actId="165"/>
          <ac:grpSpMkLst>
            <pc:docMk/>
            <pc:sldMk cId="2675530756" sldId="256"/>
            <ac:grpSpMk id="23" creationId="{17358DCD-8824-4529-94C6-230D77D5631B}"/>
          </ac:grpSpMkLst>
        </pc:grpChg>
        <pc:picChg chg="mod topLvl modCrop">
          <ac:chgData name="Sebastian Ocampo Palacios" userId="2317f3a24a4e3b51" providerId="LiveId" clId="{4DED4C8B-E1F7-467C-9A1B-B4461A6FEB3B}" dt="2021-05-24T23:57:11.937" v="198" actId="164"/>
          <ac:picMkLst>
            <pc:docMk/>
            <pc:sldMk cId="2675530756" sldId="256"/>
            <ac:picMk id="5" creationId="{B0B3B3CB-7E69-48F4-96AE-6DB2C4E24F93}"/>
          </ac:picMkLst>
        </pc:picChg>
        <pc:picChg chg="mod topLvl modCrop">
          <ac:chgData name="Sebastian Ocampo Palacios" userId="2317f3a24a4e3b51" providerId="LiveId" clId="{4DED4C8B-E1F7-467C-9A1B-B4461A6FEB3B}" dt="2021-05-24T23:57:11.937" v="198" actId="164"/>
          <ac:picMkLst>
            <pc:docMk/>
            <pc:sldMk cId="2675530756" sldId="256"/>
            <ac:picMk id="20" creationId="{8F0E37FD-E3EA-4298-8B26-EF69D86CA510}"/>
          </ac:picMkLst>
        </pc:picChg>
      </pc:sldChg>
      <pc:sldChg chg="addSp delSp modSp mod">
        <pc:chgData name="Sebastian Ocampo Palacios" userId="2317f3a24a4e3b51" providerId="LiveId" clId="{4DED4C8B-E1F7-467C-9A1B-B4461A6FEB3B}" dt="2021-05-24T23:59:05.769" v="264" actId="1076"/>
        <pc:sldMkLst>
          <pc:docMk/>
          <pc:sldMk cId="128207752" sldId="258"/>
        </pc:sldMkLst>
        <pc:picChg chg="add mod">
          <ac:chgData name="Sebastian Ocampo Palacios" userId="2317f3a24a4e3b51" providerId="LiveId" clId="{4DED4C8B-E1F7-467C-9A1B-B4461A6FEB3B}" dt="2021-05-24T23:59:05.769" v="264" actId="1076"/>
          <ac:picMkLst>
            <pc:docMk/>
            <pc:sldMk cId="128207752" sldId="258"/>
            <ac:picMk id="2" creationId="{79C706FA-5934-4CBD-B9AA-5FC9F277C0DB}"/>
          </ac:picMkLst>
        </pc:picChg>
        <pc:picChg chg="del mod">
          <ac:chgData name="Sebastian Ocampo Palacios" userId="2317f3a24a4e3b51" providerId="LiveId" clId="{4DED4C8B-E1F7-467C-9A1B-B4461A6FEB3B}" dt="2021-05-24T23:58:27.643" v="261" actId="478"/>
          <ac:picMkLst>
            <pc:docMk/>
            <pc:sldMk cId="128207752" sldId="258"/>
            <ac:picMk id="23" creationId="{D5AF44F5-D742-457F-A76B-7ECB4D7CD317}"/>
          </ac:picMkLst>
        </pc:picChg>
      </pc:sldChg>
      <pc:sldChg chg="addSp delSp modSp new mod ord">
        <pc:chgData name="Sebastian Ocampo Palacios" userId="2317f3a24a4e3b51" providerId="LiveId" clId="{4DED4C8B-E1F7-467C-9A1B-B4461A6FEB3B}" dt="2021-05-25T00:18:05.702" v="353" actId="20577"/>
        <pc:sldMkLst>
          <pc:docMk/>
          <pc:sldMk cId="1050448095" sldId="260"/>
        </pc:sldMkLst>
        <pc:spChg chg="del mod">
          <ac:chgData name="Sebastian Ocampo Palacios" userId="2317f3a24a4e3b51" providerId="LiveId" clId="{4DED4C8B-E1F7-467C-9A1B-B4461A6FEB3B}" dt="2021-05-25T00:17:03.516" v="270" actId="478"/>
          <ac:spMkLst>
            <pc:docMk/>
            <pc:sldMk cId="1050448095" sldId="260"/>
            <ac:spMk id="2" creationId="{76FFB84D-B4EC-4B00-A5CB-05EDDEC5A1AE}"/>
          </ac:spMkLst>
        </pc:spChg>
        <pc:spChg chg="del">
          <ac:chgData name="Sebastian Ocampo Palacios" userId="2317f3a24a4e3b51" providerId="LiveId" clId="{4DED4C8B-E1F7-467C-9A1B-B4461A6FEB3B}" dt="2021-05-25T00:17:05.035" v="271" actId="478"/>
          <ac:spMkLst>
            <pc:docMk/>
            <pc:sldMk cId="1050448095" sldId="260"/>
            <ac:spMk id="3" creationId="{7D432939-BAC1-4185-B122-AA34C1EAE6E2}"/>
          </ac:spMkLst>
        </pc:spChg>
        <pc:spChg chg="add mod">
          <ac:chgData name="Sebastian Ocampo Palacios" userId="2317f3a24a4e3b51" providerId="LiveId" clId="{4DED4C8B-E1F7-467C-9A1B-B4461A6FEB3B}" dt="2021-05-25T00:17:28.471" v="321" actId="20577"/>
          <ac:spMkLst>
            <pc:docMk/>
            <pc:sldMk cId="1050448095" sldId="260"/>
            <ac:spMk id="4" creationId="{E77DF421-2973-4C91-AEE4-981EB944CAA1}"/>
          </ac:spMkLst>
        </pc:spChg>
        <pc:spChg chg="add mod">
          <ac:chgData name="Sebastian Ocampo Palacios" userId="2317f3a24a4e3b51" providerId="LiveId" clId="{4DED4C8B-E1F7-467C-9A1B-B4461A6FEB3B}" dt="2021-05-25T00:18:05.702" v="353" actId="20577"/>
          <ac:spMkLst>
            <pc:docMk/>
            <pc:sldMk cId="1050448095" sldId="260"/>
            <ac:spMk id="5" creationId="{B92BD17C-84FA-483A-ADD1-F6CC100F9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9F1-9547-488C-8481-B0BDED48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12C9-BD79-4746-A9BB-C7942DCA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E07-FC5D-48A8-9FBD-A637C8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0FD7-6322-4168-8F76-2BA3D5F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2399-EF0A-47D7-B04F-2DDD1DF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2A1-77B0-49B9-AA3A-AA9D7D2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213B-7225-4152-978C-7277F5F9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1C3-AC27-46C0-9553-D5B8267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C88-03B0-4775-B757-5997AC13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EC8-ECC7-4D83-8D3C-0F017DC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8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C6B0-4FFF-4FE4-8EBE-92B4C2DAE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3BAD-66B5-405F-BA3E-40C1A521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3CAC-EE90-4D5E-8CDB-A6CA8AB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07C-7079-4EDC-B04F-136E86F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566D-E1A3-4810-A661-1EA90E0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7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A5E8-34F6-4C79-B5E2-FD31B52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F406-C7CD-4A81-BECA-99F503D3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C0EC-0641-4E0B-9768-E61E939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E0AE-2033-4AEB-87AC-9635BB7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E394-CCEF-4C9B-8916-77F396C3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1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B5E-2E90-4845-ADED-FE52251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110D-73A4-418A-AF56-BFAF79A8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4976-B5C2-4A9C-A84B-D87EEC1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7F76-6115-40A6-9C21-1A9F060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45A3-2973-4F9C-8AE8-C940FCE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5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8608-A6EC-4958-80F4-A3D81B0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4DD9-77D8-40ED-B396-28B14AEE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F6CA-04EC-4CC8-BE15-9A7D6105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EF8E-F6EB-4AA8-AA1D-55EF391A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D7C9-F9FD-4920-AAEA-52328B6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6E63-7E04-4065-8C66-635B3C1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5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513-4EB9-4E16-94F3-7B1F210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45B-B104-419F-BFC6-529C16F0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4AD8-118D-4E4C-99F7-1141AC2C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AA0C-57B8-4718-A814-737BB360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91F9-1047-44E3-A4EA-D6EBB215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C29F1-E14A-4C0B-B206-848FC3E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E38F-76DB-43AA-8F61-0125F4E9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86C1-5C7F-47A6-9BAD-38416C58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225-F1FE-4CBF-B6EB-61092A4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68ED-08A1-4B23-8094-8E087839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D6F4-F09D-4E39-BBE9-41FA837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525-A07F-47D2-9AEA-BEEDFA1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97BB-622D-4A93-9659-6C61B3B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A38C-A7B4-47AF-A04F-9A4B16F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3CC1-0A37-46CC-8443-D053C37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3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C8F1-B592-41FB-9246-80F74892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38E-2547-4289-AB09-09CF1B5F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6B6C-BB90-4976-BC1F-664D4DFF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D1AD-1BCE-4C1B-9F34-E1BDD11C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DE26-2072-448F-87D5-71D404B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ABD1A-08A9-4397-8F20-F7E7F52C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2D1-0F1C-4F14-95AD-5DDB7B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16ED-E07C-409E-9E16-9AFB90A0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BA59-B5CF-4A34-86F3-0A1700D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BF86-E94D-4390-BE3E-EB9CAD3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35A4-6543-4D3E-81DD-9CB5B85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4DAF-0D27-49ED-AF5D-61A55AD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F73B-6A22-458E-AD4F-B205AA1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601F-A982-4F43-8647-C2E6A2AC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DBD6-18AA-4EF2-9A65-3C000C107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EC0-D22D-4FB3-A9F2-68946059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0C0E-2490-407A-B577-458CB8EC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9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7DF421-2973-4C91-AEE4-981EB944CAA1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Crises,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Public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Debt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and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Interest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Rates.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92BD17C-84FA-483A-ADD1-F6CC100F9B47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Off-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Code</a:t>
            </a: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Changes</a:t>
            </a:r>
            <a:endParaRPr lang="es-MX" b="1" dirty="0">
              <a:latin typeface="Roboto Condensed" pitchFamily="2" charset="0"/>
              <a:ea typeface="Roboto Condensed" pitchFamily="2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Anna Karina Pérez Peña</a:t>
            </a: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Sebastián Ocampo Palacios</a:t>
            </a:r>
          </a:p>
        </p:txBody>
      </p:sp>
    </p:spTree>
    <p:extLst>
      <p:ext uri="{BB962C8B-B14F-4D97-AF65-F5344CB8AC3E}">
        <p14:creationId xmlns:p14="http://schemas.microsoft.com/office/powerpoint/2010/main" val="10504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3C8-B02B-4BE1-B519-7C259C2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Aesthetical Off-Code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74F2-A80F-4ED5-8290-92289694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44303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Import “data-vis.png” from crises-debt-rates folder on GitHub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Know that the size of the picture is 14.7 x 22.05 cm. (HxW), font is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Roboto Condensed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and that colours are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69B3A2"/>
                </a:solidFill>
                <a:latin typeface="Roboto Condensed" pitchFamily="2" charset="0"/>
                <a:ea typeface="Roboto Condensed" pitchFamily="2" charset="0"/>
              </a:rPr>
              <a:t>Interest Rates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(HEX: #69b3a2 )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3399E6"/>
                </a:solidFill>
                <a:latin typeface="Roboto Condensed" pitchFamily="2" charset="0"/>
                <a:ea typeface="Roboto Condensed" pitchFamily="2" charset="0"/>
              </a:rPr>
              <a:t>Public Debt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(HEX: #3399E6)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Add main title, subtitle, caption and legend. 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Group and copy+paste as picture.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Right click, select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Format Picture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Fill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and choose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Solid Fill (“White)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Save as Picture.</a:t>
            </a:r>
          </a:p>
        </p:txBody>
      </p:sp>
    </p:spTree>
    <p:extLst>
      <p:ext uri="{BB962C8B-B14F-4D97-AF65-F5344CB8AC3E}">
        <p14:creationId xmlns:p14="http://schemas.microsoft.com/office/powerpoint/2010/main" val="7765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A806AB-CF2C-442F-B79C-03505699F791}"/>
              </a:ext>
            </a:extLst>
          </p:cNvPr>
          <p:cNvSpPr txBox="1">
            <a:spLocks/>
          </p:cNvSpPr>
          <p:nvPr/>
        </p:nvSpPr>
        <p:spPr>
          <a:xfrm>
            <a:off x="476250" y="275751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Legend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88F8A-2E8F-40ED-B5DF-155DCDFFE3E4}"/>
              </a:ext>
            </a:extLst>
          </p:cNvPr>
          <p:cNvGrpSpPr/>
          <p:nvPr/>
        </p:nvGrpSpPr>
        <p:grpSpPr>
          <a:xfrm>
            <a:off x="1402080" y="1259840"/>
            <a:ext cx="9387840" cy="4338320"/>
            <a:chOff x="1402080" y="1259840"/>
            <a:chExt cx="9387840" cy="433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55D31-938F-4D01-92D8-B9364613F1CB}"/>
                </a:ext>
              </a:extLst>
            </p:cNvPr>
            <p:cNvSpPr/>
            <p:nvPr/>
          </p:nvSpPr>
          <p:spPr>
            <a:xfrm>
              <a:off x="1402080" y="1259840"/>
              <a:ext cx="9387840" cy="43383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D2768F-29BF-4CAF-B396-251B00D3F34F}"/>
                </a:ext>
              </a:extLst>
            </p:cNvPr>
            <p:cNvSpPr/>
            <p:nvPr/>
          </p:nvSpPr>
          <p:spPr>
            <a:xfrm>
              <a:off x="2047876" y="1914524"/>
              <a:ext cx="1181100" cy="1181100"/>
            </a:xfrm>
            <a:prstGeom prst="ellipse">
              <a:avLst/>
            </a:prstGeom>
            <a:solidFill>
              <a:srgbClr val="69B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ED529-1326-4A00-9BD3-E9BED251CAC1}"/>
                </a:ext>
              </a:extLst>
            </p:cNvPr>
            <p:cNvSpPr/>
            <p:nvPr/>
          </p:nvSpPr>
          <p:spPr>
            <a:xfrm>
              <a:off x="2047876" y="3752852"/>
              <a:ext cx="1181100" cy="1181100"/>
            </a:xfrm>
            <a:prstGeom prst="ellipse">
              <a:avLst/>
            </a:prstGeom>
            <a:solidFill>
              <a:srgbClr val="339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921A61E9-406A-41DF-9D21-15C157C9B32D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2185193"/>
              <a:ext cx="68218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Interest Rates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B8146A81-4E85-470F-90A1-12F0C2E5A781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4033046"/>
              <a:ext cx="62503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Public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8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BA8B7E1-DC5B-4C3C-8F13-4ACC3ECB93F4}"/>
              </a:ext>
            </a:extLst>
          </p:cNvPr>
          <p:cNvGrpSpPr/>
          <p:nvPr/>
        </p:nvGrpSpPr>
        <p:grpSpPr>
          <a:xfrm>
            <a:off x="2057399" y="95250"/>
            <a:ext cx="7877175" cy="6141067"/>
            <a:chOff x="2057399" y="95250"/>
            <a:chExt cx="7877175" cy="61410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B3B3CB-7E69-48F4-96AE-6DB2C4E24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" t="2752"/>
            <a:stretch/>
          </p:blipFill>
          <p:spPr>
            <a:xfrm>
              <a:off x="2057399" y="936817"/>
              <a:ext cx="7877175" cy="47210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2FD3B-BD8E-492C-B98F-BA222A31458B}"/>
                </a:ext>
              </a:extLst>
            </p:cNvPr>
            <p:cNvSpPr txBox="1"/>
            <p:nvPr/>
          </p:nvSpPr>
          <p:spPr>
            <a:xfrm>
              <a:off x="2190750" y="95250"/>
              <a:ext cx="5286375" cy="344487"/>
            </a:xfrm>
            <a:prstGeom prst="rect">
              <a:avLst/>
            </a:prstGeom>
            <a:solidFill>
              <a:srgbClr val="3399E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Roboto Condensed" pitchFamily="2" charset="0"/>
                  <a:ea typeface="Roboto Condensed" pitchFamily="2" charset="0"/>
                </a:rPr>
                <a:t>Interbank Interest Rates and Internal Public Debt During Crises</a:t>
              </a:r>
              <a:endParaRPr lang="es-MX" sz="1600" b="1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5B6926-79AF-441A-AC03-0B060CF7BA3E}"/>
                </a:ext>
              </a:extLst>
            </p:cNvPr>
            <p:cNvSpPr txBox="1"/>
            <p:nvPr/>
          </p:nvSpPr>
          <p:spPr>
            <a:xfrm>
              <a:off x="2190749" y="413335"/>
              <a:ext cx="75152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A visual analysis of the relationship between internal public debt and the loan market in Mexico during the 2008 and 2020 economic crises.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2E7086-72AD-4CC2-AAF3-C164C6CFD1DC}"/>
                </a:ext>
              </a:extLst>
            </p:cNvPr>
            <p:cNvSpPr txBox="1"/>
            <p:nvPr/>
          </p:nvSpPr>
          <p:spPr>
            <a:xfrm rot="10800000" flipV="1">
              <a:off x="2224087" y="5405320"/>
              <a:ext cx="7448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Methodological Note: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Deseasonalized and adjusted for inflation data. We appplied a linear transformation in order to redefine the porcentual changes, as a consequence the initial period of each crisis has a value of zero.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Source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BANXICO, Sistema de Información Económica 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Authors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Karina Pérez, Sebastián Ocampo                                                         </a:t>
              </a:r>
              <a:r>
                <a:rPr lang="es-MX" sz="1200" dirty="0">
                  <a:solidFill>
                    <a:schemeClr val="bg2">
                      <a:lumMod val="75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https://github.com/socapal/crises-debt-rates/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0E37FD-E3EA-4298-8B26-EF69D86C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1" t="12721" r="8454" b="13325"/>
            <a:stretch/>
          </p:blipFill>
          <p:spPr>
            <a:xfrm>
              <a:off x="2828925" y="4441553"/>
              <a:ext cx="1361297" cy="536427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DCBF366-6EEE-4310-B1B1-3D40560A3B93}"/>
                </a:ext>
              </a:extLst>
            </p:cNvPr>
            <p:cNvSpPr/>
            <p:nvPr/>
          </p:nvSpPr>
          <p:spPr>
            <a:xfrm>
              <a:off x="2995614" y="1353206"/>
              <a:ext cx="1285874" cy="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A075B71-22E8-4B4B-BA1D-AEAD160A243E}"/>
                </a:ext>
              </a:extLst>
            </p:cNvPr>
            <p:cNvSpPr/>
            <p:nvPr/>
          </p:nvSpPr>
          <p:spPr>
            <a:xfrm>
              <a:off x="7743825" y="1353206"/>
              <a:ext cx="1285874" cy="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3E12F113-6FBD-4028-8D78-8FC94C242EE1}"/>
                </a:ext>
              </a:extLst>
            </p:cNvPr>
            <p:cNvSpPr txBox="1"/>
            <p:nvPr/>
          </p:nvSpPr>
          <p:spPr>
            <a:xfrm>
              <a:off x="3133725" y="1419869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Financial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6CC066BE-1FA9-44D6-9F39-627E8BFB9396}"/>
                </a:ext>
              </a:extLst>
            </p:cNvPr>
            <p:cNvSpPr txBox="1"/>
            <p:nvPr/>
          </p:nvSpPr>
          <p:spPr>
            <a:xfrm>
              <a:off x="7881936" y="1438919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COVID-19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53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C706FA-5934-4CBD-B9AA-5FC9F27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94" y="309865"/>
            <a:ext cx="7882811" cy="62001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2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229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Presentación de PowerPoint</vt:lpstr>
      <vt:lpstr>Aesthetical Off-Code Changes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Aesthetical Off-Code Changes</dc:title>
  <dc:creator>Sebastian Ocampo Palacios</dc:creator>
  <cp:lastModifiedBy>Sebastian Ocampo Palacios</cp:lastModifiedBy>
  <cp:revision>6</cp:revision>
  <dcterms:created xsi:type="dcterms:W3CDTF">2021-05-12T16:43:59Z</dcterms:created>
  <dcterms:modified xsi:type="dcterms:W3CDTF">2021-05-25T00:18:11Z</dcterms:modified>
</cp:coreProperties>
</file>