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7" r:id="rId4"/>
    <p:sldId id="258" r:id="rId5"/>
    <p:sldId id="261" r:id="rId6"/>
    <p:sldId id="256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44"/>
    <a:srgbClr val="96BB7C"/>
    <a:srgbClr val="C6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Ocampo Palacios" userId="2317f3a24a4e3b51" providerId="LiveId" clId="{30EBE076-C4CB-4373-94D8-9E03D09A50AC}"/>
    <pc:docChg chg="addSld modSld">
      <pc:chgData name="Sebastian Ocampo Palacios" userId="2317f3a24a4e3b51" providerId="LiveId" clId="{30EBE076-C4CB-4373-94D8-9E03D09A50AC}" dt="2021-12-16T08:19:40.544" v="11" actId="1076"/>
      <pc:docMkLst>
        <pc:docMk/>
      </pc:docMkLst>
      <pc:sldChg chg="addSp modSp new mod">
        <pc:chgData name="Sebastian Ocampo Palacios" userId="2317f3a24a4e3b51" providerId="LiveId" clId="{30EBE076-C4CB-4373-94D8-9E03D09A50AC}" dt="2021-12-16T08:19:40.544" v="11" actId="1076"/>
        <pc:sldMkLst>
          <pc:docMk/>
          <pc:sldMk cId="3684928023" sldId="266"/>
        </pc:sldMkLst>
        <pc:picChg chg="add mod modCrop">
          <ac:chgData name="Sebastian Ocampo Palacios" userId="2317f3a24a4e3b51" providerId="LiveId" clId="{30EBE076-C4CB-4373-94D8-9E03D09A50AC}" dt="2021-12-16T08:19:34.315" v="9" actId="1076"/>
          <ac:picMkLst>
            <pc:docMk/>
            <pc:sldMk cId="3684928023" sldId="266"/>
            <ac:picMk id="3" creationId="{C0921B3C-0080-41EA-980E-52B91B697EDC}"/>
          </ac:picMkLst>
        </pc:picChg>
        <pc:picChg chg="add mod">
          <ac:chgData name="Sebastian Ocampo Palacios" userId="2317f3a24a4e3b51" providerId="LiveId" clId="{30EBE076-C4CB-4373-94D8-9E03D09A50AC}" dt="2021-12-16T08:19:40.544" v="11" actId="1076"/>
          <ac:picMkLst>
            <pc:docMk/>
            <pc:sldMk cId="3684928023" sldId="266"/>
            <ac:picMk id="5" creationId="{79161D85-90C7-449B-86C5-2302AA7B609D}"/>
          </ac:picMkLst>
        </pc:picChg>
      </pc:sldChg>
    </pc:docChg>
  </pc:docChgLst>
  <pc:docChgLst>
    <pc:chgData name="Sebastian Ocampo Palacios" userId="2317f3a24a4e3b51" providerId="LiveId" clId="{0890FB3D-D0E8-4E21-8943-E56DF63321F0}"/>
    <pc:docChg chg="custSel addSld modSld sldOrd">
      <pc:chgData name="Sebastian Ocampo Palacios" userId="2317f3a24a4e3b51" providerId="LiveId" clId="{0890FB3D-D0E8-4E21-8943-E56DF63321F0}" dt="2021-05-24T04:31:34.519" v="296" actId="207"/>
      <pc:docMkLst>
        <pc:docMk/>
      </pc:docMkLst>
      <pc:sldChg chg="ord">
        <pc:chgData name="Sebastian Ocampo Palacios" userId="2317f3a24a4e3b51" providerId="LiveId" clId="{0890FB3D-D0E8-4E21-8943-E56DF63321F0}" dt="2021-05-24T04:13:54.248" v="59"/>
        <pc:sldMkLst>
          <pc:docMk/>
          <pc:sldMk cId="1430479414" sldId="257"/>
        </pc:sldMkLst>
      </pc:sldChg>
      <pc:sldChg chg="ord">
        <pc:chgData name="Sebastian Ocampo Palacios" userId="2317f3a24a4e3b51" providerId="LiveId" clId="{0890FB3D-D0E8-4E21-8943-E56DF63321F0}" dt="2021-05-24T04:13:45.036" v="55"/>
        <pc:sldMkLst>
          <pc:docMk/>
          <pc:sldMk cId="4245203001" sldId="258"/>
        </pc:sldMkLst>
      </pc:sldChg>
      <pc:sldChg chg="addSp delSp modSp mod">
        <pc:chgData name="Sebastian Ocampo Palacios" userId="2317f3a24a4e3b51" providerId="LiveId" clId="{0890FB3D-D0E8-4E21-8943-E56DF63321F0}" dt="2021-05-24T04:31:21.678" v="291" actId="164"/>
        <pc:sldMkLst>
          <pc:docMk/>
          <pc:sldMk cId="354401437" sldId="263"/>
        </pc:sldMkLst>
        <pc:spChg chg="mod topLvl">
          <ac:chgData name="Sebastian Ocampo Palacios" userId="2317f3a24a4e3b51" providerId="LiveId" clId="{0890FB3D-D0E8-4E21-8943-E56DF63321F0}" dt="2021-05-24T04:31:21.678" v="291" actId="164"/>
          <ac:spMkLst>
            <pc:docMk/>
            <pc:sldMk cId="354401437" sldId="263"/>
            <ac:spMk id="13" creationId="{73AE8238-D225-499E-84C2-DB5C596BE1D6}"/>
          </ac:spMkLst>
        </pc:spChg>
        <pc:spChg chg="mod topLvl">
          <ac:chgData name="Sebastian Ocampo Palacios" userId="2317f3a24a4e3b51" providerId="LiveId" clId="{0890FB3D-D0E8-4E21-8943-E56DF63321F0}" dt="2021-05-24T04:31:21.678" v="291" actId="164"/>
          <ac:spMkLst>
            <pc:docMk/>
            <pc:sldMk cId="354401437" sldId="263"/>
            <ac:spMk id="15" creationId="{964EA486-C006-4626-A930-0B667F004509}"/>
          </ac:spMkLst>
        </pc:spChg>
        <pc:spChg chg="mod topLvl">
          <ac:chgData name="Sebastian Ocampo Palacios" userId="2317f3a24a4e3b51" providerId="LiveId" clId="{0890FB3D-D0E8-4E21-8943-E56DF63321F0}" dt="2021-05-24T04:31:21.678" v="291" actId="164"/>
          <ac:spMkLst>
            <pc:docMk/>
            <pc:sldMk cId="354401437" sldId="263"/>
            <ac:spMk id="16" creationId="{E54132F9-ADCF-4226-BE6A-2886390B5D00}"/>
          </ac:spMkLst>
        </pc:spChg>
        <pc:spChg chg="mod topLvl">
          <ac:chgData name="Sebastian Ocampo Palacios" userId="2317f3a24a4e3b51" providerId="LiveId" clId="{0890FB3D-D0E8-4E21-8943-E56DF63321F0}" dt="2021-05-24T04:31:21.678" v="291" actId="164"/>
          <ac:spMkLst>
            <pc:docMk/>
            <pc:sldMk cId="354401437" sldId="263"/>
            <ac:spMk id="17" creationId="{EEB1CE43-BE6E-420D-9319-D3BACAF5D3D1}"/>
          </ac:spMkLst>
        </pc:spChg>
        <pc:grpChg chg="add mod">
          <ac:chgData name="Sebastian Ocampo Palacios" userId="2317f3a24a4e3b51" providerId="LiveId" clId="{0890FB3D-D0E8-4E21-8943-E56DF63321F0}" dt="2021-05-24T04:31:21.678" v="291" actId="164"/>
          <ac:grpSpMkLst>
            <pc:docMk/>
            <pc:sldMk cId="354401437" sldId="263"/>
            <ac:grpSpMk id="3" creationId="{17D0EFB1-CB06-4542-BAEB-F7669C409D50}"/>
          </ac:grpSpMkLst>
        </pc:grpChg>
        <pc:grpChg chg="add del mod">
          <ac:chgData name="Sebastian Ocampo Palacios" userId="2317f3a24a4e3b51" providerId="LiveId" clId="{0890FB3D-D0E8-4E21-8943-E56DF63321F0}" dt="2021-05-24T04:29:18.572" v="287" actId="165"/>
          <ac:grpSpMkLst>
            <pc:docMk/>
            <pc:sldMk cId="354401437" sldId="263"/>
            <ac:grpSpMk id="4" creationId="{DD5677F9-70FF-47D9-9A73-EBFF70641D6A}"/>
          </ac:grpSpMkLst>
        </pc:grpChg>
        <pc:picChg chg="mod topLvl">
          <ac:chgData name="Sebastian Ocampo Palacios" userId="2317f3a24a4e3b51" providerId="LiveId" clId="{0890FB3D-D0E8-4E21-8943-E56DF63321F0}" dt="2021-05-24T04:31:21.678" v="291" actId="164"/>
          <ac:picMkLst>
            <pc:docMk/>
            <pc:sldMk cId="354401437" sldId="263"/>
            <ac:picMk id="2" creationId="{DC02B5D0-3A99-4E34-A27D-2FCE0A25ECDD}"/>
          </ac:picMkLst>
        </pc:picChg>
        <pc:picChg chg="mod topLvl">
          <ac:chgData name="Sebastian Ocampo Palacios" userId="2317f3a24a4e3b51" providerId="LiveId" clId="{0890FB3D-D0E8-4E21-8943-E56DF63321F0}" dt="2021-05-24T04:31:21.678" v="291" actId="164"/>
          <ac:picMkLst>
            <pc:docMk/>
            <pc:sldMk cId="354401437" sldId="263"/>
            <ac:picMk id="5" creationId="{11629EDD-8039-4B0C-AD18-1ABB6ED74888}"/>
          </ac:picMkLst>
        </pc:picChg>
        <pc:picChg chg="mod topLvl">
          <ac:chgData name="Sebastian Ocampo Palacios" userId="2317f3a24a4e3b51" providerId="LiveId" clId="{0890FB3D-D0E8-4E21-8943-E56DF63321F0}" dt="2021-05-24T04:31:21.678" v="291" actId="164"/>
          <ac:picMkLst>
            <pc:docMk/>
            <pc:sldMk cId="354401437" sldId="263"/>
            <ac:picMk id="6" creationId="{38BD037B-7ABF-4E8F-AF2C-80B4FEB7D4F0}"/>
          </ac:picMkLst>
        </pc:picChg>
        <pc:picChg chg="mod topLvl">
          <ac:chgData name="Sebastian Ocampo Palacios" userId="2317f3a24a4e3b51" providerId="LiveId" clId="{0890FB3D-D0E8-4E21-8943-E56DF63321F0}" dt="2021-05-24T04:31:21.678" v="291" actId="164"/>
          <ac:picMkLst>
            <pc:docMk/>
            <pc:sldMk cId="354401437" sldId="263"/>
            <ac:picMk id="7" creationId="{E3AFAF1B-DD87-44AF-BEB8-7907CDF30C96}"/>
          </ac:picMkLst>
        </pc:picChg>
      </pc:sldChg>
      <pc:sldChg chg="addSp delSp modSp mod">
        <pc:chgData name="Sebastian Ocampo Palacios" userId="2317f3a24a4e3b51" providerId="LiveId" clId="{0890FB3D-D0E8-4E21-8943-E56DF63321F0}" dt="2021-05-24T04:31:34.519" v="296" actId="207"/>
        <pc:sldMkLst>
          <pc:docMk/>
          <pc:sldMk cId="2864791070" sldId="264"/>
        </pc:sldMkLst>
        <pc:spChg chg="mod">
          <ac:chgData name="Sebastian Ocampo Palacios" userId="2317f3a24a4e3b51" providerId="LiveId" clId="{0890FB3D-D0E8-4E21-8943-E56DF63321F0}" dt="2021-05-24T04:31:25.381" v="293"/>
          <ac:spMkLst>
            <pc:docMk/>
            <pc:sldMk cId="2864791070" sldId="264"/>
            <ac:spMk id="8" creationId="{3EB59D53-6924-40AA-8D2D-604FEED6A0B6}"/>
          </ac:spMkLst>
        </pc:spChg>
        <pc:spChg chg="mod">
          <ac:chgData name="Sebastian Ocampo Palacios" userId="2317f3a24a4e3b51" providerId="LiveId" clId="{0890FB3D-D0E8-4E21-8943-E56DF63321F0}" dt="2021-05-24T04:31:25.381" v="293"/>
          <ac:spMkLst>
            <pc:docMk/>
            <pc:sldMk cId="2864791070" sldId="264"/>
            <ac:spMk id="9" creationId="{EBEFF9AE-16B6-4A60-9D6E-A26EF52BAA04}"/>
          </ac:spMkLst>
        </pc:spChg>
        <pc:spChg chg="mod">
          <ac:chgData name="Sebastian Ocampo Palacios" userId="2317f3a24a4e3b51" providerId="LiveId" clId="{0890FB3D-D0E8-4E21-8943-E56DF63321F0}" dt="2021-05-24T04:31:25.381" v="293"/>
          <ac:spMkLst>
            <pc:docMk/>
            <pc:sldMk cId="2864791070" sldId="264"/>
            <ac:spMk id="10" creationId="{6AC15068-D4EB-4A4E-A546-74C1A6335CC7}"/>
          </ac:spMkLst>
        </pc:spChg>
        <pc:spChg chg="mod">
          <ac:chgData name="Sebastian Ocampo Palacios" userId="2317f3a24a4e3b51" providerId="LiveId" clId="{0890FB3D-D0E8-4E21-8943-E56DF63321F0}" dt="2021-05-24T04:31:25.381" v="293"/>
          <ac:spMkLst>
            <pc:docMk/>
            <pc:sldMk cId="2864791070" sldId="264"/>
            <ac:spMk id="11" creationId="{84CA11B1-D976-431E-925C-D1D40850CC59}"/>
          </ac:spMkLst>
        </pc:spChg>
        <pc:grpChg chg="add del mod">
          <ac:chgData name="Sebastian Ocampo Palacios" userId="2317f3a24a4e3b51" providerId="LiveId" clId="{0890FB3D-D0E8-4E21-8943-E56DF63321F0}" dt="2021-05-24T04:31:26.872" v="294"/>
          <ac:grpSpMkLst>
            <pc:docMk/>
            <pc:sldMk cId="2864791070" sldId="264"/>
            <ac:grpSpMk id="3" creationId="{CEDEB347-582B-49B8-9C43-D28EB375A467}"/>
          </ac:grpSpMkLst>
        </pc:grpChg>
        <pc:picChg chg="add mod">
          <ac:chgData name="Sebastian Ocampo Palacios" userId="2317f3a24a4e3b51" providerId="LiveId" clId="{0890FB3D-D0E8-4E21-8943-E56DF63321F0}" dt="2021-05-24T04:31:34.519" v="296" actId="207"/>
          <ac:picMkLst>
            <pc:docMk/>
            <pc:sldMk cId="2864791070" sldId="264"/>
            <ac:picMk id="2" creationId="{7C715521-EA9B-40CF-83F3-373093B07C48}"/>
          </ac:picMkLst>
        </pc:picChg>
        <pc:picChg chg="del">
          <ac:chgData name="Sebastian Ocampo Palacios" userId="2317f3a24a4e3b51" providerId="LiveId" clId="{0890FB3D-D0E8-4E21-8943-E56DF63321F0}" dt="2021-05-24T04:31:25.016" v="292" actId="478"/>
          <ac:picMkLst>
            <pc:docMk/>
            <pc:sldMk cId="2864791070" sldId="264"/>
            <ac:picMk id="4" creationId="{31ABA52E-E6E8-45BA-A4A8-9C9BBF32A60A}"/>
          </ac:picMkLst>
        </pc:picChg>
        <pc:picChg chg="mod">
          <ac:chgData name="Sebastian Ocampo Palacios" userId="2317f3a24a4e3b51" providerId="LiveId" clId="{0890FB3D-D0E8-4E21-8943-E56DF63321F0}" dt="2021-05-24T04:31:25.381" v="293"/>
          <ac:picMkLst>
            <pc:docMk/>
            <pc:sldMk cId="2864791070" sldId="264"/>
            <ac:picMk id="5" creationId="{B9815469-F384-4E9E-89B2-AFC1D147FF57}"/>
          </ac:picMkLst>
        </pc:picChg>
        <pc:picChg chg="mod">
          <ac:chgData name="Sebastian Ocampo Palacios" userId="2317f3a24a4e3b51" providerId="LiveId" clId="{0890FB3D-D0E8-4E21-8943-E56DF63321F0}" dt="2021-05-24T04:31:25.381" v="293"/>
          <ac:picMkLst>
            <pc:docMk/>
            <pc:sldMk cId="2864791070" sldId="264"/>
            <ac:picMk id="6" creationId="{A8C15C23-AFF7-4176-B0D5-EC730BC9C677}"/>
          </ac:picMkLst>
        </pc:picChg>
        <pc:picChg chg="mod">
          <ac:chgData name="Sebastian Ocampo Palacios" userId="2317f3a24a4e3b51" providerId="LiveId" clId="{0890FB3D-D0E8-4E21-8943-E56DF63321F0}" dt="2021-05-24T04:31:25.381" v="293"/>
          <ac:picMkLst>
            <pc:docMk/>
            <pc:sldMk cId="2864791070" sldId="264"/>
            <ac:picMk id="7" creationId="{846EEB28-B6C2-4B36-8FDC-4F2064FA1DD3}"/>
          </ac:picMkLst>
        </pc:picChg>
        <pc:picChg chg="mod">
          <ac:chgData name="Sebastian Ocampo Palacios" userId="2317f3a24a4e3b51" providerId="LiveId" clId="{0890FB3D-D0E8-4E21-8943-E56DF63321F0}" dt="2021-05-24T04:31:25.381" v="293"/>
          <ac:picMkLst>
            <pc:docMk/>
            <pc:sldMk cId="2864791070" sldId="264"/>
            <ac:picMk id="12" creationId="{BF1CDD15-2FCA-4F94-9148-81EFC398B168}"/>
          </ac:picMkLst>
        </pc:picChg>
      </pc:sldChg>
      <pc:sldChg chg="modSp add mod">
        <pc:chgData name="Sebastian Ocampo Palacios" userId="2317f3a24a4e3b51" providerId="LiveId" clId="{0890FB3D-D0E8-4E21-8943-E56DF63321F0}" dt="2021-05-24T04:18:29.116" v="284" actId="20577"/>
        <pc:sldMkLst>
          <pc:docMk/>
          <pc:sldMk cId="166573126" sldId="265"/>
        </pc:sldMkLst>
        <pc:spChg chg="mod">
          <ac:chgData name="Sebastian Ocampo Palacios" userId="2317f3a24a4e3b51" providerId="LiveId" clId="{0890FB3D-D0E8-4E21-8943-E56DF63321F0}" dt="2021-05-24T04:11:48.544" v="1" actId="2711"/>
          <ac:spMkLst>
            <pc:docMk/>
            <pc:sldMk cId="166573126" sldId="265"/>
            <ac:spMk id="2" creationId="{73C8B3C8-B02B-4BE1-B519-7C259C2F1D5F}"/>
          </ac:spMkLst>
        </pc:spChg>
        <pc:spChg chg="mod">
          <ac:chgData name="Sebastian Ocampo Palacios" userId="2317f3a24a4e3b51" providerId="LiveId" clId="{0890FB3D-D0E8-4E21-8943-E56DF63321F0}" dt="2021-05-24T04:18:29.116" v="284" actId="20577"/>
          <ac:spMkLst>
            <pc:docMk/>
            <pc:sldMk cId="166573126" sldId="265"/>
            <ac:spMk id="3" creationId="{CED874F2-A80F-4ED5-8290-92289694ABBA}"/>
          </ac:spMkLst>
        </pc:spChg>
      </pc:sldChg>
    </pc:docChg>
  </pc:docChgLst>
  <pc:docChgLst>
    <pc:chgData name="Sebastian Ocampo Palacios" userId="2317f3a24a4e3b51" providerId="LiveId" clId="{2217CE13-9F45-4616-B7C6-3879EDF284DE}"/>
    <pc:docChg chg="delSld modSld">
      <pc:chgData name="Sebastian Ocampo Palacios" userId="2317f3a24a4e3b51" providerId="LiveId" clId="{2217CE13-9F45-4616-B7C6-3879EDF284DE}" dt="2022-04-25T20:21:40.440" v="112" actId="20577"/>
      <pc:docMkLst>
        <pc:docMk/>
      </pc:docMkLst>
      <pc:sldChg chg="modSp mod">
        <pc:chgData name="Sebastian Ocampo Palacios" userId="2317f3a24a4e3b51" providerId="LiveId" clId="{2217CE13-9F45-4616-B7C6-3879EDF284DE}" dt="2022-04-25T20:21:40.440" v="112" actId="20577"/>
        <pc:sldMkLst>
          <pc:docMk/>
          <pc:sldMk cId="166573126" sldId="265"/>
        </pc:sldMkLst>
        <pc:spChg chg="mod">
          <ac:chgData name="Sebastian Ocampo Palacios" userId="2317f3a24a4e3b51" providerId="LiveId" clId="{2217CE13-9F45-4616-B7C6-3879EDF284DE}" dt="2022-04-25T20:21:40.440" v="112" actId="20577"/>
          <ac:spMkLst>
            <pc:docMk/>
            <pc:sldMk cId="166573126" sldId="265"/>
            <ac:spMk id="3" creationId="{CED874F2-A80F-4ED5-8290-92289694ABBA}"/>
          </ac:spMkLst>
        </pc:spChg>
      </pc:sldChg>
      <pc:sldChg chg="del">
        <pc:chgData name="Sebastian Ocampo Palacios" userId="2317f3a24a4e3b51" providerId="LiveId" clId="{2217CE13-9F45-4616-B7C6-3879EDF284DE}" dt="2022-04-25T20:20:43.083" v="10" actId="2696"/>
        <pc:sldMkLst>
          <pc:docMk/>
          <pc:sldMk cId="368492802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104EB-CB10-4434-96C1-6C7DACFC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873FC-6443-41E8-87CE-6F48773E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31715-2677-4CA8-A303-219C986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A9783-E6AD-4929-B01D-59D91662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67EC1-DD59-4911-9202-8F4FC40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82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71-3417-4C2D-9511-C13F4E16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BE6200-5E88-4963-A1EC-8B5C7F1E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583A6-0EB3-4508-9302-505133BE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A71DB-5E27-494C-88F7-F1E42D4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764DD-037F-4C29-BC25-AAE3DF3F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5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AFDF53-8A80-4B2D-8D1D-909C09EDF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406A3E-C341-413F-9E9D-F1036D709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BEDD3-0714-48EA-98C2-DEB335F3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6C192-5209-4CBB-9D81-FEE1064C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6AA2B-9A44-4567-BCEB-B11CF811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41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743A6-6403-4055-B8E8-79E2755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01B03-3D7A-4492-8DF8-3A52B505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D1190-63AD-41E6-8252-7C4EEFBD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7AA57-010F-47A9-8DD3-35F768F8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DB75F-8B05-499F-9F91-D5AB80CB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8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DA2FA-B7EE-4C53-BAF0-FEEF920A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4DD02-296A-4A3C-88D5-37F2C8F3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0C330-8372-455A-BB28-94A0CDCA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26A0F-1296-459F-B5AD-4D254EE4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5A534-BFB4-48DA-959B-63BD8558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3D8EC-6535-4DFC-898C-A997CE69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72460-FA6B-467B-B583-65CB909D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1A5C0C-7B34-4E34-9DC6-0851AF1C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A8256-A3A2-4087-846E-7863A08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EF37D8-443D-4F1F-8294-BAB10606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300E9E-7386-41D0-8079-8911533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84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2F2EB-250E-49B2-820D-EDDDEE79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907F-04C0-4AE7-8052-114E374C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0DCEF3-631C-46E3-9037-B41B3A65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BF4DCA-B1B8-4BEE-8F5B-3421916FC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D54BE7-F60E-47D7-9FF9-34DDFECCF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D797BB-F6B5-4E59-8FA2-BDD2667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0BA0F4-D06A-4A44-BA0D-56C36C9C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8294E6-9C44-4973-B8D9-5633BA0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B937-D2FE-4DAC-A7D6-1437B790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C2F216-74DD-49BA-B3F6-67E0502D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D04E1-2329-4253-A94C-78F9ABBD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101391-FEC4-4DE8-9FC2-A4B9768C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3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8186F3-7CA2-4579-B827-7A038760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CCC68D-3469-4392-9CB4-EBC666F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C3CFFF-8750-4F63-9701-F903FF46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48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20ED4-70A4-4B57-8C51-A0FD79AF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FDAED-9618-48E0-853B-F7AE6DC2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13F09-8545-416B-85EF-B569E6AA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A32FA-D6F0-4BFD-847F-31258ED6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22A781-9B12-4796-8394-F9D74B32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93832-CFA0-4661-A10F-6C88A590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42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35211-CB9E-42D4-8E57-1941782C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1A45B-02C2-4022-83B7-0D95E4FC6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ED270B-4116-42FD-9090-097905A5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92D266-B9B4-4694-AD0F-BB0DDA4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F42933-2BD5-46C6-A22C-7E1DBFB7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5D170-BD84-43EF-ADF5-65CD8828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29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23D05C-9EE7-49D7-AB5B-86A70CAE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AAA1D-DB0E-419D-A936-8FE1EFD1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4240B-D0E2-4956-9161-47068EAA8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C650-4451-4873-B65E-BC4D01892A04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8C040-872B-4D32-8026-D16D193B3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E856A-2249-4198-8989-A18E673C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68C0-E3C8-4CCF-AAC3-DC503137B7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55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9F27-A3F4-4F9A-83C6-0DEB588B9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Times" panose="02020603050405020304" pitchFamily="18" charset="0"/>
                <a:cs typeface="Times" panose="02020603050405020304" pitchFamily="18" charset="0"/>
              </a:rPr>
              <a:t>MEX-USA </a:t>
            </a:r>
            <a:r>
              <a:rPr lang="es-MX" b="1" dirty="0" err="1">
                <a:latin typeface="Times" panose="02020603050405020304" pitchFamily="18" charset="0"/>
                <a:cs typeface="Times" panose="02020603050405020304" pitchFamily="18" charset="0"/>
              </a:rPr>
              <a:t>Trade</a:t>
            </a:r>
            <a:r>
              <a:rPr lang="es-MX" b="1" dirty="0">
                <a:latin typeface="Times" panose="02020603050405020304" pitchFamily="18" charset="0"/>
                <a:cs typeface="Times" panose="02020603050405020304" pitchFamily="18" charset="0"/>
              </a:rPr>
              <a:t> and NAFTA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E9A6E-34C5-410D-9E5C-72CEF290B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2800" b="1" dirty="0">
                <a:latin typeface="Times" panose="02020603050405020304" pitchFamily="18" charset="0"/>
                <a:cs typeface="Times" panose="02020603050405020304" pitchFamily="18" charset="0"/>
              </a:rPr>
              <a:t>Off-</a:t>
            </a:r>
            <a:r>
              <a:rPr lang="es-MX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Code</a:t>
            </a:r>
            <a:r>
              <a:rPr lang="es-MX" sz="28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s-MX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Changes</a:t>
            </a:r>
            <a:endParaRPr lang="es-MX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s-MX" dirty="0">
                <a:latin typeface="Times" panose="02020603050405020304" pitchFamily="18" charset="0"/>
                <a:cs typeface="Times" panose="02020603050405020304" pitchFamily="18" charset="0"/>
              </a:rPr>
              <a:t>Luis Armando Alvarado Rodríguez</a:t>
            </a:r>
          </a:p>
          <a:p>
            <a:r>
              <a:rPr lang="es-MX" dirty="0">
                <a:latin typeface="Times" panose="02020603050405020304" pitchFamily="18" charset="0"/>
                <a:cs typeface="Times" panose="02020603050405020304" pitchFamily="18" charset="0"/>
              </a:rPr>
              <a:t>Sebastián Ocampo Palacios</a:t>
            </a:r>
          </a:p>
        </p:txBody>
      </p:sp>
    </p:spTree>
    <p:extLst>
      <p:ext uri="{BB962C8B-B14F-4D97-AF65-F5344CB8AC3E}">
        <p14:creationId xmlns:p14="http://schemas.microsoft.com/office/powerpoint/2010/main" val="14865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3C8-B02B-4BE1-B519-7C259C2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Aesthetical Off-Code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74F2-A80F-4ED5-8290-92289694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125"/>
            <a:ext cx="9144000" cy="4430395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You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will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need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“MEX-USA_IEN.png”, “SMT_N.png”, “SUT_N.png”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from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International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Trade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NAFTA GitHub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repository</a:t>
            </a:r>
            <a:r>
              <a:rPr lang="es-MX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.</a:t>
            </a:r>
            <a:endParaRPr lang="es-MX" dirty="0">
              <a:latin typeface="Times" panose="02020603050405020304" pitchFamily="18" charset="0"/>
              <a:ea typeface="Roboto Condensed" pitchFamily="2" charset="0"/>
              <a:cs typeface="Times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Know that the size of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the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central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visualization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(</a:t>
            </a:r>
            <a:r>
              <a:rPr lang="es-MX" sz="1800" i="1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MEX-USA_IEN.png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) 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is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4.38 x 6 in. (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HxW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),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while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the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smaller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graphs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are 2.12x6.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Font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is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i="1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Times New </a:t>
            </a:r>
            <a:r>
              <a:rPr lang="es-MX" i="1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Roman</a:t>
            </a:r>
            <a:r>
              <a:rPr lang="es-MX" i="1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and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the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colors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are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solidFill>
                  <a:srgbClr val="C64756"/>
                </a:solidFill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Exports</a:t>
            </a:r>
            <a:r>
              <a:rPr lang="es-MX" dirty="0">
                <a:solidFill>
                  <a:srgbClr val="C64756"/>
                </a:solidFill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(HEX: #c64756 )</a:t>
            </a:r>
          </a:p>
          <a:p>
            <a:pPr marL="914400" lvl="1" indent="-457200"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solidFill>
                  <a:srgbClr val="144A44"/>
                </a:solidFill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Imports</a:t>
            </a:r>
            <a:r>
              <a:rPr lang="es-MX" dirty="0">
                <a:solidFill>
                  <a:srgbClr val="144A44"/>
                </a:solidFill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(HEX: #184d47)</a:t>
            </a:r>
          </a:p>
          <a:p>
            <a:pPr marL="457200" indent="-457200"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Add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main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</a:t>
            </a:r>
            <a:r>
              <a:rPr lang="es-MX" dirty="0" err="1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title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, caption and legend. </a:t>
            </a:r>
          </a:p>
          <a:p>
            <a:pPr marL="457200" indent="-457200"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Group and copy+paste as picture.</a:t>
            </a:r>
          </a:p>
          <a:p>
            <a:pPr marL="457200" indent="-457200"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Right click, select </a:t>
            </a:r>
            <a:r>
              <a:rPr lang="es-MX" i="1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Format Picture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, </a:t>
            </a:r>
            <a:r>
              <a:rPr lang="es-MX" i="1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Fill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 and choose </a:t>
            </a:r>
            <a:r>
              <a:rPr lang="es-MX" i="1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Solid Fill (“White)</a:t>
            </a: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MX" dirty="0">
                <a:latin typeface="Times" panose="02020603050405020304" pitchFamily="18" charset="0"/>
                <a:ea typeface="Roboto Condensed" pitchFamily="2" charset="0"/>
                <a:cs typeface="Times" panose="02020603050405020304" pitchFamily="18" charset="0"/>
              </a:rPr>
              <a:t>Save as Picture.</a:t>
            </a:r>
          </a:p>
        </p:txBody>
      </p:sp>
    </p:spTree>
    <p:extLst>
      <p:ext uri="{BB962C8B-B14F-4D97-AF65-F5344CB8AC3E}">
        <p14:creationId xmlns:p14="http://schemas.microsoft.com/office/powerpoint/2010/main" val="16657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3492-32BA-40D6-9545-260C9861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Interpretaciones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6FFC0-C197-4DD3-8724-4D81ADF3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cs typeface="Calibri"/>
              </a:rPr>
              <a:t>Gráficas</a:t>
            </a:r>
          </a:p>
          <a:p>
            <a:r>
              <a:rPr lang="es-ES" dirty="0">
                <a:cs typeface="Calibri"/>
              </a:rPr>
              <a:t>* IET: Muestra de Importaciones y Exportaciones de Estados Unidos con México. Por lo tanto, la interpretación deseada es que las importaciones de US sean las </a:t>
            </a:r>
            <a:r>
              <a:rPr lang="es-ES" i="1" dirty="0">
                <a:cs typeface="Calibri"/>
              </a:rPr>
              <a:t>exportaciones </a:t>
            </a:r>
            <a:r>
              <a:rPr lang="es-ES" dirty="0">
                <a:cs typeface="Calibri"/>
              </a:rPr>
              <a:t>de México y viceversa.</a:t>
            </a:r>
          </a:p>
          <a:p>
            <a:r>
              <a:rPr lang="es-ES" dirty="0">
                <a:cs typeface="Calibri"/>
              </a:rPr>
              <a:t>*</a:t>
            </a:r>
            <a:r>
              <a:rPr lang="es-ES" dirty="0" err="1">
                <a:cs typeface="Calibri"/>
              </a:rPr>
              <a:t>RoT</a:t>
            </a:r>
            <a:r>
              <a:rPr lang="es-ES" dirty="0">
                <a:cs typeface="Calibri"/>
              </a:rPr>
              <a:t>:  Exportaciones de US-Mex respecto de las exportaciones totales del mundo. Pertinente voltear la interpretación y dirigirla hacia México. (</a:t>
            </a:r>
            <a:r>
              <a:rPr lang="es-ES" dirty="0" err="1">
                <a:cs typeface="Calibri"/>
              </a:rPr>
              <a:t>Export</a:t>
            </a:r>
            <a:r>
              <a:rPr lang="es-ES" dirty="0">
                <a:cs typeface="Calibri"/>
              </a:rPr>
              <a:t> US-MEX / </a:t>
            </a:r>
            <a:r>
              <a:rPr lang="es-ES" dirty="0" err="1">
                <a:cs typeface="Calibri"/>
              </a:rPr>
              <a:t>Export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World</a:t>
            </a:r>
            <a:r>
              <a:rPr lang="es-ES" dirty="0">
                <a:cs typeface="Calibri"/>
              </a:rPr>
              <a:t>).</a:t>
            </a:r>
          </a:p>
          <a:p>
            <a:r>
              <a:rPr lang="es-ES" dirty="0">
                <a:cs typeface="Calibri"/>
              </a:rPr>
              <a:t>*MoT: Obtiene las tasas que existen entre las importaciones de Estados Unidos de México con respecto del total de exportaciones de este país (y viceversa). (</a:t>
            </a:r>
            <a:r>
              <a:rPr lang="es-ES" dirty="0" err="1">
                <a:cs typeface="Calibri"/>
              </a:rPr>
              <a:t>Export_US</a:t>
            </a:r>
            <a:r>
              <a:rPr lang="es-ES" dirty="0">
                <a:cs typeface="Calibri"/>
              </a:rPr>
              <a:t>-Mex /</a:t>
            </a:r>
            <a:r>
              <a:rPr lang="es-ES" dirty="0" err="1">
                <a:cs typeface="Calibri"/>
              </a:rPr>
              <a:t>Impor_Mex</a:t>
            </a:r>
            <a:r>
              <a:rPr lang="es-E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047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BB3ED2-F07F-430A-B9F3-81409716449E}"/>
              </a:ext>
            </a:extLst>
          </p:cNvPr>
          <p:cNvSpPr/>
          <p:nvPr/>
        </p:nvSpPr>
        <p:spPr>
          <a:xfrm>
            <a:off x="473222" y="1275531"/>
            <a:ext cx="5490882" cy="400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B7D417-B5F7-480B-8CE4-0A947A51589B}"/>
              </a:ext>
            </a:extLst>
          </p:cNvPr>
          <p:cNvSpPr/>
          <p:nvPr/>
        </p:nvSpPr>
        <p:spPr>
          <a:xfrm>
            <a:off x="6375921" y="1272729"/>
            <a:ext cx="5490882" cy="193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DD5476-6281-4234-AAA7-5E7302C8C306}"/>
              </a:ext>
            </a:extLst>
          </p:cNvPr>
          <p:cNvSpPr/>
          <p:nvPr/>
        </p:nvSpPr>
        <p:spPr>
          <a:xfrm>
            <a:off x="6375920" y="3357021"/>
            <a:ext cx="5490881" cy="193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D63D22-43C5-462E-AF83-E8E2223CBA45}"/>
              </a:ext>
            </a:extLst>
          </p:cNvPr>
          <p:cNvSpPr txBox="1"/>
          <p:nvPr/>
        </p:nvSpPr>
        <p:spPr>
          <a:xfrm>
            <a:off x="1505804" y="482220"/>
            <a:ext cx="9100781" cy="630942"/>
          </a:xfrm>
          <a:prstGeom prst="rect">
            <a:avLst/>
          </a:prstGeom>
          <a:solidFill>
            <a:srgbClr val="C6475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500" b="1">
                <a:latin typeface="Times"/>
                <a:cs typeface="Calibri"/>
              </a:rPr>
              <a:t>The increase in MEX-USA Trade after </a:t>
            </a:r>
            <a:r>
              <a:rPr lang="es-ES" sz="3500" b="1" dirty="0">
                <a:latin typeface="Times"/>
                <a:cs typeface="Calibri"/>
              </a:rPr>
              <a:t>NAFTA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8F23C7-3F56-4D47-83E6-6D3FDFEE25E3}"/>
              </a:ext>
            </a:extLst>
          </p:cNvPr>
          <p:cNvSpPr txBox="1"/>
          <p:nvPr/>
        </p:nvSpPr>
        <p:spPr>
          <a:xfrm>
            <a:off x="625097" y="5526916"/>
            <a:ext cx="11380128" cy="1240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Times"/>
                <a:cs typeface="Times"/>
              </a:rPr>
              <a:t>Methodological Note: </a:t>
            </a:r>
            <a:r>
              <a:rPr lang="es-ES">
                <a:latin typeface="Times"/>
                <a:cs typeface="Times"/>
              </a:rPr>
              <a:t>Seasonal and inflation adjusted monthly data. We display the real changes with NAFTA trade agreement </a:t>
            </a:r>
            <a:r>
              <a:rPr lang="es-ES" dirty="0">
                <a:latin typeface="Times"/>
                <a:cs typeface="Times"/>
              </a:rPr>
              <a:t>partner, the USA , from 1990 to 2005.</a:t>
            </a:r>
          </a:p>
          <a:p>
            <a:r>
              <a:rPr lang="es-ES" b="1">
                <a:latin typeface="Times"/>
                <a:cs typeface="Calibri"/>
              </a:rPr>
              <a:t>Sources: </a:t>
            </a:r>
            <a:r>
              <a:rPr lang="es-ES">
                <a:latin typeface="Times"/>
                <a:cs typeface="Calibri"/>
              </a:rPr>
              <a:t>USA Census Bureau for Fore​ign Trade and  INEGI.</a:t>
            </a:r>
          </a:p>
          <a:p>
            <a:r>
              <a:rPr lang="es-ES" b="1">
                <a:latin typeface="Times"/>
                <a:cs typeface="Calibri"/>
              </a:rPr>
              <a:t>Authors: </a:t>
            </a:r>
            <a:r>
              <a:rPr lang="es-ES">
                <a:latin typeface="Times"/>
                <a:cs typeface="Calibri"/>
              </a:rPr>
              <a:t>Sebastián Ocampo and Luis Alvarado</a:t>
            </a:r>
            <a:endParaRPr lang="es-ES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2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E4DCBE6-05DA-49C4-8131-C67D6CF553F7}"/>
              </a:ext>
            </a:extLst>
          </p:cNvPr>
          <p:cNvGrpSpPr/>
          <p:nvPr/>
        </p:nvGrpSpPr>
        <p:grpSpPr>
          <a:xfrm>
            <a:off x="429904" y="731293"/>
            <a:ext cx="11134297" cy="5686566"/>
            <a:chOff x="429904" y="731293"/>
            <a:chExt cx="11134297" cy="568656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246B564-0737-4DA7-84A1-0064D1A15032}"/>
                </a:ext>
              </a:extLst>
            </p:cNvPr>
            <p:cNvSpPr/>
            <p:nvPr/>
          </p:nvSpPr>
          <p:spPr>
            <a:xfrm>
              <a:off x="429904" y="731293"/>
              <a:ext cx="11134297" cy="5686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67BCA28-3841-46B0-A01B-E9B91B6C42E6}"/>
                </a:ext>
              </a:extLst>
            </p:cNvPr>
            <p:cNvSpPr/>
            <p:nvPr/>
          </p:nvSpPr>
          <p:spPr>
            <a:xfrm>
              <a:off x="1266542" y="3660585"/>
              <a:ext cx="1717341" cy="1649103"/>
            </a:xfrm>
            <a:prstGeom prst="ellipse">
              <a:avLst/>
            </a:prstGeom>
            <a:solidFill>
              <a:srgbClr val="144A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4B9A94B-520A-4175-9FA4-A7D8707BDBC2}"/>
                </a:ext>
              </a:extLst>
            </p:cNvPr>
            <p:cNvSpPr txBox="1"/>
            <p:nvPr/>
          </p:nvSpPr>
          <p:spPr>
            <a:xfrm>
              <a:off x="3223148" y="1778759"/>
              <a:ext cx="8202301" cy="9387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5500">
                  <a:latin typeface="Times"/>
                  <a:cs typeface="Calibri"/>
                </a:rPr>
                <a:t>Mexican exports to the USA</a:t>
              </a:r>
              <a:endParaRPr lang="en-US" sz="5500" dirty="0">
                <a:latin typeface="Times"/>
                <a:cs typeface="Calibri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209CD3C-05D4-4DA2-9C32-7C58B6919FC8}"/>
                </a:ext>
              </a:extLst>
            </p:cNvPr>
            <p:cNvSpPr/>
            <p:nvPr/>
          </p:nvSpPr>
          <p:spPr>
            <a:xfrm>
              <a:off x="1209674" y="1476943"/>
              <a:ext cx="1717341" cy="1649103"/>
            </a:xfrm>
            <a:prstGeom prst="ellipse">
              <a:avLst/>
            </a:prstGeom>
            <a:solidFill>
              <a:srgbClr val="C6475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3BBC12-2E9C-4498-A7FB-B477EEF10CC4}"/>
                </a:ext>
              </a:extLst>
            </p:cNvPr>
            <p:cNvSpPr txBox="1"/>
            <p:nvPr/>
          </p:nvSpPr>
          <p:spPr>
            <a:xfrm>
              <a:off x="3268639" y="3928281"/>
              <a:ext cx="8293287" cy="9387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5500">
                  <a:latin typeface="Times"/>
                  <a:cs typeface="Calibri"/>
                </a:rPr>
                <a:t>Mexican imports from USA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2CEB83-9B8D-48BA-AF93-49959D21B3EE}"/>
              </a:ext>
            </a:extLst>
          </p:cNvPr>
          <p:cNvSpPr txBox="1"/>
          <p:nvPr/>
        </p:nvSpPr>
        <p:spPr>
          <a:xfrm>
            <a:off x="425355" y="357115"/>
            <a:ext cx="980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Legend</a:t>
            </a:r>
            <a:endParaRPr lang="es-E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0CD436-547A-46C8-A5BC-A45716D5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2" y="1268244"/>
            <a:ext cx="6115904" cy="41439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EEF049-E843-4098-9121-9B87F3AE4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07" y="1268244"/>
            <a:ext cx="6115904" cy="41439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77F721-FEA8-48B7-948B-58A6B22CB53B}"/>
              </a:ext>
            </a:extLst>
          </p:cNvPr>
          <p:cNvSpPr txBox="1"/>
          <p:nvPr/>
        </p:nvSpPr>
        <p:spPr>
          <a:xfrm rot="16200000">
            <a:off x="-822976" y="3186332"/>
            <a:ext cx="273565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values in millions of dollars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F2DA7A-E97A-4909-B4F0-CF33BEEBE501}"/>
              </a:ext>
            </a:extLst>
          </p:cNvPr>
          <p:cNvSpPr txBox="1"/>
          <p:nvPr/>
        </p:nvSpPr>
        <p:spPr>
          <a:xfrm rot="16200000">
            <a:off x="4992509" y="3275111"/>
            <a:ext cx="248398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Porcentage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8C8225-FB4B-4D06-8283-3858F0250B36}"/>
              </a:ext>
            </a:extLst>
          </p:cNvPr>
          <p:cNvSpPr txBox="1"/>
          <p:nvPr/>
        </p:nvSpPr>
        <p:spPr>
          <a:xfrm>
            <a:off x="1171852" y="1642369"/>
            <a:ext cx="468857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and Exports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C2B86A-7C88-4518-8A32-D40BABB6626A}"/>
              </a:ext>
            </a:extLst>
          </p:cNvPr>
          <p:cNvSpPr txBox="1"/>
          <p:nvPr/>
        </p:nvSpPr>
        <p:spPr>
          <a:xfrm>
            <a:off x="5871848" y="1642369"/>
            <a:ext cx="60945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imports and exports with Mexico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4D9BB7D-456D-4A2B-BC04-9742ED16569C}"/>
              </a:ext>
            </a:extLst>
          </p:cNvPr>
          <p:cNvSpPr/>
          <p:nvPr/>
        </p:nvSpPr>
        <p:spPr>
          <a:xfrm>
            <a:off x="9876406" y="4093689"/>
            <a:ext cx="186431" cy="195309"/>
          </a:xfrm>
          <a:prstGeom prst="ellipse">
            <a:avLst/>
          </a:prstGeom>
          <a:solidFill>
            <a:srgbClr val="96B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88DAA9C-9FE9-4A14-9B02-CEF1E372FD5F}"/>
              </a:ext>
            </a:extLst>
          </p:cNvPr>
          <p:cNvSpPr/>
          <p:nvPr/>
        </p:nvSpPr>
        <p:spPr>
          <a:xfrm>
            <a:off x="9876407" y="4386904"/>
            <a:ext cx="186431" cy="195309"/>
          </a:xfrm>
          <a:prstGeom prst="ellipse">
            <a:avLst/>
          </a:prstGeom>
          <a:solidFill>
            <a:srgbClr val="144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E4F8371-38A4-4EEA-9116-085AC9BC6A4B}"/>
              </a:ext>
            </a:extLst>
          </p:cNvPr>
          <p:cNvSpPr txBox="1"/>
          <p:nvPr/>
        </p:nvSpPr>
        <p:spPr>
          <a:xfrm>
            <a:off x="10062837" y="4037454"/>
            <a:ext cx="76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2C0146-D2F2-4570-A81C-8780948D6051}"/>
              </a:ext>
            </a:extLst>
          </p:cNvPr>
          <p:cNvSpPr txBox="1"/>
          <p:nvPr/>
        </p:nvSpPr>
        <p:spPr>
          <a:xfrm>
            <a:off x="10062836" y="4330669"/>
            <a:ext cx="76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3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7D0EFB1-CB06-4542-BAEB-F7669C409D50}"/>
              </a:ext>
            </a:extLst>
          </p:cNvPr>
          <p:cNvGrpSpPr/>
          <p:nvPr/>
        </p:nvGrpSpPr>
        <p:grpSpPr>
          <a:xfrm>
            <a:off x="389741" y="210508"/>
            <a:ext cx="11592738" cy="6398883"/>
            <a:chOff x="389741" y="210508"/>
            <a:chExt cx="11592738" cy="6398883"/>
          </a:xfrm>
        </p:grpSpPr>
        <p:pic>
          <p:nvPicPr>
            <p:cNvPr id="5" name="Imagen 5" descr="Gráfico, Histograma&#10;&#10;Descripción generada automáticamente">
              <a:extLst>
                <a:ext uri="{FF2B5EF4-FFF2-40B4-BE49-F238E27FC236}">
                  <a16:creationId xmlns:a16="http://schemas.microsoft.com/office/drawing/2014/main" id="{11629EDD-8039-4B0C-AD18-1ABB6ED74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741" y="1183672"/>
              <a:ext cx="5552534" cy="4053349"/>
            </a:xfrm>
            <a:prstGeom prst="rect">
              <a:avLst/>
            </a:prstGeom>
          </p:spPr>
        </p:pic>
        <p:pic>
          <p:nvPicPr>
            <p:cNvPr id="6" name="Imagen 6">
              <a:extLst>
                <a:ext uri="{FF2B5EF4-FFF2-40B4-BE49-F238E27FC236}">
                  <a16:creationId xmlns:a16="http://schemas.microsoft.com/office/drawing/2014/main" id="{38BD037B-7ABF-4E8F-AF2C-80B4FEB7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56267" y="1203653"/>
              <a:ext cx="5485542" cy="1938224"/>
            </a:xfrm>
            <a:prstGeom prst="rect">
              <a:avLst/>
            </a:prstGeom>
          </p:spPr>
        </p:pic>
        <p:pic>
          <p:nvPicPr>
            <p:cNvPr id="7" name="Imagen 7">
              <a:extLst>
                <a:ext uri="{FF2B5EF4-FFF2-40B4-BE49-F238E27FC236}">
                  <a16:creationId xmlns:a16="http://schemas.microsoft.com/office/drawing/2014/main" id="{E3AFAF1B-DD87-44AF-BEB8-7907CDF3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9579" y="3329098"/>
              <a:ext cx="5458918" cy="1928817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3AE8238-D225-499E-84C2-DB5C596BE1D6}"/>
                </a:ext>
              </a:extLst>
            </p:cNvPr>
            <p:cNvSpPr txBox="1"/>
            <p:nvPr/>
          </p:nvSpPr>
          <p:spPr>
            <a:xfrm>
              <a:off x="602351" y="5368935"/>
              <a:ext cx="11380128" cy="124045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b="1" dirty="0">
                  <a:latin typeface="Times"/>
                  <a:cs typeface="Times"/>
                </a:rPr>
                <a:t>Methodological Note: </a:t>
              </a:r>
              <a:r>
                <a:rPr lang="es-ES" dirty="0" err="1">
                  <a:latin typeface="Times"/>
                  <a:cs typeface="Times"/>
                </a:rPr>
                <a:t>Seasonal</a:t>
              </a:r>
              <a:r>
                <a:rPr lang="es-ES" dirty="0">
                  <a:latin typeface="Times"/>
                  <a:cs typeface="Times"/>
                </a:rPr>
                <a:t> and </a:t>
              </a:r>
              <a:r>
                <a:rPr lang="es-ES" dirty="0" err="1">
                  <a:latin typeface="Times"/>
                  <a:cs typeface="Times"/>
                </a:rPr>
                <a:t>inflation</a:t>
              </a:r>
              <a:r>
                <a:rPr lang="es-ES" dirty="0">
                  <a:latin typeface="Times"/>
                  <a:cs typeface="Times"/>
                </a:rPr>
                <a:t> </a:t>
              </a:r>
              <a:r>
                <a:rPr lang="es-ES" dirty="0" err="1">
                  <a:latin typeface="Times"/>
                  <a:cs typeface="Times"/>
                </a:rPr>
                <a:t>adjusted</a:t>
              </a:r>
              <a:r>
                <a:rPr lang="es-ES" dirty="0">
                  <a:latin typeface="Times"/>
                  <a:cs typeface="Times"/>
                </a:rPr>
                <a:t> </a:t>
              </a:r>
              <a:r>
                <a:rPr lang="es-ES" dirty="0" err="1">
                  <a:latin typeface="Times"/>
                  <a:cs typeface="Times"/>
                </a:rPr>
                <a:t>monthly</a:t>
              </a:r>
              <a:r>
                <a:rPr lang="es-ES" dirty="0">
                  <a:latin typeface="Times"/>
                  <a:cs typeface="Times"/>
                </a:rPr>
                <a:t> data. </a:t>
              </a:r>
              <a:r>
                <a:rPr lang="es-ES" dirty="0" err="1">
                  <a:latin typeface="Times"/>
                  <a:cs typeface="Times"/>
                </a:rPr>
                <a:t>We</a:t>
              </a:r>
              <a:r>
                <a:rPr lang="es-ES" dirty="0">
                  <a:latin typeface="Times"/>
                  <a:cs typeface="Times"/>
                </a:rPr>
                <a:t> </a:t>
              </a:r>
              <a:r>
                <a:rPr lang="es-ES" dirty="0" err="1">
                  <a:latin typeface="Times"/>
                  <a:cs typeface="Times"/>
                </a:rPr>
                <a:t>display</a:t>
              </a:r>
              <a:r>
                <a:rPr lang="es-ES" dirty="0">
                  <a:latin typeface="Times"/>
                  <a:cs typeface="Times"/>
                </a:rPr>
                <a:t> </a:t>
              </a:r>
              <a:r>
                <a:rPr lang="es-ES" dirty="0" err="1">
                  <a:latin typeface="Times"/>
                  <a:cs typeface="Times"/>
                </a:rPr>
                <a:t>the</a:t>
              </a:r>
              <a:r>
                <a:rPr lang="es-ES" dirty="0">
                  <a:latin typeface="Times"/>
                  <a:cs typeface="Times"/>
                </a:rPr>
                <a:t> real </a:t>
              </a:r>
              <a:r>
                <a:rPr lang="es-ES" dirty="0" err="1">
                  <a:latin typeface="Times"/>
                  <a:cs typeface="Times"/>
                </a:rPr>
                <a:t>changes</a:t>
              </a:r>
              <a:r>
                <a:rPr lang="es-ES" dirty="0">
                  <a:latin typeface="Times"/>
                  <a:cs typeface="Times"/>
                </a:rPr>
                <a:t> </a:t>
              </a:r>
              <a:r>
                <a:rPr lang="es-ES" dirty="0" err="1">
                  <a:latin typeface="Times"/>
                  <a:cs typeface="Times"/>
                </a:rPr>
                <a:t>with</a:t>
              </a:r>
              <a:r>
                <a:rPr lang="es-ES" dirty="0">
                  <a:latin typeface="Times"/>
                  <a:cs typeface="Times"/>
                </a:rPr>
                <a:t> NAFTA </a:t>
              </a:r>
              <a:r>
                <a:rPr lang="es-ES" dirty="0" err="1">
                  <a:latin typeface="Times"/>
                  <a:cs typeface="Times"/>
                </a:rPr>
                <a:t>trade</a:t>
              </a:r>
              <a:r>
                <a:rPr lang="es-ES" dirty="0">
                  <a:latin typeface="Times"/>
                  <a:cs typeface="Times"/>
                </a:rPr>
                <a:t> </a:t>
              </a:r>
              <a:r>
                <a:rPr lang="es-ES" dirty="0" err="1">
                  <a:latin typeface="Times"/>
                  <a:cs typeface="Times"/>
                </a:rPr>
                <a:t>agreement</a:t>
              </a:r>
              <a:r>
                <a:rPr lang="es-ES" dirty="0">
                  <a:latin typeface="Times"/>
                  <a:cs typeface="Times"/>
                </a:rPr>
                <a:t> partner, </a:t>
              </a:r>
              <a:r>
                <a:rPr lang="es-ES" dirty="0" err="1">
                  <a:latin typeface="Times"/>
                  <a:cs typeface="Times"/>
                </a:rPr>
                <a:t>the</a:t>
              </a:r>
              <a:r>
                <a:rPr lang="es-ES" dirty="0">
                  <a:latin typeface="Times"/>
                  <a:cs typeface="Times"/>
                </a:rPr>
                <a:t> USA, from 1990 to 2005.</a:t>
              </a:r>
            </a:p>
            <a:p>
              <a:r>
                <a:rPr lang="es-ES" b="1" dirty="0" err="1">
                  <a:latin typeface="Times"/>
                  <a:cs typeface="Calibri"/>
                </a:rPr>
                <a:t>Sources</a:t>
              </a:r>
              <a:r>
                <a:rPr lang="es-ES" b="1" dirty="0">
                  <a:latin typeface="Times"/>
                  <a:cs typeface="Calibri"/>
                </a:rPr>
                <a:t>: </a:t>
              </a:r>
              <a:r>
                <a:rPr lang="es-ES" dirty="0">
                  <a:latin typeface="Times"/>
                  <a:cs typeface="Calibri"/>
                </a:rPr>
                <a:t>USA </a:t>
              </a:r>
              <a:r>
                <a:rPr lang="es-ES" dirty="0" err="1">
                  <a:latin typeface="Times"/>
                  <a:cs typeface="Calibri"/>
                </a:rPr>
                <a:t>Census</a:t>
              </a:r>
              <a:r>
                <a:rPr lang="es-ES" dirty="0">
                  <a:latin typeface="Times"/>
                  <a:cs typeface="Calibri"/>
                </a:rPr>
                <a:t> Bureau </a:t>
              </a:r>
              <a:r>
                <a:rPr lang="es-ES" dirty="0" err="1">
                  <a:latin typeface="Times"/>
                  <a:cs typeface="Calibri"/>
                </a:rPr>
                <a:t>for</a:t>
              </a:r>
              <a:r>
                <a:rPr lang="es-ES" dirty="0">
                  <a:latin typeface="Times"/>
                  <a:cs typeface="Calibri"/>
                </a:rPr>
                <a:t> </a:t>
              </a:r>
              <a:r>
                <a:rPr lang="es-ES" dirty="0" err="1">
                  <a:latin typeface="Times"/>
                  <a:cs typeface="Calibri"/>
                </a:rPr>
                <a:t>Fore</a:t>
              </a:r>
              <a:r>
                <a:rPr lang="es-ES" dirty="0">
                  <a:latin typeface="Times"/>
                  <a:cs typeface="Calibri"/>
                </a:rPr>
                <a:t>​</a:t>
              </a:r>
              <a:r>
                <a:rPr lang="es-ES" dirty="0" err="1">
                  <a:latin typeface="Times"/>
                  <a:cs typeface="Calibri"/>
                </a:rPr>
                <a:t>ign</a:t>
              </a:r>
              <a:r>
                <a:rPr lang="es-ES" dirty="0">
                  <a:latin typeface="Times"/>
                  <a:cs typeface="Calibri"/>
                </a:rPr>
                <a:t> </a:t>
              </a:r>
              <a:r>
                <a:rPr lang="es-ES" dirty="0" err="1">
                  <a:latin typeface="Times"/>
                  <a:cs typeface="Calibri"/>
                </a:rPr>
                <a:t>Trade</a:t>
              </a:r>
              <a:r>
                <a:rPr lang="es-ES" dirty="0">
                  <a:latin typeface="Times"/>
                  <a:cs typeface="Calibri"/>
                </a:rPr>
                <a:t> and  INEGI.</a:t>
              </a:r>
            </a:p>
            <a:p>
              <a:r>
                <a:rPr lang="es-ES" b="1" dirty="0" err="1">
                  <a:latin typeface="Times"/>
                  <a:cs typeface="Calibri"/>
                </a:rPr>
                <a:t>Authors</a:t>
              </a:r>
              <a:r>
                <a:rPr lang="es-ES" b="1" dirty="0">
                  <a:latin typeface="Times"/>
                  <a:cs typeface="Calibri"/>
                </a:rPr>
                <a:t>: </a:t>
              </a:r>
              <a:r>
                <a:rPr lang="es-ES" dirty="0">
                  <a:latin typeface="Times"/>
                  <a:cs typeface="Calibri"/>
                </a:rPr>
                <a:t>Sebastián Ocampo and Luis Alvarado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64EA486-C006-4626-A930-0B667F004509}"/>
                </a:ext>
              </a:extLst>
            </p:cNvPr>
            <p:cNvSpPr txBox="1"/>
            <p:nvPr/>
          </p:nvSpPr>
          <p:spPr>
            <a:xfrm>
              <a:off x="1380700" y="210508"/>
              <a:ext cx="9100781" cy="630942"/>
            </a:xfrm>
            <a:prstGeom prst="rect">
              <a:avLst/>
            </a:prstGeom>
            <a:solidFill>
              <a:srgbClr val="C64756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3500" b="1">
                  <a:latin typeface="Times"/>
                  <a:cs typeface="Calibri"/>
                </a:rPr>
                <a:t>The increase in MEX-USA Trade after </a:t>
              </a:r>
              <a:r>
                <a:rPr lang="es-ES" sz="3500" b="1" dirty="0">
                  <a:latin typeface="Times"/>
                  <a:cs typeface="Calibri"/>
                </a:rPr>
                <a:t>NAFTA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54132F9-ADCF-4226-BE6A-2886390B5D00}"/>
                </a:ext>
              </a:extLst>
            </p:cNvPr>
            <p:cNvSpPr/>
            <p:nvPr/>
          </p:nvSpPr>
          <p:spPr>
            <a:xfrm>
              <a:off x="1385248" y="1695840"/>
              <a:ext cx="1842447" cy="1046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B1CE43-BE6E-420D-9319-D3BACAF5D3D1}"/>
                </a:ext>
              </a:extLst>
            </p:cNvPr>
            <p:cNvSpPr txBox="1"/>
            <p:nvPr/>
          </p:nvSpPr>
          <p:spPr>
            <a:xfrm>
              <a:off x="1296111" y="2317523"/>
              <a:ext cx="22314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>
                  <a:latin typeface="Times"/>
                  <a:cs typeface="Times"/>
                </a:rPr>
                <a:t>Beginning of NAFTA</a:t>
              </a:r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C02B5D0-3A99-4E34-A27D-2FCE0A25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6985" y="3842793"/>
              <a:ext cx="1787430" cy="90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0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715521-EA9B-40CF-83F3-373093B0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158212"/>
            <a:ext cx="11595597" cy="65415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4791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388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Times New Roman</vt:lpstr>
      <vt:lpstr>Tema de Office</vt:lpstr>
      <vt:lpstr>MEX-USA Trade and NAFTA</vt:lpstr>
      <vt:lpstr>Aesthetical Off-Code Changes</vt:lpstr>
      <vt:lpstr>Interpretaciones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Armando Alvarado Rodriguez</dc:creator>
  <cp:lastModifiedBy>Sebastian Ocampo Palacios</cp:lastModifiedBy>
  <cp:revision>251</cp:revision>
  <dcterms:created xsi:type="dcterms:W3CDTF">2021-05-21T06:33:23Z</dcterms:created>
  <dcterms:modified xsi:type="dcterms:W3CDTF">2022-04-25T20:21:41Z</dcterms:modified>
</cp:coreProperties>
</file>