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5c4f570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5c4f570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5c4f57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5c4f57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5c4f570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5c4f570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5c4f570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5c4f570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5c4f570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5c4f570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5c4f570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5c4f570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5c4f570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5c4f570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5c4f570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5c4f570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5c4f570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5c4f570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651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Patrick Snow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and Information Sciences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Sean Hayes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Overcome and Future Enhancements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definitely harder and needed a lot more time to work on certain pages.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Flutter and Firebase took longer than expected due to the big update that occurred on May from 2.0 to 3.0.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a lot of changes and it was harder to find resources or lessons on how to code with the most current syntaxes needed.</a:t>
            </a:r>
            <a:endParaRPr/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Sharing with friends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in with social media logins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app that can be used for almost anything such as studying, games, and a personality quiz.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have an online capability so everyone can enjoy quizzes made by others.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have limitless amounts of quizzes that people can interact with.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Background, and Project Language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research that was needed was learning how to work with Flutter and Firebase (online cloud database storage).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also had to learn dart, flutter packages, dependencies, widgets and how to structure the quiz app to work the way </a:t>
            </a:r>
            <a:r>
              <a:rPr lang="en"/>
              <a:t>it's</a:t>
            </a:r>
            <a:r>
              <a:rPr lang="en"/>
              <a:t> </a:t>
            </a:r>
            <a:r>
              <a:rPr lang="en"/>
              <a:t>intended</a:t>
            </a:r>
            <a:r>
              <a:rPr lang="en"/>
              <a:t> 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login and sign up page, with hidden password text field to prevent shoulder surfing.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authentication that will make sure the user correctly signs up with a legitimate email and lengthy (min: 6 letters)  password.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authentication that will check with the firebase database for registered users so they can log into the app.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function that will allow the user to make their own quiz and view quizzes made by others.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app will prompt a login or register 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authentication determines if the input is correct for login or register of the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home page displays quizzes from the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home page supplies a button that will take the user to the page where the user can create their own quiz.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order to make a quiz, the user needs an img URL, quiz title,  and quiz description before the quiz questions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(con.)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quiz questions page will prompt the user to enter a question with four answers (The first is the correct answer).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After the user finishes adding questions then user can click the submit button which will then send all of the strings to the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Each quiz in the database is separated in a document.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Next, the quiz goes through a file that will read the created quiz data and form a quiz onto the app.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logout button is supplied for the user to sign out.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the authentication for login and register functions correctly.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quiz making process functions as desired in the project description.</a:t>
            </a:r>
            <a:endParaRPr/>
          </a:p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27" y="445025"/>
            <a:ext cx="4139749" cy="41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(con.)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25" y="1087475"/>
            <a:ext cx="3520849" cy="37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000" y="607950"/>
            <a:ext cx="3954701" cy="450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(con.)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75" y="492825"/>
            <a:ext cx="4240999" cy="45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