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40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1"/>
    <p:restoredTop sz="95897"/>
  </p:normalViewPr>
  <p:slideViewPr>
    <p:cSldViewPr snapToGrid="0" snapToObjects="1">
      <p:cViewPr>
        <p:scale>
          <a:sx n="145" d="100"/>
          <a:sy n="145" d="100"/>
        </p:scale>
        <p:origin x="40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296173"/>
            <a:ext cx="4284266" cy="275734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4159855"/>
            <a:ext cx="3780235" cy="1912175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421670"/>
            <a:ext cx="1086817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4" y="421670"/>
            <a:ext cx="3197449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974514"/>
            <a:ext cx="4347270" cy="329451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5300195"/>
            <a:ext cx="4347270" cy="173250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4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9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1671"/>
            <a:ext cx="4347270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941510"/>
            <a:ext cx="2132288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893014"/>
            <a:ext cx="2132288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941510"/>
            <a:ext cx="2142790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893014"/>
            <a:ext cx="2142790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140341"/>
            <a:ext cx="2551658" cy="562836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4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140341"/>
            <a:ext cx="2551658" cy="562836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421671"/>
            <a:ext cx="434727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2108345"/>
            <a:ext cx="434727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7340704"/>
            <a:ext cx="170110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FD782085-41CD-3B12-29E9-D0D9DB603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288" y="2677430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2A2EE-B427-5601-0BD2-1D90CFD5B28D}"/>
              </a:ext>
            </a:extLst>
          </p:cNvPr>
          <p:cNvSpPr/>
          <p:nvPr/>
        </p:nvSpPr>
        <p:spPr>
          <a:xfrm>
            <a:off x="275360" y="245723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51EF9-95C0-BFEF-FAD5-0055526D1BCA}"/>
              </a:ext>
            </a:extLst>
          </p:cNvPr>
          <p:cNvSpPr/>
          <p:nvPr/>
        </p:nvSpPr>
        <p:spPr>
          <a:xfrm>
            <a:off x="275360" y="272473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4" name="Graphic 33" descr="Cat">
            <a:extLst>
              <a:ext uri="{FF2B5EF4-FFF2-40B4-BE49-F238E27FC236}">
                <a16:creationId xmlns:a16="http://schemas.microsoft.com/office/drawing/2014/main" id="{F5953E2E-1031-4DDD-825E-D029EA6C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82" y="2616915"/>
            <a:ext cx="158784" cy="15878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AFF7DF3-D493-4E96-1D59-03D000817946}"/>
              </a:ext>
            </a:extLst>
          </p:cNvPr>
          <p:cNvSpPr/>
          <p:nvPr/>
        </p:nvSpPr>
        <p:spPr>
          <a:xfrm>
            <a:off x="267818" y="200412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3FFE5C-5A8D-415C-EF73-7DE026C51C30}"/>
              </a:ext>
            </a:extLst>
          </p:cNvPr>
          <p:cNvSpPr/>
          <p:nvPr/>
        </p:nvSpPr>
        <p:spPr>
          <a:xfrm>
            <a:off x="267818" y="227162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46" name="Graphic 45" descr="Cat">
            <a:extLst>
              <a:ext uri="{FF2B5EF4-FFF2-40B4-BE49-F238E27FC236}">
                <a16:creationId xmlns:a16="http://schemas.microsoft.com/office/drawing/2014/main" id="{9633F529-D151-AC92-ACC8-7FB389B7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84" y="2183501"/>
            <a:ext cx="158784" cy="15878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0159E11-BDAC-3AEF-82EC-D4C2DB2772C3}"/>
              </a:ext>
            </a:extLst>
          </p:cNvPr>
          <p:cNvSpPr/>
          <p:nvPr/>
        </p:nvSpPr>
        <p:spPr>
          <a:xfrm>
            <a:off x="1673456" y="200357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F8C7A-7061-9727-A1B6-A54BE4827D87}"/>
              </a:ext>
            </a:extLst>
          </p:cNvPr>
          <p:cNvSpPr/>
          <p:nvPr/>
        </p:nvSpPr>
        <p:spPr>
          <a:xfrm>
            <a:off x="1673456" y="227107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4" name="Graphic 53" descr="Cat">
            <a:extLst>
              <a:ext uri="{FF2B5EF4-FFF2-40B4-BE49-F238E27FC236}">
                <a16:creationId xmlns:a16="http://schemas.microsoft.com/office/drawing/2014/main" id="{F061BEE5-AA0C-B116-E706-719B5DC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934" y="2122735"/>
            <a:ext cx="158784" cy="15878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54FD70-1683-8BB8-A512-5F34A2073AA6}"/>
              </a:ext>
            </a:extLst>
          </p:cNvPr>
          <p:cNvSpPr/>
          <p:nvPr/>
        </p:nvSpPr>
        <p:spPr>
          <a:xfrm>
            <a:off x="970843" y="200532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33769B-4865-8916-AFE0-F2BC0629DD84}"/>
              </a:ext>
            </a:extLst>
          </p:cNvPr>
          <p:cNvSpPr/>
          <p:nvPr/>
        </p:nvSpPr>
        <p:spPr>
          <a:xfrm>
            <a:off x="970843" y="227282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2" name="Graphic 61" descr="Cat">
            <a:extLst>
              <a:ext uri="{FF2B5EF4-FFF2-40B4-BE49-F238E27FC236}">
                <a16:creationId xmlns:a16="http://schemas.microsoft.com/office/drawing/2014/main" id="{3DD4D7D0-0947-CF5B-85AC-DCABF5F3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46" y="2179796"/>
            <a:ext cx="158784" cy="15878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28C8AD1-E578-31DC-1938-AA3814C39551}"/>
              </a:ext>
            </a:extLst>
          </p:cNvPr>
          <p:cNvSpPr/>
          <p:nvPr/>
        </p:nvSpPr>
        <p:spPr>
          <a:xfrm>
            <a:off x="968751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A1FFE3-9A0B-EABD-8793-DC44FB756CFB}"/>
              </a:ext>
            </a:extLst>
          </p:cNvPr>
          <p:cNvSpPr/>
          <p:nvPr/>
        </p:nvSpPr>
        <p:spPr>
          <a:xfrm>
            <a:off x="973219" y="271998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6" name="Graphic 65" descr="Cat">
            <a:extLst>
              <a:ext uri="{FF2B5EF4-FFF2-40B4-BE49-F238E27FC236}">
                <a16:creationId xmlns:a16="http://schemas.microsoft.com/office/drawing/2014/main" id="{6AB47D36-EC56-3C4D-8B30-4B43EE9E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526" y="2661926"/>
            <a:ext cx="158784" cy="15878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6820A16-FA84-4C5F-A578-42ED044765B8}"/>
              </a:ext>
            </a:extLst>
          </p:cNvPr>
          <p:cNvSpPr/>
          <p:nvPr/>
        </p:nvSpPr>
        <p:spPr>
          <a:xfrm>
            <a:off x="1678765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67F585-1163-C3D6-82D6-0681F41EAB0B}"/>
              </a:ext>
            </a:extLst>
          </p:cNvPr>
          <p:cNvSpPr/>
          <p:nvPr/>
        </p:nvSpPr>
        <p:spPr>
          <a:xfrm>
            <a:off x="1678765" y="271998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82" name="Graphic 81" descr="Cat">
            <a:extLst>
              <a:ext uri="{FF2B5EF4-FFF2-40B4-BE49-F238E27FC236}">
                <a16:creationId xmlns:a16="http://schemas.microsoft.com/office/drawing/2014/main" id="{66C14276-C57E-56A3-993C-7E4CB265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282" y="2698244"/>
            <a:ext cx="158784" cy="1587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ADC5C67-2D71-BDB6-CBCB-4C2BCE666CF9}"/>
              </a:ext>
            </a:extLst>
          </p:cNvPr>
          <p:cNvSpPr txBox="1"/>
          <p:nvPr/>
        </p:nvSpPr>
        <p:spPr>
          <a:xfrm>
            <a:off x="663528" y="241162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EC9061-AC6C-0C2C-945D-26B9173F085A}"/>
              </a:ext>
            </a:extLst>
          </p:cNvPr>
          <p:cNvSpPr txBox="1"/>
          <p:nvPr/>
        </p:nvSpPr>
        <p:spPr>
          <a:xfrm>
            <a:off x="1383622" y="1948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97CC9-8193-8FE4-D344-0EEF38D7F287}"/>
              </a:ext>
            </a:extLst>
          </p:cNvPr>
          <p:cNvSpPr txBox="1"/>
          <p:nvPr/>
        </p:nvSpPr>
        <p:spPr>
          <a:xfrm>
            <a:off x="2065240" y="1953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4D5FD7-90EA-76E8-C266-92910B13A946}"/>
              </a:ext>
            </a:extLst>
          </p:cNvPr>
          <p:cNvSpPr txBox="1"/>
          <p:nvPr/>
        </p:nvSpPr>
        <p:spPr>
          <a:xfrm>
            <a:off x="1366245" y="2398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78841AF-808C-DB7C-4475-A7688363FAF9}"/>
              </a:ext>
            </a:extLst>
          </p:cNvPr>
          <p:cNvGrpSpPr/>
          <p:nvPr/>
        </p:nvGrpSpPr>
        <p:grpSpPr>
          <a:xfrm>
            <a:off x="3798206" y="453725"/>
            <a:ext cx="734534" cy="451990"/>
            <a:chOff x="1118409" y="2943667"/>
            <a:chExt cx="734534" cy="4519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F2A1780-0ED5-E68A-8FB3-9F6A28BD28A1}"/>
                </a:ext>
              </a:extLst>
            </p:cNvPr>
            <p:cNvSpPr/>
            <p:nvPr/>
          </p:nvSpPr>
          <p:spPr>
            <a:xfrm>
              <a:off x="1118409" y="300368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943A128F-7901-6008-87AB-C8E3DBE9AC55}"/>
                </a:ext>
              </a:extLst>
            </p:cNvPr>
            <p:cNvGrpSpPr/>
            <p:nvPr/>
          </p:nvGrpSpPr>
          <p:grpSpPr>
            <a:xfrm>
              <a:off x="1118409" y="2943667"/>
              <a:ext cx="734534" cy="451990"/>
              <a:chOff x="1118409" y="2943667"/>
              <a:chExt cx="734534" cy="45199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5D80DD-45E4-8EE2-49C9-B69CEDA27296}"/>
                  </a:ext>
                </a:extLst>
              </p:cNvPr>
              <p:cNvSpPr/>
              <p:nvPr/>
            </p:nvSpPr>
            <p:spPr>
              <a:xfrm>
                <a:off x="1118409" y="3271186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3" name="Graphic 82" descr="Rabbit">
                <a:extLst>
                  <a:ext uri="{FF2B5EF4-FFF2-40B4-BE49-F238E27FC236}">
                    <a16:creationId xmlns:a16="http://schemas.microsoft.com/office/drawing/2014/main" id="{69A70E6E-0EEF-7984-38C8-2B225C26C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1444" y="3161313"/>
                <a:ext cx="167704" cy="167704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49A0679-2923-6A36-F264-9025C2ED6D38}"/>
                  </a:ext>
                </a:extLst>
              </p:cNvPr>
              <p:cNvSpPr txBox="1"/>
              <p:nvPr/>
            </p:nvSpPr>
            <p:spPr>
              <a:xfrm>
                <a:off x="1511183" y="294366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73</a:t>
                </a: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BC8B8-68FE-5799-B365-89B6115AF485}"/>
              </a:ext>
            </a:extLst>
          </p:cNvPr>
          <p:cNvSpPr txBox="1"/>
          <p:nvPr/>
        </p:nvSpPr>
        <p:spPr>
          <a:xfrm>
            <a:off x="666164" y="195193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033BDC50-1841-BE60-3B02-FF349D0D95F9}"/>
              </a:ext>
            </a:extLst>
          </p:cNvPr>
          <p:cNvGrpSpPr/>
          <p:nvPr/>
        </p:nvGrpSpPr>
        <p:grpSpPr>
          <a:xfrm>
            <a:off x="3089803" y="472266"/>
            <a:ext cx="743068" cy="433650"/>
            <a:chOff x="-184886" y="2278796"/>
            <a:chExt cx="743068" cy="43365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3F434D-6F4B-FFA6-BBB2-A83C61F4C5D4}"/>
                </a:ext>
              </a:extLst>
            </p:cNvPr>
            <p:cNvSpPr/>
            <p:nvPr/>
          </p:nvSpPr>
          <p:spPr>
            <a:xfrm>
              <a:off x="-184886" y="232047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CA65EFF2-6C66-8153-6F7C-D0503242D2B3}"/>
                </a:ext>
              </a:extLst>
            </p:cNvPr>
            <p:cNvGrpSpPr/>
            <p:nvPr/>
          </p:nvGrpSpPr>
          <p:grpSpPr>
            <a:xfrm>
              <a:off x="-184886" y="2278796"/>
              <a:ext cx="743068" cy="433650"/>
              <a:chOff x="-184886" y="2278796"/>
              <a:chExt cx="743068" cy="43365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DADB2E-A334-08FE-1E58-A9F82800EA84}"/>
                  </a:ext>
                </a:extLst>
              </p:cNvPr>
              <p:cNvSpPr/>
              <p:nvPr/>
            </p:nvSpPr>
            <p:spPr>
              <a:xfrm>
                <a:off x="-184886" y="2587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5" name="Graphic 84" descr="Sheep">
                <a:extLst>
                  <a:ext uri="{FF2B5EF4-FFF2-40B4-BE49-F238E27FC236}">
                    <a16:creationId xmlns:a16="http://schemas.microsoft.com/office/drawing/2014/main" id="{FB13EF84-1BBC-0D4B-5350-176CEFA38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8684" y="2505140"/>
                <a:ext cx="171519" cy="171519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76D28C1-AAFD-5ABF-A563-48D1D1A7C4E4}"/>
                  </a:ext>
                </a:extLst>
              </p:cNvPr>
              <p:cNvSpPr txBox="1"/>
              <p:nvPr/>
            </p:nvSpPr>
            <p:spPr>
              <a:xfrm>
                <a:off x="216422" y="2278796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74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3B8163D-C6BD-6B15-AC77-27B12C97A721}"/>
              </a:ext>
            </a:extLst>
          </p:cNvPr>
          <p:cNvSpPr txBox="1"/>
          <p:nvPr/>
        </p:nvSpPr>
        <p:spPr>
          <a:xfrm>
            <a:off x="2065497" y="240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66</a:t>
            </a:r>
          </a:p>
        </p:txBody>
      </p: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20A66-A49B-0C8F-C9D2-C9C2A0732241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 flipH="1" flipV="1">
            <a:off x="1366245" y="2529142"/>
            <a:ext cx="1125002" cy="161937"/>
          </a:xfrm>
          <a:prstGeom prst="curvedConnector3">
            <a:avLst>
              <a:gd name="adj1" fmla="val -203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BA832A7-3EE3-6A1A-1F52-4C2A3741B6A4}"/>
              </a:ext>
            </a:extLst>
          </p:cNvPr>
          <p:cNvSpPr txBox="1"/>
          <p:nvPr/>
        </p:nvSpPr>
        <p:spPr>
          <a:xfrm>
            <a:off x="2439948" y="2573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6684454-9F7A-74AD-0B11-6F5683AA7B3B}"/>
              </a:ext>
            </a:extLst>
          </p:cNvPr>
          <p:cNvSpPr txBox="1"/>
          <p:nvPr/>
        </p:nvSpPr>
        <p:spPr>
          <a:xfrm>
            <a:off x="2431328" y="295921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025" name="Right Brace 1024">
            <a:extLst>
              <a:ext uri="{FF2B5EF4-FFF2-40B4-BE49-F238E27FC236}">
                <a16:creationId xmlns:a16="http://schemas.microsoft.com/office/drawing/2014/main" id="{70899F2A-7C48-02A2-446D-2B7DEAE2C8EE}"/>
              </a:ext>
            </a:extLst>
          </p:cNvPr>
          <p:cNvSpPr/>
          <p:nvPr/>
        </p:nvSpPr>
        <p:spPr>
          <a:xfrm>
            <a:off x="2696692" y="2696311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D48ABA-F90D-A051-086E-1D398F632FF6}"/>
              </a:ext>
            </a:extLst>
          </p:cNvPr>
          <p:cNvSpPr txBox="1"/>
          <p:nvPr/>
        </p:nvSpPr>
        <p:spPr>
          <a:xfrm>
            <a:off x="2766868" y="277057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BE46C9-7BD3-8634-D49B-29031EC82579}"/>
              </a:ext>
            </a:extLst>
          </p:cNvPr>
          <p:cNvSpPr txBox="1"/>
          <p:nvPr/>
        </p:nvSpPr>
        <p:spPr>
          <a:xfrm>
            <a:off x="2883187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D0BFF9A-061D-0EBD-AD3C-06EE59B1C032}"/>
              </a:ext>
            </a:extLst>
          </p:cNvPr>
          <p:cNvSpPr txBox="1"/>
          <p:nvPr/>
        </p:nvSpPr>
        <p:spPr>
          <a:xfrm>
            <a:off x="2871378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257B1B58-068D-9005-BA50-ACF315F68200}"/>
              </a:ext>
            </a:extLst>
          </p:cNvPr>
          <p:cNvSpPr/>
          <p:nvPr/>
        </p:nvSpPr>
        <p:spPr>
          <a:xfrm>
            <a:off x="3139931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F65662-9BEE-BE62-96A8-6D779B60C6AD}"/>
              </a:ext>
            </a:extLst>
          </p:cNvPr>
          <p:cNvSpPr txBox="1"/>
          <p:nvPr/>
        </p:nvSpPr>
        <p:spPr>
          <a:xfrm>
            <a:off x="3202242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2D5033-7FF1-8616-684E-FE914DB54BC6}"/>
              </a:ext>
            </a:extLst>
          </p:cNvPr>
          <p:cNvSpPr txBox="1"/>
          <p:nvPr/>
        </p:nvSpPr>
        <p:spPr>
          <a:xfrm>
            <a:off x="2924214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/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Choose (with replacement)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100" dirty="0"/>
                  <a:t>real cats and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 labelled cats at random (discard if same image chosen for comparison) and compare scores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BFF0836C-B847-9FDC-A43F-819F3D8FCE57}"/>
              </a:ext>
            </a:extLst>
          </p:cNvPr>
          <p:cNvSpPr txBox="1"/>
          <p:nvPr/>
        </p:nvSpPr>
        <p:spPr>
          <a:xfrm>
            <a:off x="3321128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807FFC-27D5-8756-078B-44EFB79C053B}"/>
              </a:ext>
            </a:extLst>
          </p:cNvPr>
          <p:cNvSpPr txBox="1"/>
          <p:nvPr/>
        </p:nvSpPr>
        <p:spPr>
          <a:xfrm>
            <a:off x="3309319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A8D0BBB8-0196-7047-2BFB-85A04DD196EA}"/>
              </a:ext>
            </a:extLst>
          </p:cNvPr>
          <p:cNvSpPr/>
          <p:nvPr/>
        </p:nvSpPr>
        <p:spPr>
          <a:xfrm>
            <a:off x="3577872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3DD833-E9C2-DEE0-1429-2C075C498AAE}"/>
              </a:ext>
            </a:extLst>
          </p:cNvPr>
          <p:cNvSpPr txBox="1"/>
          <p:nvPr/>
        </p:nvSpPr>
        <p:spPr>
          <a:xfrm>
            <a:off x="3640183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410849-68EF-431B-A3FC-E3C5AC64E91F}"/>
              </a:ext>
            </a:extLst>
          </p:cNvPr>
          <p:cNvSpPr txBox="1"/>
          <p:nvPr/>
        </p:nvSpPr>
        <p:spPr>
          <a:xfrm>
            <a:off x="3362155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715727-1FA0-A15F-DDC9-6EBAC87B1F87}"/>
              </a:ext>
            </a:extLst>
          </p:cNvPr>
          <p:cNvSpPr txBox="1"/>
          <p:nvPr/>
        </p:nvSpPr>
        <p:spPr>
          <a:xfrm>
            <a:off x="4333905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6933A7-E559-8049-2444-841766EDF152}"/>
              </a:ext>
            </a:extLst>
          </p:cNvPr>
          <p:cNvSpPr txBox="1"/>
          <p:nvPr/>
        </p:nvSpPr>
        <p:spPr>
          <a:xfrm>
            <a:off x="4338208" y="2959329"/>
            <a:ext cx="436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13BC9F57-ED97-884D-4596-1D1CAE361D2E}"/>
              </a:ext>
            </a:extLst>
          </p:cNvPr>
          <p:cNvSpPr/>
          <p:nvPr/>
        </p:nvSpPr>
        <p:spPr>
          <a:xfrm>
            <a:off x="4590649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9C4BB4B-D727-077B-F1A6-3E780ED1F53B}"/>
              </a:ext>
            </a:extLst>
          </p:cNvPr>
          <p:cNvSpPr txBox="1"/>
          <p:nvPr/>
        </p:nvSpPr>
        <p:spPr>
          <a:xfrm>
            <a:off x="4659367" y="27629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29122C-8BEF-7882-65A7-373BCAC5F1B5}"/>
              </a:ext>
            </a:extLst>
          </p:cNvPr>
          <p:cNvSpPr txBox="1"/>
          <p:nvPr/>
        </p:nvSpPr>
        <p:spPr>
          <a:xfrm>
            <a:off x="4374932" y="276885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/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100" dirty="0"/>
                  <a:t> is proportion of times real score score is more than labelled, i.e.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sv-SE" sz="1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1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+1+…+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0)/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blipFill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/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(65)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sv-S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=5/7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</m:t>
                    </m:r>
                    <m:r>
                      <m:rPr>
                        <m:nor/>
                      </m:rPr>
                      <a:rPr lang="sv-SE" sz="1100" b="0" i="0" dirty="0" smtClean="0"/>
                      <m:t>71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/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A3C8A1D9-A966-A404-D26B-C2F6A155D2AA}"/>
              </a:ext>
            </a:extLst>
          </p:cNvPr>
          <p:cNvSpPr txBox="1"/>
          <p:nvPr/>
        </p:nvSpPr>
        <p:spPr>
          <a:xfrm>
            <a:off x="174840" y="199364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Helvetica" pitchFamily="2" charset="0"/>
              </a:rPr>
              <a:t>(a) Scored 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/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(b) How 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sv-SE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GB" sz="1100" b="1" dirty="0">
                    <a:latin typeface="Helvetica" pitchFamily="2" charset="0"/>
                  </a:rPr>
                  <a:t> is calculated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7CD42ED0-6915-0808-E348-E8C8A4E0B659}"/>
              </a:ext>
            </a:extLst>
          </p:cNvPr>
          <p:cNvSpPr txBox="1"/>
          <p:nvPr/>
        </p:nvSpPr>
        <p:spPr>
          <a:xfrm>
            <a:off x="3939309" y="2556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B50519-376F-E11F-5676-7B731B106229}"/>
              </a:ext>
            </a:extLst>
          </p:cNvPr>
          <p:cNvSpPr txBox="1"/>
          <p:nvPr/>
        </p:nvSpPr>
        <p:spPr>
          <a:xfrm>
            <a:off x="3919008" y="30523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020140EB-3729-12F2-7BEF-8A2A51775843}"/>
              </a:ext>
            </a:extLst>
          </p:cNvPr>
          <p:cNvSpPr/>
          <p:nvPr/>
        </p:nvSpPr>
        <p:spPr>
          <a:xfrm>
            <a:off x="4196053" y="2674669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4CE911-5E7E-9789-BAF0-CF145515A0D9}"/>
              </a:ext>
            </a:extLst>
          </p:cNvPr>
          <p:cNvSpPr txBox="1"/>
          <p:nvPr/>
        </p:nvSpPr>
        <p:spPr>
          <a:xfrm>
            <a:off x="4272729" y="27463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89E0D9E-88F8-0C74-6F4B-CDE51948441F}"/>
              </a:ext>
            </a:extLst>
          </p:cNvPr>
          <p:cNvSpPr txBox="1"/>
          <p:nvPr/>
        </p:nvSpPr>
        <p:spPr>
          <a:xfrm>
            <a:off x="3980336" y="2752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/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(c) Effect of changing threshold (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100" b="1" dirty="0">
                    <a:latin typeface="Helvetica" pitchFamily="2" charset="0"/>
                  </a:rPr>
                  <a:t>)</a:t>
                </a:r>
                <a:endParaRPr lang="en-GB" sz="11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/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Decreasing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increases the number of labelled cats and gives a larger value of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Real cats are unaffected by the choice of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.</a:t>
                </a:r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/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1100" dirty="0"/>
                  <a:t>0.60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sv-S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0.6</m:t>
                    </m:r>
                    <m:r>
                      <m:rPr>
                        <m:nor/>
                      </m:rPr>
                      <a:rPr lang="sv-SE" sz="1100" b="0" i="0" dirty="0" smtClean="0"/>
                      <m:t>6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blipFill>
                <a:blip r:embed="rId15"/>
                <a:stretch>
                  <a:fillRect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/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decreases the number of labelled cats and gives a smaller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</a:t>
                </a:r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/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4/4=1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ectangle 324">
            <a:extLst>
              <a:ext uri="{FF2B5EF4-FFF2-40B4-BE49-F238E27FC236}">
                <a16:creationId xmlns:a16="http://schemas.microsoft.com/office/drawing/2014/main" id="{C89207C9-4D51-0621-3E1F-4A8296F175EA}"/>
              </a:ext>
            </a:extLst>
          </p:cNvPr>
          <p:cNvSpPr/>
          <p:nvPr/>
        </p:nvSpPr>
        <p:spPr>
          <a:xfrm>
            <a:off x="2380103" y="51374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361FF7B-B713-94D0-C125-8253F8814C88}"/>
              </a:ext>
            </a:extLst>
          </p:cNvPr>
          <p:cNvSpPr/>
          <p:nvPr/>
        </p:nvSpPr>
        <p:spPr>
          <a:xfrm>
            <a:off x="2380103" y="78124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28" name="Graphic 327" descr="Cat">
            <a:extLst>
              <a:ext uri="{FF2B5EF4-FFF2-40B4-BE49-F238E27FC236}">
                <a16:creationId xmlns:a16="http://schemas.microsoft.com/office/drawing/2014/main" id="{0F46FCC5-5E57-B6B3-5F9C-87757D59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925" y="673431"/>
            <a:ext cx="158784" cy="158784"/>
          </a:xfrm>
          <a:prstGeom prst="rect">
            <a:avLst/>
          </a:prstGeom>
        </p:spPr>
      </p:pic>
      <p:sp>
        <p:nvSpPr>
          <p:cNvPr id="329" name="Rectangle 328">
            <a:extLst>
              <a:ext uri="{FF2B5EF4-FFF2-40B4-BE49-F238E27FC236}">
                <a16:creationId xmlns:a16="http://schemas.microsoft.com/office/drawing/2014/main" id="{9A9B565B-AD87-AC69-FE1B-B2C2BB7149DC}"/>
              </a:ext>
            </a:extLst>
          </p:cNvPr>
          <p:cNvSpPr/>
          <p:nvPr/>
        </p:nvSpPr>
        <p:spPr>
          <a:xfrm>
            <a:off x="267395" y="51481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3F33FBA-2DD4-3B82-0FD4-D1AB74BCA23A}"/>
              </a:ext>
            </a:extLst>
          </p:cNvPr>
          <p:cNvSpPr/>
          <p:nvPr/>
        </p:nvSpPr>
        <p:spPr>
          <a:xfrm>
            <a:off x="267395" y="782312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2" name="Graphic 331" descr="Cat">
            <a:extLst>
              <a:ext uri="{FF2B5EF4-FFF2-40B4-BE49-F238E27FC236}">
                <a16:creationId xmlns:a16="http://schemas.microsoft.com/office/drawing/2014/main" id="{2B867ECA-CD3D-C506-5051-8260F353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261" y="694194"/>
            <a:ext cx="158784" cy="158784"/>
          </a:xfrm>
          <a:prstGeom prst="rect">
            <a:avLst/>
          </a:prstGeom>
        </p:spPr>
      </p:pic>
      <p:sp>
        <p:nvSpPr>
          <p:cNvPr id="333" name="Rectangle 332">
            <a:extLst>
              <a:ext uri="{FF2B5EF4-FFF2-40B4-BE49-F238E27FC236}">
                <a16:creationId xmlns:a16="http://schemas.microsoft.com/office/drawing/2014/main" id="{68981BC4-09D0-D196-432E-1D3A91CAEB54}"/>
              </a:ext>
            </a:extLst>
          </p:cNvPr>
          <p:cNvSpPr/>
          <p:nvPr/>
        </p:nvSpPr>
        <p:spPr>
          <a:xfrm>
            <a:off x="1673033" y="514268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C05D803-9C88-B361-493D-36B553645872}"/>
              </a:ext>
            </a:extLst>
          </p:cNvPr>
          <p:cNvSpPr/>
          <p:nvPr/>
        </p:nvSpPr>
        <p:spPr>
          <a:xfrm>
            <a:off x="1673033" y="781769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5" name="Graphic 334" descr="Cat">
            <a:extLst>
              <a:ext uri="{FF2B5EF4-FFF2-40B4-BE49-F238E27FC236}">
                <a16:creationId xmlns:a16="http://schemas.microsoft.com/office/drawing/2014/main" id="{8A9A97FB-3964-F005-846C-BE8461A7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511" y="633428"/>
            <a:ext cx="158784" cy="158784"/>
          </a:xfrm>
          <a:prstGeom prst="rect">
            <a:avLst/>
          </a:prstGeom>
        </p:spPr>
      </p:pic>
      <p:sp>
        <p:nvSpPr>
          <p:cNvPr id="336" name="Rectangle 335">
            <a:extLst>
              <a:ext uri="{FF2B5EF4-FFF2-40B4-BE49-F238E27FC236}">
                <a16:creationId xmlns:a16="http://schemas.microsoft.com/office/drawing/2014/main" id="{CD43517F-E107-5C5E-3AD4-755B1F07628B}"/>
              </a:ext>
            </a:extLst>
          </p:cNvPr>
          <p:cNvSpPr/>
          <p:nvPr/>
        </p:nvSpPr>
        <p:spPr>
          <a:xfrm>
            <a:off x="970420" y="51601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95C41BF-5F70-7016-212C-0CA459741565}"/>
              </a:ext>
            </a:extLst>
          </p:cNvPr>
          <p:cNvSpPr/>
          <p:nvPr/>
        </p:nvSpPr>
        <p:spPr>
          <a:xfrm>
            <a:off x="970420" y="78351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9" name="Graphic 338" descr="Cat">
            <a:extLst>
              <a:ext uri="{FF2B5EF4-FFF2-40B4-BE49-F238E27FC236}">
                <a16:creationId xmlns:a16="http://schemas.microsoft.com/office/drawing/2014/main" id="{A63D3F7C-57F3-FF77-C5B1-7A29670E5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623" y="690489"/>
            <a:ext cx="158784" cy="158784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3313623B-462A-9F5A-5451-6F6B69ADB11B}"/>
              </a:ext>
            </a:extLst>
          </p:cNvPr>
          <p:cNvSpPr txBox="1"/>
          <p:nvPr/>
        </p:nvSpPr>
        <p:spPr>
          <a:xfrm>
            <a:off x="2768271" y="4681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09E7621-C309-2E10-CF03-75FAB85CC981}"/>
              </a:ext>
            </a:extLst>
          </p:cNvPr>
          <p:cNvSpPr txBox="1"/>
          <p:nvPr/>
        </p:nvSpPr>
        <p:spPr>
          <a:xfrm>
            <a:off x="1376674" y="4620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42FF6A-6607-F6C9-390A-5F45E1D9A655}"/>
              </a:ext>
            </a:extLst>
          </p:cNvPr>
          <p:cNvSpPr txBox="1"/>
          <p:nvPr/>
        </p:nvSpPr>
        <p:spPr>
          <a:xfrm>
            <a:off x="2064817" y="4640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641DB7D-659D-0F2C-20CD-55E98789C324}"/>
              </a:ext>
            </a:extLst>
          </p:cNvPr>
          <p:cNvSpPr txBox="1"/>
          <p:nvPr/>
        </p:nvSpPr>
        <p:spPr>
          <a:xfrm>
            <a:off x="667033" y="4629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B5BD4FC-1725-905D-5147-653BA5AAB587}"/>
              </a:ext>
            </a:extLst>
          </p:cNvPr>
          <p:cNvGrpSpPr/>
          <p:nvPr/>
        </p:nvGrpSpPr>
        <p:grpSpPr>
          <a:xfrm>
            <a:off x="262846" y="905943"/>
            <a:ext cx="739254" cy="446121"/>
            <a:chOff x="1026418" y="737671"/>
            <a:chExt cx="739254" cy="446121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0B70ADF-DD66-C529-566A-C53333251C76}"/>
                </a:ext>
              </a:extLst>
            </p:cNvPr>
            <p:cNvSpPr/>
            <p:nvPr/>
          </p:nvSpPr>
          <p:spPr>
            <a:xfrm>
              <a:off x="1026418" y="791821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30615A9-B85B-AEDE-4393-7F6D0FAA793A}"/>
                </a:ext>
              </a:extLst>
            </p:cNvPr>
            <p:cNvSpPr/>
            <p:nvPr/>
          </p:nvSpPr>
          <p:spPr>
            <a:xfrm>
              <a:off x="1030886" y="1059321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43" name="Graphic 342" descr="Cat">
              <a:extLst>
                <a:ext uri="{FF2B5EF4-FFF2-40B4-BE49-F238E27FC236}">
                  <a16:creationId xmlns:a16="http://schemas.microsoft.com/office/drawing/2014/main" id="{C21DF73C-C00F-1A26-A20B-69B7B7D1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8193" y="1001263"/>
              <a:ext cx="158784" cy="158784"/>
            </a:xfrm>
            <a:prstGeom prst="rect">
              <a:avLst/>
            </a:prstGeom>
          </p:spPr>
        </p:pic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BCCCFD6-76A6-CFAB-909B-05F55183FFFA}"/>
                </a:ext>
              </a:extLst>
            </p:cNvPr>
            <p:cNvSpPr txBox="1"/>
            <p:nvPr/>
          </p:nvSpPr>
          <p:spPr>
            <a:xfrm>
              <a:off x="1423912" y="73767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68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E8C16FC-1255-0561-ED08-5770A1913BF5}"/>
              </a:ext>
            </a:extLst>
          </p:cNvPr>
          <p:cNvGrpSpPr/>
          <p:nvPr/>
        </p:nvGrpSpPr>
        <p:grpSpPr>
          <a:xfrm>
            <a:off x="972860" y="907888"/>
            <a:ext cx="728492" cy="456746"/>
            <a:chOff x="1030951" y="608029"/>
            <a:chExt cx="728492" cy="456746"/>
          </a:xfrm>
        </p:grpSpPr>
        <p:sp>
          <p:nvSpPr>
            <p:cNvPr id="324" name="AutoShape 2" descr="World's best Go player flummoxed by Google's 'godlike' AlphaGo AI | Artificial  intelligence (AI) | The Guardian">
              <a:extLst>
                <a:ext uri="{FF2B5EF4-FFF2-40B4-BE49-F238E27FC236}">
                  <a16:creationId xmlns:a16="http://schemas.microsoft.com/office/drawing/2014/main" id="{B53AE4D7-0F88-BBC0-B4C5-7A9C63AEE5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6953" y="888261"/>
              <a:ext cx="64697" cy="6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5251BFDA-832F-CF37-6319-09F300D1B6D7}"/>
                </a:ext>
              </a:extLst>
            </p:cNvPr>
            <p:cNvSpPr/>
            <p:nvPr/>
          </p:nvSpPr>
          <p:spPr>
            <a:xfrm>
              <a:off x="1030951" y="660231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FB0C5FC-D497-E49A-E9E5-61631D217CCA}"/>
                </a:ext>
              </a:extLst>
            </p:cNvPr>
            <p:cNvSpPr/>
            <p:nvPr/>
          </p:nvSpPr>
          <p:spPr>
            <a:xfrm>
              <a:off x="1030951" y="927732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46" name="Graphic 345" descr="Cat">
              <a:extLst>
                <a:ext uri="{FF2B5EF4-FFF2-40B4-BE49-F238E27FC236}">
                  <a16:creationId xmlns:a16="http://schemas.microsoft.com/office/drawing/2014/main" id="{C073F50A-8470-76E1-3C21-AADAA2105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7468" y="905991"/>
              <a:ext cx="158784" cy="158784"/>
            </a:xfrm>
            <a:prstGeom prst="rect">
              <a:avLst/>
            </a:prstGeom>
          </p:spPr>
        </p:pic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86750DD-8ADC-F3F5-612D-77AB99FC6805}"/>
                </a:ext>
              </a:extLst>
            </p:cNvPr>
            <p:cNvSpPr txBox="1"/>
            <p:nvPr/>
          </p:nvSpPr>
          <p:spPr>
            <a:xfrm>
              <a:off x="1417683" y="60802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66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A7E0E0E-4DC9-99B4-7DE8-B6124140B92C}"/>
              </a:ext>
            </a:extLst>
          </p:cNvPr>
          <p:cNvGrpSpPr/>
          <p:nvPr/>
        </p:nvGrpSpPr>
        <p:grpSpPr>
          <a:xfrm>
            <a:off x="1667214" y="876120"/>
            <a:ext cx="743712" cy="483103"/>
            <a:chOff x="395845" y="2494562"/>
            <a:chExt cx="743712" cy="483103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13D6749-CB72-243E-14D5-1043164B2280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6F207D6-F1EC-250B-3639-7D98EDF18986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EF9EA2D-E108-6E97-D42D-4366F08EF34D}"/>
                </a:ext>
              </a:extLst>
            </p:cNvPr>
            <p:cNvSpPr/>
            <p:nvPr/>
          </p:nvSpPr>
          <p:spPr>
            <a:xfrm>
              <a:off x="395845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73" name="Graphic 372" descr="Horse">
              <a:extLst>
                <a:ext uri="{FF2B5EF4-FFF2-40B4-BE49-F238E27FC236}">
                  <a16:creationId xmlns:a16="http://schemas.microsoft.com/office/drawing/2014/main" id="{0D110311-E133-03E5-EF14-E1DEFD38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B01A01C-48F2-3AE3-3817-0291CF3B1C0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3D29371-C242-00A5-8C0A-7E53578BC52C}"/>
              </a:ext>
            </a:extLst>
          </p:cNvPr>
          <p:cNvGrpSpPr/>
          <p:nvPr/>
        </p:nvGrpSpPr>
        <p:grpSpPr>
          <a:xfrm>
            <a:off x="2374975" y="899416"/>
            <a:ext cx="737083" cy="452943"/>
            <a:chOff x="1118409" y="2521640"/>
            <a:chExt cx="737083" cy="452943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71052C9D-0C9F-74C6-C259-E963732329D7}"/>
                </a:ext>
              </a:extLst>
            </p:cNvPr>
            <p:cNvGrpSpPr/>
            <p:nvPr/>
          </p:nvGrpSpPr>
          <p:grpSpPr>
            <a:xfrm>
              <a:off x="1118409" y="2582612"/>
              <a:ext cx="654626" cy="391971"/>
              <a:chOff x="1118409" y="2582612"/>
              <a:chExt cx="654626" cy="391971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BD58B36A-0645-B6A6-88A8-2EF8B548EB4D}"/>
                  </a:ext>
                </a:extLst>
              </p:cNvPr>
              <p:cNvSpPr/>
              <p:nvPr/>
            </p:nvSpPr>
            <p:spPr>
              <a:xfrm>
                <a:off x="1118409" y="2582612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2BAAA45-B7EA-409C-09D8-644519E71762}"/>
                  </a:ext>
                </a:extLst>
              </p:cNvPr>
              <p:cNvSpPr/>
              <p:nvPr/>
            </p:nvSpPr>
            <p:spPr>
              <a:xfrm>
                <a:off x="1118409" y="285011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80" name="Graphic 379" descr="Giraffe">
                <a:extLst>
                  <a:ext uri="{FF2B5EF4-FFF2-40B4-BE49-F238E27FC236}">
                    <a16:creationId xmlns:a16="http://schemas.microsoft.com/office/drawing/2014/main" id="{3D55D883-F37B-7997-67ED-DB3F44CCD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299544" y="2710344"/>
                <a:ext cx="194090" cy="194090"/>
              </a:xfrm>
              <a:prstGeom prst="rect">
                <a:avLst/>
              </a:prstGeom>
            </p:spPr>
          </p:pic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C9248D1-EE42-6423-B3FC-E702D737FFDE}"/>
                </a:ext>
              </a:extLst>
            </p:cNvPr>
            <p:cNvSpPr txBox="1"/>
            <p:nvPr/>
          </p:nvSpPr>
          <p:spPr>
            <a:xfrm>
              <a:off x="1513732" y="252164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39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F3DE8CC-8192-9207-48D2-29F5EB1AE7AE}"/>
              </a:ext>
            </a:extLst>
          </p:cNvPr>
          <p:cNvGrpSpPr/>
          <p:nvPr/>
        </p:nvGrpSpPr>
        <p:grpSpPr>
          <a:xfrm>
            <a:off x="3087070" y="914391"/>
            <a:ext cx="731802" cy="433516"/>
            <a:chOff x="393395" y="2950433"/>
            <a:chExt cx="731802" cy="43351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BE470BF-BFCA-1CDC-8FC8-72660C5BE7AB}"/>
                </a:ext>
              </a:extLst>
            </p:cNvPr>
            <p:cNvSpPr/>
            <p:nvPr/>
          </p:nvSpPr>
          <p:spPr>
            <a:xfrm>
              <a:off x="393395" y="2991978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290CE175-0B40-323B-0362-C77A26CC47BC}"/>
                </a:ext>
              </a:extLst>
            </p:cNvPr>
            <p:cNvSpPr/>
            <p:nvPr/>
          </p:nvSpPr>
          <p:spPr>
            <a:xfrm>
              <a:off x="393395" y="3259478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84" name="Graphic 383" descr="Cow">
              <a:extLst>
                <a:ext uri="{FF2B5EF4-FFF2-40B4-BE49-F238E27FC236}">
                  <a16:creationId xmlns:a16="http://schemas.microsoft.com/office/drawing/2014/main" id="{E1602890-FD42-B88C-86D1-0EF93920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3021" y="3175031"/>
              <a:ext cx="194090" cy="194090"/>
            </a:xfrm>
            <a:prstGeom prst="rect">
              <a:avLst/>
            </a:prstGeom>
          </p:spPr>
        </p:pic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E009276-6CBB-55B4-5967-1BD2D2BF6108}"/>
                </a:ext>
              </a:extLst>
            </p:cNvPr>
            <p:cNvSpPr txBox="1"/>
            <p:nvPr/>
          </p:nvSpPr>
          <p:spPr>
            <a:xfrm>
              <a:off x="783437" y="2950433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28</a:t>
              </a: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D7F2CDD-BDEB-8819-CB97-72B1AE78730A}"/>
              </a:ext>
            </a:extLst>
          </p:cNvPr>
          <p:cNvGrpSpPr/>
          <p:nvPr/>
        </p:nvGrpSpPr>
        <p:grpSpPr>
          <a:xfrm>
            <a:off x="3797120" y="907059"/>
            <a:ext cx="731613" cy="443317"/>
            <a:chOff x="1822328" y="2960559"/>
            <a:chExt cx="731613" cy="443317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5F0C693-99AE-E114-D340-33542FE8F906}"/>
                </a:ext>
              </a:extLst>
            </p:cNvPr>
            <p:cNvSpPr/>
            <p:nvPr/>
          </p:nvSpPr>
          <p:spPr>
            <a:xfrm>
              <a:off x="1822328" y="3011904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D47DFE9-6686-8FBE-7769-F2A88B987477}"/>
                </a:ext>
              </a:extLst>
            </p:cNvPr>
            <p:cNvGrpSpPr/>
            <p:nvPr/>
          </p:nvGrpSpPr>
          <p:grpSpPr>
            <a:xfrm>
              <a:off x="1822328" y="2960559"/>
              <a:ext cx="731613" cy="443317"/>
              <a:chOff x="1822328" y="2960559"/>
              <a:chExt cx="731613" cy="443317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FB9DA68-2782-7587-0BDE-62562962A86D}"/>
                  </a:ext>
                </a:extLst>
              </p:cNvPr>
              <p:cNvSpPr/>
              <p:nvPr/>
            </p:nvSpPr>
            <p:spPr>
              <a:xfrm>
                <a:off x="1822328" y="327940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96" name="Graphic 395" descr="Peacock">
                <a:extLst>
                  <a:ext uri="{FF2B5EF4-FFF2-40B4-BE49-F238E27FC236}">
                    <a16:creationId xmlns:a16="http://schemas.microsoft.com/office/drawing/2014/main" id="{EDB7999B-95FE-E9E2-CBDB-97DC17803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996610" y="3212338"/>
                <a:ext cx="173329" cy="173329"/>
              </a:xfrm>
              <a:prstGeom prst="rect">
                <a:avLst/>
              </a:prstGeom>
            </p:spPr>
          </p:pic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65E5DBA6-3E55-E6DE-1089-68D163BB761D}"/>
                  </a:ext>
                </a:extLst>
              </p:cNvPr>
              <p:cNvSpPr txBox="1"/>
              <p:nvPr/>
            </p:nvSpPr>
            <p:spPr>
              <a:xfrm>
                <a:off x="2212181" y="296055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12</a:t>
                </a:r>
              </a:p>
            </p:txBody>
          </p:sp>
        </p:grpSp>
      </p:grpSp>
      <p:sp>
        <p:nvSpPr>
          <p:cNvPr id="398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C26C669A-E84D-4D40-9A4C-076A120BC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1611" y="4579016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ACE5C1E-F6AE-AC26-F4B6-3472A5D82C82}"/>
              </a:ext>
            </a:extLst>
          </p:cNvPr>
          <p:cNvGrpSpPr/>
          <p:nvPr/>
        </p:nvGrpSpPr>
        <p:grpSpPr>
          <a:xfrm>
            <a:off x="269028" y="3069004"/>
            <a:ext cx="2162300" cy="1328980"/>
            <a:chOff x="320177" y="2488872"/>
            <a:chExt cx="2162300" cy="132898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7CEEB8C-9B34-90F2-F114-A1497249CFD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8706AD4-D94E-979B-677C-AA8DA189508B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1" name="Doughnut 400">
              <a:extLst>
                <a:ext uri="{FF2B5EF4-FFF2-40B4-BE49-F238E27FC236}">
                  <a16:creationId xmlns:a16="http://schemas.microsoft.com/office/drawing/2014/main" id="{DF1BD97C-5E70-3219-C791-0B8BF76F6627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2" name="Graphic 401" descr="Cat">
              <a:extLst>
                <a:ext uri="{FF2B5EF4-FFF2-40B4-BE49-F238E27FC236}">
                  <a16:creationId xmlns:a16="http://schemas.microsoft.com/office/drawing/2014/main" id="{C1249A38-636D-9011-0993-D4123386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23631DF7-248A-C70D-6EF6-D6F8E003BE3C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7CAFBBB-D37A-FE92-CA12-7B2EBA1F2B54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5" name="Doughnut 404">
              <a:extLst>
                <a:ext uri="{FF2B5EF4-FFF2-40B4-BE49-F238E27FC236}">
                  <a16:creationId xmlns:a16="http://schemas.microsoft.com/office/drawing/2014/main" id="{7671865C-EB70-37AA-E3EA-C6E31353E15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6" name="Graphic 405" descr="Cat">
              <a:extLst>
                <a:ext uri="{FF2B5EF4-FFF2-40B4-BE49-F238E27FC236}">
                  <a16:creationId xmlns:a16="http://schemas.microsoft.com/office/drawing/2014/main" id="{D5B89F48-7A52-3D5C-F613-9C64E4B5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944ADBB-B588-5C46-F75D-F8654D67C92C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76779637-A32D-0E74-EA8F-020CA7193EB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09" name="Graphic 408" descr="Cat">
              <a:extLst>
                <a:ext uri="{FF2B5EF4-FFF2-40B4-BE49-F238E27FC236}">
                  <a16:creationId xmlns:a16="http://schemas.microsoft.com/office/drawing/2014/main" id="{0FA18FA5-F7DA-CE11-F133-DB7B29064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0519FE3-239D-B3D7-8F62-C3E0B417BE93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66ACBF6-BF7B-4D27-5521-E063E52CBF79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2" name="Doughnut 411">
              <a:extLst>
                <a:ext uri="{FF2B5EF4-FFF2-40B4-BE49-F238E27FC236}">
                  <a16:creationId xmlns:a16="http://schemas.microsoft.com/office/drawing/2014/main" id="{CD9E090C-3D06-5141-D6F4-5C528DE01E9B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13" name="Graphic 412" descr="Cat">
              <a:extLst>
                <a:ext uri="{FF2B5EF4-FFF2-40B4-BE49-F238E27FC236}">
                  <a16:creationId xmlns:a16="http://schemas.microsoft.com/office/drawing/2014/main" id="{2F973B70-22FA-3F11-344A-D92B12C0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C6D94FB-4F36-5E17-9C73-7C9235944F2A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73552B46-DB0D-1C71-E443-829C7B7E1ABC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D41DDFC-B0A7-5756-9F09-84B969B90E97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D135AB8B-4DC2-1B67-F72F-FF96CCD0671E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6D7E351-6BBC-EA73-028B-95663032E2A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2FED0AB6-FED0-F015-4627-5AFF574995A9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6" name="Doughnut 415">
                <a:extLst>
                  <a:ext uri="{FF2B5EF4-FFF2-40B4-BE49-F238E27FC236}">
                    <a16:creationId xmlns:a16="http://schemas.microsoft.com/office/drawing/2014/main" id="{58E06350-7CF1-29F6-091E-20A98A1137EA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7" name="Graphic 416" descr="Cat">
                <a:extLst>
                  <a:ext uri="{FF2B5EF4-FFF2-40B4-BE49-F238E27FC236}">
                    <a16:creationId xmlns:a16="http://schemas.microsoft.com/office/drawing/2014/main" id="{19AE0987-9813-B2B6-3DF2-9D1E5153F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CCECCA9A-681C-CA7D-3AC4-8C07EB88FB65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F2548A5C-EB55-5E31-6B4E-CC147FE13F52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27" name="Doughnut 426">
              <a:extLst>
                <a:ext uri="{FF2B5EF4-FFF2-40B4-BE49-F238E27FC236}">
                  <a16:creationId xmlns:a16="http://schemas.microsoft.com/office/drawing/2014/main" id="{F13E6489-B426-F282-A60F-43AD8D66FC50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1FCBF4FF-C2BA-985F-92E2-B1A3B2C9C434}"/>
                </a:ext>
              </a:extLst>
            </p:cNvPr>
            <p:cNvGrpSpPr/>
            <p:nvPr/>
          </p:nvGrpSpPr>
          <p:grpSpPr>
            <a:xfrm>
              <a:off x="1724605" y="2922238"/>
              <a:ext cx="734534" cy="451990"/>
              <a:chOff x="1118409" y="2943667"/>
              <a:chExt cx="734534" cy="451990"/>
            </a:xfrm>
          </p:grpSpPr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71006DE2-42CE-B8CE-DA6A-072FB5CAF995}"/>
                  </a:ext>
                </a:extLst>
              </p:cNvPr>
              <p:cNvSpPr/>
              <p:nvPr/>
            </p:nvSpPr>
            <p:spPr>
              <a:xfrm>
                <a:off x="1118409" y="300368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4E14DC29-BB12-5B64-A8A5-10EC08097CB6}"/>
                  </a:ext>
                </a:extLst>
              </p:cNvPr>
              <p:cNvGrpSpPr/>
              <p:nvPr/>
            </p:nvGrpSpPr>
            <p:grpSpPr>
              <a:xfrm>
                <a:off x="1118409" y="2943667"/>
                <a:ext cx="734534" cy="451990"/>
                <a:chOff x="1118409" y="2943667"/>
                <a:chExt cx="734534" cy="451990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C2E8F7D0-F619-3E14-9C6D-07B52DB191A6}"/>
                    </a:ext>
                  </a:extLst>
                </p:cNvPr>
                <p:cNvSpPr/>
                <p:nvPr/>
              </p:nvSpPr>
              <p:spPr>
                <a:xfrm>
                  <a:off x="1118409" y="3271186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3" name="Graphic 432" descr="Rabbit">
                  <a:extLst>
                    <a:ext uri="{FF2B5EF4-FFF2-40B4-BE49-F238E27FC236}">
                      <a16:creationId xmlns:a16="http://schemas.microsoft.com/office/drawing/2014/main" id="{4BAAA108-B750-9CF7-46D2-75999ADA1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14D15DA6-59E2-79E9-4350-396D6DC556BB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487FCD8-9ABC-EBAB-2820-D76D739F1EE0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1E8B1E92-FF27-BAD2-752D-2F80F651F7DF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063130E7-36D3-144C-939B-D43874815CF0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99F1D7ED-79FB-B5D3-A537-462C6B90C20F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9" name="Graphic 438" descr="Sheep">
                  <a:extLst>
                    <a:ext uri="{FF2B5EF4-FFF2-40B4-BE49-F238E27FC236}">
                      <a16:creationId xmlns:a16="http://schemas.microsoft.com/office/drawing/2014/main" id="{82637A95-CC75-937F-BD0D-78B4E67971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2CC17F1-2788-4C35-0D0D-04A151632F66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41" name="Doughnut 440">
              <a:extLst>
                <a:ext uri="{FF2B5EF4-FFF2-40B4-BE49-F238E27FC236}">
                  <a16:creationId xmlns:a16="http://schemas.microsoft.com/office/drawing/2014/main" id="{016160FA-A0EF-C1F5-2BE7-6012B68C8F6E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42" name="Doughnut 441">
              <a:extLst>
                <a:ext uri="{FF2B5EF4-FFF2-40B4-BE49-F238E27FC236}">
                  <a16:creationId xmlns:a16="http://schemas.microsoft.com/office/drawing/2014/main" id="{9BC3A60B-1839-A860-FE54-F8D0AF1118E8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cxnSp>
          <p:nvCxnSpPr>
            <p:cNvPr id="444" name="Curved Connector 443">
              <a:extLst>
                <a:ext uri="{FF2B5EF4-FFF2-40B4-BE49-F238E27FC236}">
                  <a16:creationId xmlns:a16="http://schemas.microsoft.com/office/drawing/2014/main" id="{51634057-49E0-75BD-457B-824500282175}"/>
                </a:ext>
              </a:extLst>
            </p:cNvPr>
            <p:cNvCxnSpPr>
              <a:cxnSpLocks/>
              <a:stCxn id="434" idx="1"/>
              <a:endCxn id="133" idx="1"/>
            </p:cNvCxnSpPr>
            <p:nvPr/>
          </p:nvCxnSpPr>
          <p:spPr>
            <a:xfrm rot="10800000" flipH="1">
              <a:off x="2117379" y="2509885"/>
              <a:ext cx="365098" cy="543158"/>
            </a:xfrm>
            <a:prstGeom prst="curvedConnector3">
              <a:avLst>
                <a:gd name="adj1" fmla="val -361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AutoShape 2" descr="World's best Go player flummoxed by Google's 'godlike' AlphaGo AI | Artificial  intelligence (AI) | The Guardian">
              <a:extLst>
                <a:ext uri="{FF2B5EF4-FFF2-40B4-BE49-F238E27FC236}">
                  <a16:creationId xmlns:a16="http://schemas.microsoft.com/office/drawing/2014/main" id="{B660C6E3-DD9D-32DE-E391-06C19C9A8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520" y="3653157"/>
              <a:ext cx="64697" cy="6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24FF502-11F0-BE45-614E-DE824162741C}"/>
              </a:ext>
            </a:extLst>
          </p:cNvPr>
          <p:cNvGrpSpPr/>
          <p:nvPr/>
        </p:nvGrpSpPr>
        <p:grpSpPr>
          <a:xfrm>
            <a:off x="269635" y="4920689"/>
            <a:ext cx="2139182" cy="1340799"/>
            <a:chOff x="320177" y="2488872"/>
            <a:chExt cx="2139182" cy="1340799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14AA537-511C-DDB6-8018-772A0C5A7C4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17B967A9-F30F-AD72-88DF-3700E3BAADBC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7" name="Doughnut 466">
              <a:extLst>
                <a:ext uri="{FF2B5EF4-FFF2-40B4-BE49-F238E27FC236}">
                  <a16:creationId xmlns:a16="http://schemas.microsoft.com/office/drawing/2014/main" id="{33DBAC6F-105B-5C90-EAF1-D0F8BEFF466A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68" name="Graphic 467" descr="Cat">
              <a:extLst>
                <a:ext uri="{FF2B5EF4-FFF2-40B4-BE49-F238E27FC236}">
                  <a16:creationId xmlns:a16="http://schemas.microsoft.com/office/drawing/2014/main" id="{3F072C94-B678-45DF-0B18-82A546E9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60DE3CF-4729-6496-7DF5-CD3CC7900658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1B06922-7822-2714-E7F8-6CFBC2FA35AF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1" name="Doughnut 470">
              <a:extLst>
                <a:ext uri="{FF2B5EF4-FFF2-40B4-BE49-F238E27FC236}">
                  <a16:creationId xmlns:a16="http://schemas.microsoft.com/office/drawing/2014/main" id="{6EAB5542-3427-CF53-DE28-4D35E2D1327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2" name="Graphic 471" descr="Cat">
              <a:extLst>
                <a:ext uri="{FF2B5EF4-FFF2-40B4-BE49-F238E27FC236}">
                  <a16:creationId xmlns:a16="http://schemas.microsoft.com/office/drawing/2014/main" id="{E49EA70B-5158-A266-E477-42EB83B99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A620B1F-2758-73F9-D03E-7996FF793B23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F1728597-80C3-144E-C4FB-0EDD6A3D64C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75" name="Graphic 474" descr="Cat">
              <a:extLst>
                <a:ext uri="{FF2B5EF4-FFF2-40B4-BE49-F238E27FC236}">
                  <a16:creationId xmlns:a16="http://schemas.microsoft.com/office/drawing/2014/main" id="{FC3F6ED4-6944-4A67-5C7F-3647399B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23EFDD19-C99F-3DC7-4F3E-7E09F7F7A611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676ECE5F-338B-9ABE-3371-A9CF27D3BFD8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8" name="Doughnut 477">
              <a:extLst>
                <a:ext uri="{FF2B5EF4-FFF2-40B4-BE49-F238E27FC236}">
                  <a16:creationId xmlns:a16="http://schemas.microsoft.com/office/drawing/2014/main" id="{4B13C12A-9A2C-7A99-CA82-38CD2911EAE4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9" name="Graphic 478" descr="Cat">
              <a:extLst>
                <a:ext uri="{FF2B5EF4-FFF2-40B4-BE49-F238E27FC236}">
                  <a16:creationId xmlns:a16="http://schemas.microsoft.com/office/drawing/2014/main" id="{C2C0077B-AA06-CE66-3630-52C5731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633F51EA-A68D-06C2-DD87-7599BE680EBC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E867F7B1-D162-1277-3C67-7895B833ADFD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43137B9-8526-D939-BC7E-8A4A302E67D9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F9AFA333-B5E0-18D5-7BBB-0135E4F3FB1B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410B4942-7D1D-F03C-EBBD-17DBF995784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57E0E592-5D0B-FB84-7943-71CE80875420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9" name="Doughnut 508">
                <a:extLst>
                  <a:ext uri="{FF2B5EF4-FFF2-40B4-BE49-F238E27FC236}">
                    <a16:creationId xmlns:a16="http://schemas.microsoft.com/office/drawing/2014/main" id="{A55889E6-1BE7-9A32-0A02-2074ABC1FE58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0" name="Graphic 509" descr="Cat">
                <a:extLst>
                  <a:ext uri="{FF2B5EF4-FFF2-40B4-BE49-F238E27FC236}">
                    <a16:creationId xmlns:a16="http://schemas.microsoft.com/office/drawing/2014/main" id="{BA4BC55A-7944-27E1-8E96-5530441C6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6E01BF6A-05E5-5D4E-E620-2B15B32C12D7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CBC36C85-08F8-9F33-0580-C15598CEA6D8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85" name="Doughnut 484">
              <a:extLst>
                <a:ext uri="{FF2B5EF4-FFF2-40B4-BE49-F238E27FC236}">
                  <a16:creationId xmlns:a16="http://schemas.microsoft.com/office/drawing/2014/main" id="{B2D6AC70-BB7E-786C-BD1B-8F5B2D74081A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369A9A8A-D87F-C57B-2999-9B4507FAA990}"/>
                </a:ext>
              </a:extLst>
            </p:cNvPr>
            <p:cNvGrpSpPr/>
            <p:nvPr/>
          </p:nvGrpSpPr>
          <p:grpSpPr>
            <a:xfrm>
              <a:off x="1729307" y="2922238"/>
              <a:ext cx="729832" cy="478973"/>
              <a:chOff x="1123111" y="2943667"/>
              <a:chExt cx="729832" cy="478973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AA36B38D-3F8E-E7C5-0B08-4A14D58A71F9}"/>
                  </a:ext>
                </a:extLst>
              </p:cNvPr>
              <p:cNvSpPr/>
              <p:nvPr/>
            </p:nvSpPr>
            <p:spPr>
              <a:xfrm>
                <a:off x="1123111" y="3012409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62BC6F24-245B-A761-EF57-2286FC43E70A}"/>
                  </a:ext>
                </a:extLst>
              </p:cNvPr>
              <p:cNvGrpSpPr/>
              <p:nvPr/>
            </p:nvGrpSpPr>
            <p:grpSpPr>
              <a:xfrm>
                <a:off x="1123111" y="2943667"/>
                <a:ext cx="729832" cy="478973"/>
                <a:chOff x="1123111" y="2943667"/>
                <a:chExt cx="729832" cy="478973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0BC97CA9-C3B3-843B-A48B-9E18FC9DF881}"/>
                    </a:ext>
                  </a:extLst>
                </p:cNvPr>
                <p:cNvSpPr/>
                <p:nvPr/>
              </p:nvSpPr>
              <p:spPr>
                <a:xfrm>
                  <a:off x="1123111" y="3298169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5" name="Graphic 504" descr="Rabbit">
                  <a:extLst>
                    <a:ext uri="{FF2B5EF4-FFF2-40B4-BE49-F238E27FC236}">
                      <a16:creationId xmlns:a16="http://schemas.microsoft.com/office/drawing/2014/main" id="{E2D86CA6-39B8-10FD-C061-8C38B10B5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07C49CCE-EC2F-F6B0-EFF2-96005940B3D7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C1923918-F31D-C6DF-337D-A0DC1657B783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D0AAF91-FBA3-A66D-0E17-E5EAEAB47538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F0909C8D-A232-D673-8E8A-DDDBB40E1E94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FCD23CB-1E5F-091A-2000-B6898A133EA4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0" name="Graphic 499" descr="Sheep">
                  <a:extLst>
                    <a:ext uri="{FF2B5EF4-FFF2-40B4-BE49-F238E27FC236}">
                      <a16:creationId xmlns:a16="http://schemas.microsoft.com/office/drawing/2014/main" id="{05E710BC-A96D-5F71-26A6-493B2F401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65BB261D-F792-9FF0-C607-448932FD4897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88" name="Doughnut 487">
              <a:extLst>
                <a:ext uri="{FF2B5EF4-FFF2-40B4-BE49-F238E27FC236}">
                  <a16:creationId xmlns:a16="http://schemas.microsoft.com/office/drawing/2014/main" id="{3BA34005-3F2C-F4DF-AC83-B1ABBC73C893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89" name="Doughnut 488">
              <a:extLst>
                <a:ext uri="{FF2B5EF4-FFF2-40B4-BE49-F238E27FC236}">
                  <a16:creationId xmlns:a16="http://schemas.microsoft.com/office/drawing/2014/main" id="{C831CC12-DFB2-6F96-3CD7-56B8357622AD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802B5B1-73AA-0C46-794D-6C5E80C75A64}"/>
                </a:ext>
              </a:extLst>
            </p:cNvPr>
            <p:cNvGrpSpPr/>
            <p:nvPr/>
          </p:nvGrpSpPr>
          <p:grpSpPr>
            <a:xfrm>
              <a:off x="1034518" y="3372925"/>
              <a:ext cx="728492" cy="456746"/>
              <a:chOff x="1030951" y="608029"/>
              <a:chExt cx="728492" cy="456746"/>
            </a:xfrm>
          </p:grpSpPr>
          <p:sp>
            <p:nvSpPr>
              <p:cNvPr id="492" name="AutoShape 2" descr="World's best Go player flummoxed by Google's 'godlike' AlphaGo AI | Artificial  intelligence (AI) | The Guardian">
                <a:extLst>
                  <a:ext uri="{FF2B5EF4-FFF2-40B4-BE49-F238E27FC236}">
                    <a16:creationId xmlns:a16="http://schemas.microsoft.com/office/drawing/2014/main" id="{B69C01A8-2B17-2D9B-95F9-7C39612917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6953" y="888261"/>
                <a:ext cx="64697" cy="64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37802" tIns="18901" rIns="37802" bIns="189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342D051-435A-7C35-6727-792D8EFF2B32}"/>
                  </a:ext>
                </a:extLst>
              </p:cNvPr>
              <p:cNvSpPr/>
              <p:nvPr/>
            </p:nvSpPr>
            <p:spPr>
              <a:xfrm>
                <a:off x="1030951" y="660231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F512B33D-C4F6-E825-FB41-CE63C9195862}"/>
                  </a:ext>
                </a:extLst>
              </p:cNvPr>
              <p:cNvSpPr/>
              <p:nvPr/>
            </p:nvSpPr>
            <p:spPr>
              <a:xfrm>
                <a:off x="1030951" y="92773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495" name="Graphic 494" descr="Cat">
                <a:extLst>
                  <a:ext uri="{FF2B5EF4-FFF2-40B4-BE49-F238E27FC236}">
                    <a16:creationId xmlns:a16="http://schemas.microsoft.com/office/drawing/2014/main" id="{80D283DA-C164-E24C-33F2-A1851B58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57468" y="905991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00BD4291-7AA9-3FD1-9095-EE13962EA0F6}"/>
                  </a:ext>
                </a:extLst>
              </p:cNvPr>
              <p:cNvSpPr txBox="1"/>
              <p:nvPr/>
            </p:nvSpPr>
            <p:spPr>
              <a:xfrm>
                <a:off x="1417683" y="60802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66</a:t>
                </a:r>
              </a:p>
            </p:txBody>
          </p:sp>
        </p:grpSp>
      </p:grpSp>
      <p:sp>
        <p:nvSpPr>
          <p:cNvPr id="513" name="Doughnut 512">
            <a:extLst>
              <a:ext uri="{FF2B5EF4-FFF2-40B4-BE49-F238E27FC236}">
                <a16:creationId xmlns:a16="http://schemas.microsoft.com/office/drawing/2014/main" id="{75FB8F2D-93BD-C3BE-6FC3-32C0EC97ECD0}"/>
              </a:ext>
            </a:extLst>
          </p:cNvPr>
          <p:cNvSpPr/>
          <p:nvPr/>
        </p:nvSpPr>
        <p:spPr>
          <a:xfrm>
            <a:off x="1192279" y="6099187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BFF0A730-924E-5DA3-4400-FEB3C6A9BB1A}"/>
              </a:ext>
            </a:extLst>
          </p:cNvPr>
          <p:cNvSpPr txBox="1"/>
          <p:nvPr/>
        </p:nvSpPr>
        <p:spPr>
          <a:xfrm>
            <a:off x="175284" y="291149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(r=67)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E1FDB179-5038-A771-44B2-A2B0A0178B8D}"/>
              </a:ext>
            </a:extLst>
          </p:cNvPr>
          <p:cNvSpPr txBox="1"/>
          <p:nvPr/>
        </p:nvSpPr>
        <p:spPr>
          <a:xfrm>
            <a:off x="175287" y="179832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Real cats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FF200A8-CB9F-AD1A-B730-474FBB241030}"/>
              </a:ext>
            </a:extLst>
          </p:cNvPr>
          <p:cNvSpPr txBox="1"/>
          <p:nvPr/>
        </p:nvSpPr>
        <p:spPr>
          <a:xfrm>
            <a:off x="173260" y="475585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(r=60)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EFCA5BC-D16A-C177-6613-95F8B28FD482}"/>
              </a:ext>
            </a:extLst>
          </p:cNvPr>
          <p:cNvSpPr/>
          <p:nvPr/>
        </p:nvSpPr>
        <p:spPr>
          <a:xfrm>
            <a:off x="280878" y="714091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D49E944-C676-4F0D-6C1F-41F19122E00F}"/>
              </a:ext>
            </a:extLst>
          </p:cNvPr>
          <p:cNvSpPr/>
          <p:nvPr/>
        </p:nvSpPr>
        <p:spPr>
          <a:xfrm>
            <a:off x="280878" y="740841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2" name="Doughnut 521">
            <a:extLst>
              <a:ext uri="{FF2B5EF4-FFF2-40B4-BE49-F238E27FC236}">
                <a16:creationId xmlns:a16="http://schemas.microsoft.com/office/drawing/2014/main" id="{F110A8AB-AF3A-5032-9D67-88DF28E271E6}"/>
              </a:ext>
            </a:extLst>
          </p:cNvPr>
          <p:cNvSpPr/>
          <p:nvPr/>
        </p:nvSpPr>
        <p:spPr>
          <a:xfrm>
            <a:off x="273336" y="729012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3" name="Graphic 522" descr="Cat">
            <a:extLst>
              <a:ext uri="{FF2B5EF4-FFF2-40B4-BE49-F238E27FC236}">
                <a16:creationId xmlns:a16="http://schemas.microsoft.com/office/drawing/2014/main" id="{112BC72D-B258-16A2-1AF2-521D9F96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700" y="7300598"/>
            <a:ext cx="158784" cy="158784"/>
          </a:xfrm>
          <a:prstGeom prst="rect">
            <a:avLst/>
          </a:prstGeom>
        </p:spPr>
      </p:pic>
      <p:sp>
        <p:nvSpPr>
          <p:cNvPr id="524" name="Rectangle 523">
            <a:extLst>
              <a:ext uri="{FF2B5EF4-FFF2-40B4-BE49-F238E27FC236}">
                <a16:creationId xmlns:a16="http://schemas.microsoft.com/office/drawing/2014/main" id="{07A5DD83-6423-60DF-3128-A82D7DAAA291}"/>
              </a:ext>
            </a:extLst>
          </p:cNvPr>
          <p:cNvSpPr/>
          <p:nvPr/>
        </p:nvSpPr>
        <p:spPr>
          <a:xfrm>
            <a:off x="273336" y="6687803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8048D96-27D0-DEB2-D756-CD73F8696A8E}"/>
              </a:ext>
            </a:extLst>
          </p:cNvPr>
          <p:cNvSpPr/>
          <p:nvPr/>
        </p:nvSpPr>
        <p:spPr>
          <a:xfrm>
            <a:off x="273336" y="695530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6" name="Doughnut 525">
            <a:extLst>
              <a:ext uri="{FF2B5EF4-FFF2-40B4-BE49-F238E27FC236}">
                <a16:creationId xmlns:a16="http://schemas.microsoft.com/office/drawing/2014/main" id="{711F93A5-F784-E182-3D0A-8E776B4B0F15}"/>
              </a:ext>
            </a:extLst>
          </p:cNvPr>
          <p:cNvSpPr/>
          <p:nvPr/>
        </p:nvSpPr>
        <p:spPr>
          <a:xfrm>
            <a:off x="451400" y="685352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7" name="Graphic 526" descr="Cat">
            <a:extLst>
              <a:ext uri="{FF2B5EF4-FFF2-40B4-BE49-F238E27FC236}">
                <a16:creationId xmlns:a16="http://schemas.microsoft.com/office/drawing/2014/main" id="{F22F5B72-3273-5294-9D6A-0DFD9A9B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02" y="6867184"/>
            <a:ext cx="158784" cy="158784"/>
          </a:xfrm>
          <a:prstGeom prst="rect">
            <a:avLst/>
          </a:prstGeom>
        </p:spPr>
      </p:pic>
      <p:sp>
        <p:nvSpPr>
          <p:cNvPr id="528" name="Rectangle 527">
            <a:extLst>
              <a:ext uri="{FF2B5EF4-FFF2-40B4-BE49-F238E27FC236}">
                <a16:creationId xmlns:a16="http://schemas.microsoft.com/office/drawing/2014/main" id="{F86B2F54-BCB0-35A6-594D-480384938104}"/>
              </a:ext>
            </a:extLst>
          </p:cNvPr>
          <p:cNvSpPr/>
          <p:nvPr/>
        </p:nvSpPr>
        <p:spPr>
          <a:xfrm>
            <a:off x="1678974" y="668726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AB4E1B-C481-8C59-599A-73114602DE4A}"/>
              </a:ext>
            </a:extLst>
          </p:cNvPr>
          <p:cNvSpPr/>
          <p:nvPr/>
        </p:nvSpPr>
        <p:spPr>
          <a:xfrm>
            <a:off x="1678974" y="695476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30" name="Graphic 529" descr="Cat">
            <a:extLst>
              <a:ext uri="{FF2B5EF4-FFF2-40B4-BE49-F238E27FC236}">
                <a16:creationId xmlns:a16="http://schemas.microsoft.com/office/drawing/2014/main" id="{7518A1B5-B77E-E7C9-3C21-E82D18A0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452" y="6806418"/>
            <a:ext cx="158784" cy="158784"/>
          </a:xfrm>
          <a:prstGeom prst="rect">
            <a:avLst/>
          </a:prstGeom>
        </p:spPr>
      </p:pic>
      <p:sp>
        <p:nvSpPr>
          <p:cNvPr id="531" name="Rectangle 530">
            <a:extLst>
              <a:ext uri="{FF2B5EF4-FFF2-40B4-BE49-F238E27FC236}">
                <a16:creationId xmlns:a16="http://schemas.microsoft.com/office/drawing/2014/main" id="{1D8F7662-8A35-4023-5F50-4590527B3313}"/>
              </a:ext>
            </a:extLst>
          </p:cNvPr>
          <p:cNvSpPr/>
          <p:nvPr/>
        </p:nvSpPr>
        <p:spPr>
          <a:xfrm>
            <a:off x="976361" y="668900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03BED1FB-BCEF-0B82-1F48-D517A92BB90E}"/>
              </a:ext>
            </a:extLst>
          </p:cNvPr>
          <p:cNvSpPr/>
          <p:nvPr/>
        </p:nvSpPr>
        <p:spPr>
          <a:xfrm>
            <a:off x="976361" y="695650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3" name="Doughnut 532">
            <a:extLst>
              <a:ext uri="{FF2B5EF4-FFF2-40B4-BE49-F238E27FC236}">
                <a16:creationId xmlns:a16="http://schemas.microsoft.com/office/drawing/2014/main" id="{9D47BD51-F773-85A8-20C4-6AE555FB1223}"/>
              </a:ext>
            </a:extLst>
          </p:cNvPr>
          <p:cNvSpPr/>
          <p:nvPr/>
        </p:nvSpPr>
        <p:spPr>
          <a:xfrm>
            <a:off x="1096240" y="684917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34" name="Graphic 533" descr="Cat">
            <a:extLst>
              <a:ext uri="{FF2B5EF4-FFF2-40B4-BE49-F238E27FC236}">
                <a16:creationId xmlns:a16="http://schemas.microsoft.com/office/drawing/2014/main" id="{0FB40C5A-705E-A3BD-7973-A4DF588C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564" y="6863479"/>
            <a:ext cx="158784" cy="158784"/>
          </a:xfrm>
          <a:prstGeom prst="rect">
            <a:avLst/>
          </a:prstGeom>
        </p:spPr>
      </p:pic>
      <p:sp>
        <p:nvSpPr>
          <p:cNvPr id="535" name="TextBox 534">
            <a:extLst>
              <a:ext uri="{FF2B5EF4-FFF2-40B4-BE49-F238E27FC236}">
                <a16:creationId xmlns:a16="http://schemas.microsoft.com/office/drawing/2014/main" id="{A2F32380-3511-7BED-D4B0-459396F3B43C}"/>
              </a:ext>
            </a:extLst>
          </p:cNvPr>
          <p:cNvSpPr txBox="1"/>
          <p:nvPr/>
        </p:nvSpPr>
        <p:spPr>
          <a:xfrm>
            <a:off x="669046" y="70953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7074995-DF18-837B-04A4-9643A51E6B47}"/>
              </a:ext>
            </a:extLst>
          </p:cNvPr>
          <p:cNvSpPr txBox="1"/>
          <p:nvPr/>
        </p:nvSpPr>
        <p:spPr>
          <a:xfrm>
            <a:off x="1389140" y="663233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600132E-330E-2CB7-27CC-AC3239F4F416}"/>
              </a:ext>
            </a:extLst>
          </p:cNvPr>
          <p:cNvSpPr txBox="1"/>
          <p:nvPr/>
        </p:nvSpPr>
        <p:spPr>
          <a:xfrm>
            <a:off x="2070758" y="6637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5822231-DFA1-91D3-3044-13C08AE0E863}"/>
              </a:ext>
            </a:extLst>
          </p:cNvPr>
          <p:cNvSpPr txBox="1"/>
          <p:nvPr/>
        </p:nvSpPr>
        <p:spPr>
          <a:xfrm>
            <a:off x="671682" y="663561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540" name="Doughnut 539">
            <a:extLst>
              <a:ext uri="{FF2B5EF4-FFF2-40B4-BE49-F238E27FC236}">
                <a16:creationId xmlns:a16="http://schemas.microsoft.com/office/drawing/2014/main" id="{8C8FA15C-2FA6-836B-E7B9-CA312B37F9D5}"/>
              </a:ext>
            </a:extLst>
          </p:cNvPr>
          <p:cNvSpPr/>
          <p:nvPr/>
        </p:nvSpPr>
        <p:spPr>
          <a:xfrm>
            <a:off x="1695136" y="679210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B13DE9B2-052A-F078-F44C-B6E7C166E8B5}"/>
              </a:ext>
            </a:extLst>
          </p:cNvPr>
          <p:cNvSpPr txBox="1"/>
          <p:nvPr/>
        </p:nvSpPr>
        <p:spPr>
          <a:xfrm>
            <a:off x="176961" y="646750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(r=75)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4CC87C9-8549-C118-8563-638B0BB8AC2D}"/>
              </a:ext>
            </a:extLst>
          </p:cNvPr>
          <p:cNvSpPr txBox="1"/>
          <p:nvPr/>
        </p:nvSpPr>
        <p:spPr>
          <a:xfrm>
            <a:off x="2478615" y="2775699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2F4B9F54-C398-F538-C48D-224505D0EE8E}"/>
              </a:ext>
            </a:extLst>
          </p:cNvPr>
          <p:cNvGrpSpPr/>
          <p:nvPr/>
        </p:nvGrpSpPr>
        <p:grpSpPr>
          <a:xfrm>
            <a:off x="1675530" y="5764842"/>
            <a:ext cx="743067" cy="483103"/>
            <a:chOff x="396490" y="2494562"/>
            <a:chExt cx="743067" cy="483103"/>
          </a:xfrm>
        </p:grpSpPr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EB9C99C8-A6E4-4015-7845-88CA5896B9A3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B9F4387C-172F-8D0B-FE97-154EB61A4B0F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E9DCE2EB-3E7C-0B95-F3E2-8BE883D769D8}"/>
                </a:ext>
              </a:extLst>
            </p:cNvPr>
            <p:cNvSpPr/>
            <p:nvPr/>
          </p:nvSpPr>
          <p:spPr>
            <a:xfrm>
              <a:off x="404637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578" name="Graphic 577" descr="Horse">
              <a:extLst>
                <a:ext uri="{FF2B5EF4-FFF2-40B4-BE49-F238E27FC236}">
                  <a16:creationId xmlns:a16="http://schemas.microsoft.com/office/drawing/2014/main" id="{F35A4A4E-2141-8A45-5172-86B35EA9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E1A5B8C6-83E4-8B60-6324-52277CFA439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sp>
        <p:nvSpPr>
          <p:cNvPr id="580" name="Doughnut 579">
            <a:extLst>
              <a:ext uri="{FF2B5EF4-FFF2-40B4-BE49-F238E27FC236}">
                <a16:creationId xmlns:a16="http://schemas.microsoft.com/office/drawing/2014/main" id="{C10F69B8-64D5-C890-CE12-121F77C1CFCD}"/>
              </a:ext>
            </a:extLst>
          </p:cNvPr>
          <p:cNvSpPr/>
          <p:nvPr/>
        </p:nvSpPr>
        <p:spPr>
          <a:xfrm>
            <a:off x="1788090" y="6005481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5944</TotalTime>
  <Words>262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2022-06-16T09:18:04Z</dcterms:created>
  <dcterms:modified xsi:type="dcterms:W3CDTF">2022-06-20T12:22:21Z</dcterms:modified>
</cp:coreProperties>
</file>