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61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71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50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69112-2752-4B08-934E-6BE5BEF27522}" type="datetimeFigureOut">
              <a:rPr lang="en-US" smtClean="0"/>
              <a:t>1/15/20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8DCE1-6A51-485D-874C-CA6B48706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285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69112-2752-4B08-934E-6BE5BEF27522}" type="datetimeFigureOut">
              <a:rPr lang="en-US" smtClean="0"/>
              <a:t>1/15/20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8DCE1-6A51-485D-874C-CA6B48706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874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69112-2752-4B08-934E-6BE5BEF27522}" type="datetimeFigureOut">
              <a:rPr lang="en-US" smtClean="0"/>
              <a:t>1/15/20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8DCE1-6A51-485D-874C-CA6B48706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859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69112-2752-4B08-934E-6BE5BEF27522}" type="datetimeFigureOut">
              <a:rPr lang="en-US" smtClean="0"/>
              <a:t>1/15/20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8DCE1-6A51-485D-874C-CA6B48706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091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69112-2752-4B08-934E-6BE5BEF27522}" type="datetimeFigureOut">
              <a:rPr lang="en-US" smtClean="0"/>
              <a:t>1/15/20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8DCE1-6A51-485D-874C-CA6B48706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529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69112-2752-4B08-934E-6BE5BEF27522}" type="datetimeFigureOut">
              <a:rPr lang="en-US" smtClean="0"/>
              <a:t>1/15/20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8DCE1-6A51-485D-874C-CA6B48706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903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69112-2752-4B08-934E-6BE5BEF27522}" type="datetimeFigureOut">
              <a:rPr lang="en-US" smtClean="0"/>
              <a:t>1/15/20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8DCE1-6A51-485D-874C-CA6B48706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905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69112-2752-4B08-934E-6BE5BEF27522}" type="datetimeFigureOut">
              <a:rPr lang="en-US" smtClean="0"/>
              <a:t>1/15/20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8DCE1-6A51-485D-874C-CA6B48706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18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69112-2752-4B08-934E-6BE5BEF27522}" type="datetimeFigureOut">
              <a:rPr lang="en-US" smtClean="0"/>
              <a:t>1/15/20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8DCE1-6A51-485D-874C-CA6B48706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708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69112-2752-4B08-934E-6BE5BEF27522}" type="datetimeFigureOut">
              <a:rPr lang="en-US" smtClean="0"/>
              <a:t>1/15/20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8DCE1-6A51-485D-874C-CA6B48706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345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69112-2752-4B08-934E-6BE5BEF27522}" type="datetimeFigureOut">
              <a:rPr lang="en-US" smtClean="0"/>
              <a:t>1/15/20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8DCE1-6A51-485D-874C-CA6B48706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027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069112-2752-4B08-934E-6BE5BEF27522}" type="datetimeFigureOut">
              <a:rPr lang="en-US" smtClean="0"/>
              <a:t>1/15/20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8DCE1-6A51-485D-874C-CA6B48706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334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BE4BF7B8-1B41-DC4E-9E5A-43707501D468}"/>
              </a:ext>
            </a:extLst>
          </p:cNvPr>
          <p:cNvGrpSpPr/>
          <p:nvPr/>
        </p:nvGrpSpPr>
        <p:grpSpPr>
          <a:xfrm>
            <a:off x="412596" y="489794"/>
            <a:ext cx="11706919" cy="4292223"/>
            <a:chOff x="412596" y="489794"/>
            <a:chExt cx="11706919" cy="4292223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7D4849BB-2125-E241-895B-96C743269362}"/>
                </a:ext>
              </a:extLst>
            </p:cNvPr>
            <p:cNvGrpSpPr/>
            <p:nvPr/>
          </p:nvGrpSpPr>
          <p:grpSpPr>
            <a:xfrm>
              <a:off x="412596" y="1159727"/>
              <a:ext cx="11706919" cy="3622290"/>
              <a:chOff x="412596" y="1159727"/>
              <a:chExt cx="11706919" cy="3622290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10246109" y="1241504"/>
                <a:ext cx="1873406" cy="1248937"/>
              </a:xfrm>
              <a:prstGeom prst="round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err="1"/>
                  <a:t>Redis</a:t>
                </a:r>
                <a:r>
                  <a:rPr lang="en-US" altLang="zh-CN" dirty="0"/>
                  <a:t> as cache</a:t>
                </a:r>
                <a:endParaRPr lang="en-US" dirty="0"/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10246109" y="3533080"/>
                <a:ext cx="1873406" cy="1248937"/>
              </a:xfrm>
              <a:prstGeom prst="roundRect">
                <a:avLst/>
              </a:prstGeom>
              <a:solidFill>
                <a:schemeClr val="accent3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MySQL as DB</a:t>
                </a:r>
                <a:endParaRPr lang="en-US" dirty="0"/>
              </a:p>
            </p:txBody>
          </p:sp>
          <p:grpSp>
            <p:nvGrpSpPr>
              <p:cNvPr id="19" name="Group 18"/>
              <p:cNvGrpSpPr/>
              <p:nvPr/>
            </p:nvGrpSpPr>
            <p:grpSpPr>
              <a:xfrm>
                <a:off x="412596" y="1159727"/>
                <a:ext cx="8134815" cy="3598125"/>
                <a:chOff x="1338147" y="1059366"/>
                <a:chExt cx="8134815" cy="3598125"/>
              </a:xfrm>
            </p:grpSpPr>
            <p:sp>
              <p:nvSpPr>
                <p:cNvPr id="4" name="Rounded Rectangle 3"/>
                <p:cNvSpPr/>
                <p:nvPr/>
              </p:nvSpPr>
              <p:spPr>
                <a:xfrm>
                  <a:off x="1338147" y="1059366"/>
                  <a:ext cx="1873406" cy="1248937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Seller </a:t>
                  </a:r>
                  <a:r>
                    <a:rPr lang="en-US" altLang="zh-CN" dirty="0"/>
                    <a:t>end</a:t>
                  </a:r>
                  <a:endParaRPr lang="en-US" dirty="0"/>
                </a:p>
              </p:txBody>
            </p:sp>
            <p:sp>
              <p:nvSpPr>
                <p:cNvPr id="5" name="Rounded Rectangle 4"/>
                <p:cNvSpPr/>
                <p:nvPr/>
              </p:nvSpPr>
              <p:spPr>
                <a:xfrm>
                  <a:off x="1338147" y="3408554"/>
                  <a:ext cx="1873406" cy="1248937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Customer</a:t>
                  </a:r>
                  <a:r>
                    <a:rPr lang="en-US" dirty="0"/>
                    <a:t> end</a:t>
                  </a:r>
                </a:p>
              </p:txBody>
            </p:sp>
            <p:grpSp>
              <p:nvGrpSpPr>
                <p:cNvPr id="15" name="Group 14"/>
                <p:cNvGrpSpPr/>
                <p:nvPr/>
              </p:nvGrpSpPr>
              <p:grpSpPr>
                <a:xfrm>
                  <a:off x="3211553" y="1683835"/>
                  <a:ext cx="1665248" cy="2334319"/>
                  <a:chOff x="3211553" y="1683835"/>
                  <a:chExt cx="2464418" cy="2334319"/>
                </a:xfrm>
              </p:grpSpPr>
              <p:cxnSp>
                <p:nvCxnSpPr>
                  <p:cNvPr id="7" name="Straight Arrow Connector 6"/>
                  <p:cNvCxnSpPr>
                    <a:stCxn id="4" idx="3"/>
                  </p:cNvCxnSpPr>
                  <p:nvPr/>
                </p:nvCxnSpPr>
                <p:spPr>
                  <a:xfrm>
                    <a:off x="3211553" y="1683835"/>
                    <a:ext cx="2464418" cy="1182028"/>
                  </a:xfrm>
                  <a:prstGeom prst="straightConnector1">
                    <a:avLst/>
                  </a:prstGeom>
                  <a:ln w="28575">
                    <a:headEnd type="arrow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" name="Straight Arrow Connector 7"/>
                  <p:cNvCxnSpPr/>
                  <p:nvPr/>
                </p:nvCxnSpPr>
                <p:spPr>
                  <a:xfrm flipV="1">
                    <a:off x="3211553" y="2932772"/>
                    <a:ext cx="2464418" cy="1085382"/>
                  </a:xfrm>
                  <a:prstGeom prst="straightConnector1">
                    <a:avLst/>
                  </a:prstGeom>
                  <a:ln w="28575">
                    <a:headEnd type="arrow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1" name="Rounded Rectangle 10"/>
                <p:cNvSpPr/>
                <p:nvPr/>
              </p:nvSpPr>
              <p:spPr>
                <a:xfrm>
                  <a:off x="4876801" y="2219092"/>
                  <a:ext cx="1873406" cy="1248937"/>
                </a:xfrm>
                <a:prstGeom prst="round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Nginx</a:t>
                  </a:r>
                  <a:endParaRPr lang="en-US" dirty="0"/>
                </a:p>
              </p:txBody>
            </p:sp>
            <p:sp>
              <p:nvSpPr>
                <p:cNvPr id="12" name="Rounded Rectangle 11"/>
                <p:cNvSpPr/>
                <p:nvPr/>
              </p:nvSpPr>
              <p:spPr>
                <a:xfrm>
                  <a:off x="7599556" y="2215375"/>
                  <a:ext cx="1873406" cy="1248937"/>
                </a:xfrm>
                <a:prstGeom prst="round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</a:rPr>
                    <a:t>Tomcat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8" name="Straight Arrow Connector 17"/>
                <p:cNvCxnSpPr>
                  <a:stCxn id="11" idx="3"/>
                  <a:endCxn id="12" idx="1"/>
                </p:cNvCxnSpPr>
                <p:nvPr/>
              </p:nvCxnSpPr>
              <p:spPr>
                <a:xfrm flipV="1">
                  <a:off x="6750207" y="2839844"/>
                  <a:ext cx="849349" cy="3717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3C024CBF-78B1-574B-97ED-45E26639105D}"/>
                  </a:ext>
                </a:extLst>
              </p:cNvPr>
              <p:cNvGrpSpPr/>
              <p:nvPr/>
            </p:nvGrpSpPr>
            <p:grpSpPr>
              <a:xfrm rot="10800000">
                <a:off x="8564136" y="1865973"/>
                <a:ext cx="1665248" cy="2334319"/>
                <a:chOff x="2710677" y="1754456"/>
                <a:chExt cx="1665248" cy="2334319"/>
              </a:xfrm>
            </p:grpSpPr>
            <p:cxnSp>
              <p:nvCxnSpPr>
                <p:cNvPr id="17" name="Straight Arrow Connector 16">
                  <a:extLst>
                    <a:ext uri="{FF2B5EF4-FFF2-40B4-BE49-F238E27FC236}">
                      <a16:creationId xmlns:a16="http://schemas.microsoft.com/office/drawing/2014/main" id="{81D3F7A1-A3D3-614D-B5EE-75458A5EDF0B}"/>
                    </a:ext>
                  </a:extLst>
                </p:cNvPr>
                <p:cNvCxnSpPr/>
                <p:nvPr/>
              </p:nvCxnSpPr>
              <p:spPr>
                <a:xfrm>
                  <a:off x="2710677" y="1754456"/>
                  <a:ext cx="1665248" cy="1182028"/>
                </a:xfrm>
                <a:prstGeom prst="straightConnector1">
                  <a:avLst/>
                </a:prstGeom>
                <a:ln w="28575">
                  <a:headEnd type="arrow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Arrow Connector 20">
                  <a:extLst>
                    <a:ext uri="{FF2B5EF4-FFF2-40B4-BE49-F238E27FC236}">
                      <a16:creationId xmlns:a16="http://schemas.microsoft.com/office/drawing/2014/main" id="{5B8BF884-F1B6-404F-BADA-86F62B61B6D0}"/>
                    </a:ext>
                  </a:extLst>
                </p:cNvPr>
                <p:cNvCxnSpPr/>
                <p:nvPr/>
              </p:nvCxnSpPr>
              <p:spPr>
                <a:xfrm flipV="1">
                  <a:off x="2710677" y="3003393"/>
                  <a:ext cx="1665248" cy="1085382"/>
                </a:xfrm>
                <a:prstGeom prst="straightConnector1">
                  <a:avLst/>
                </a:prstGeom>
                <a:ln w="28575">
                  <a:headEnd type="arrow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173C333-9DAC-6F46-9090-22545DED4771}"/>
                </a:ext>
              </a:extLst>
            </p:cNvPr>
            <p:cNvSpPr txBox="1"/>
            <p:nvPr/>
          </p:nvSpPr>
          <p:spPr>
            <a:xfrm>
              <a:off x="4918562" y="489794"/>
              <a:ext cx="235487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u="sng" dirty="0"/>
                <a:t>Overall</a:t>
              </a:r>
              <a:r>
                <a:rPr lang="zh-CN" altLang="en-US" sz="2400" b="1" u="sng" dirty="0"/>
                <a:t> </a:t>
              </a:r>
              <a:r>
                <a:rPr lang="en-US" altLang="zh-CN" sz="2400" b="1" u="sng" dirty="0"/>
                <a:t>Structure</a:t>
              </a:r>
              <a:endParaRPr lang="en-US" sz="2400" b="1" u="sng" dirty="0"/>
            </a:p>
          </p:txBody>
        </p:sp>
      </p:grpSp>
    </p:spTree>
    <p:extLst>
      <p:ext uri="{BB962C8B-B14F-4D97-AF65-F5344CB8AC3E}">
        <p14:creationId xmlns:p14="http://schemas.microsoft.com/office/powerpoint/2010/main" val="2760779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33098" y="-1581463"/>
            <a:ext cx="1772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Project Structure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4E52F0C-E648-104D-8A87-9F7B552E9150}"/>
              </a:ext>
            </a:extLst>
          </p:cNvPr>
          <p:cNvGrpSpPr/>
          <p:nvPr/>
        </p:nvGrpSpPr>
        <p:grpSpPr>
          <a:xfrm>
            <a:off x="669334" y="461219"/>
            <a:ext cx="10550704" cy="5128275"/>
            <a:chOff x="669334" y="461219"/>
            <a:chExt cx="10550704" cy="5128275"/>
          </a:xfrm>
        </p:grpSpPr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85E1CEDE-AE00-FA4A-8D57-F387797D7D48}"/>
                </a:ext>
              </a:extLst>
            </p:cNvPr>
            <p:cNvCxnSpPr>
              <a:cxnSpLocks/>
              <a:endCxn id="12" idx="0"/>
            </p:cNvCxnSpPr>
            <p:nvPr/>
          </p:nvCxnSpPr>
          <p:spPr>
            <a:xfrm>
              <a:off x="10441172" y="2691792"/>
              <a:ext cx="16462" cy="2070448"/>
            </a:xfrm>
            <a:prstGeom prst="straightConnector1">
              <a:avLst/>
            </a:prstGeom>
            <a:ln w="38100">
              <a:headEnd type="triangl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ounded Rectangle 1"/>
            <p:cNvSpPr/>
            <p:nvPr/>
          </p:nvSpPr>
          <p:spPr>
            <a:xfrm>
              <a:off x="3161685" y="1803233"/>
              <a:ext cx="1491885" cy="82725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REST</a:t>
              </a:r>
            </a:p>
            <a:p>
              <a:pPr algn="ctr"/>
              <a:r>
                <a:rPr lang="en-US" dirty="0"/>
                <a:t>Controllers</a:t>
              </a:r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5583305" y="1803095"/>
              <a:ext cx="1491885" cy="82725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Service</a:t>
              </a: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9711692" y="1847170"/>
              <a:ext cx="1491885" cy="82725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DAO</a:t>
              </a:r>
              <a:endParaRPr lang="en-US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9728153" y="3304705"/>
              <a:ext cx="1491885" cy="82725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Repository</a:t>
              </a:r>
              <a:endParaRPr lang="en-US" dirty="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7657491" y="1322210"/>
              <a:ext cx="1491885" cy="82725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DTO</a:t>
              </a:r>
              <a:endParaRPr lang="en-US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227001" y="3429000"/>
              <a:ext cx="1491885" cy="82725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HTML</a:t>
              </a:r>
              <a:endParaRPr lang="en-US" dirty="0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669334" y="1709029"/>
              <a:ext cx="1341640" cy="1015663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HTTP Requests</a:t>
              </a:r>
              <a:r>
                <a:rPr lang="en-US" altLang="zh-CN" sz="2000" dirty="0"/>
                <a:t>/Responses</a:t>
              </a:r>
              <a:endParaRPr lang="en-US" sz="2000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9711691" y="4762240"/>
              <a:ext cx="1491885" cy="82725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MySQL DB</a:t>
              </a:r>
              <a:endParaRPr lang="en-US" dirty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5577689" y="3429000"/>
              <a:ext cx="1491885" cy="82725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/>
                <a:t>Redis</a:t>
              </a:r>
              <a:r>
                <a:rPr lang="en-US" altLang="zh-CN" dirty="0"/>
                <a:t> as cache</a:t>
              </a:r>
              <a:endParaRPr lang="en-US" dirty="0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FC0A933C-37ED-9C40-9877-8E5659BD1125}"/>
                </a:ext>
              </a:extLst>
            </p:cNvPr>
            <p:cNvCxnSpPr>
              <a:cxnSpLocks/>
              <a:stCxn id="3" idx="3"/>
              <a:endCxn id="2" idx="1"/>
            </p:cNvCxnSpPr>
            <p:nvPr/>
          </p:nvCxnSpPr>
          <p:spPr>
            <a:xfrm flipV="1">
              <a:off x="2010974" y="2216860"/>
              <a:ext cx="1150711" cy="1"/>
            </a:xfrm>
            <a:prstGeom prst="straightConnector1">
              <a:avLst/>
            </a:prstGeom>
            <a:ln w="38100">
              <a:headEnd type="triangl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49634021-4906-1C47-8F28-514DCDB46C88}"/>
                </a:ext>
              </a:extLst>
            </p:cNvPr>
            <p:cNvCxnSpPr>
              <a:cxnSpLocks/>
              <a:stCxn id="2" idx="2"/>
              <a:endCxn id="9" idx="0"/>
            </p:cNvCxnSpPr>
            <p:nvPr/>
          </p:nvCxnSpPr>
          <p:spPr>
            <a:xfrm flipH="1">
              <a:off x="2972944" y="2630487"/>
              <a:ext cx="934684" cy="79851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230B1B1C-9B7B-3A4F-8C95-12BCBBE79E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53570" y="2240094"/>
              <a:ext cx="904273" cy="1"/>
            </a:xfrm>
            <a:prstGeom prst="straightConnector1">
              <a:avLst/>
            </a:prstGeom>
            <a:ln w="38100">
              <a:headEnd type="triangl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6E182109-35CF-1F48-868D-A8155983EC10}"/>
                </a:ext>
              </a:extLst>
            </p:cNvPr>
            <p:cNvCxnSpPr>
              <a:cxnSpLocks/>
              <a:stCxn id="4" idx="2"/>
              <a:endCxn id="13" idx="0"/>
            </p:cNvCxnSpPr>
            <p:nvPr/>
          </p:nvCxnSpPr>
          <p:spPr>
            <a:xfrm flipH="1">
              <a:off x="6323632" y="2630349"/>
              <a:ext cx="5616" cy="798651"/>
            </a:xfrm>
            <a:prstGeom prst="straightConnector1">
              <a:avLst/>
            </a:prstGeom>
            <a:ln w="38100">
              <a:headEnd type="triangl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C10C9FEC-C19A-4146-AD48-38271150BF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78716" y="2260797"/>
              <a:ext cx="2649437" cy="1"/>
            </a:xfrm>
            <a:prstGeom prst="straightConnector1">
              <a:avLst/>
            </a:prstGeom>
            <a:ln w="38100">
              <a:headEnd type="triangl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00543908-72D2-6643-98C8-750251E06608}"/>
                </a:ext>
              </a:extLst>
            </p:cNvPr>
            <p:cNvSpPr txBox="1"/>
            <p:nvPr/>
          </p:nvSpPr>
          <p:spPr>
            <a:xfrm>
              <a:off x="4686419" y="461219"/>
              <a:ext cx="32744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u="sng" dirty="0"/>
                <a:t>Project</a:t>
              </a:r>
              <a:r>
                <a:rPr lang="zh-CN" altLang="en-US" sz="2400" b="1" u="sng" dirty="0"/>
                <a:t> </a:t>
              </a:r>
              <a:r>
                <a:rPr lang="en-US" altLang="zh-CN" sz="2400" b="1" u="sng" dirty="0"/>
                <a:t>Structure</a:t>
              </a:r>
              <a:r>
                <a:rPr lang="zh-CN" altLang="en-US" sz="2400" b="1" u="sng" dirty="0"/>
                <a:t> </a:t>
              </a:r>
              <a:r>
                <a:rPr lang="en-US" altLang="zh-CN" sz="2400" b="1" u="sng" dirty="0"/>
                <a:t>Design</a:t>
              </a:r>
              <a:endParaRPr lang="en-US" sz="2400" b="1" u="sng" dirty="0"/>
            </a:p>
          </p:txBody>
        </p:sp>
      </p:grpSp>
    </p:spTree>
    <p:extLst>
      <p:ext uri="{BB962C8B-B14F-4D97-AF65-F5344CB8AC3E}">
        <p14:creationId xmlns:p14="http://schemas.microsoft.com/office/powerpoint/2010/main" val="2699458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0A35FD68-6BE1-5F47-A082-C629EFB8ADFB}"/>
              </a:ext>
            </a:extLst>
          </p:cNvPr>
          <p:cNvGrpSpPr/>
          <p:nvPr/>
        </p:nvGrpSpPr>
        <p:grpSpPr>
          <a:xfrm>
            <a:off x="2261047" y="461219"/>
            <a:ext cx="6959869" cy="3793613"/>
            <a:chOff x="2261047" y="461219"/>
            <a:chExt cx="6959869" cy="3793613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5DC7108-302F-9D4B-A3FB-1BB5B03032F9}"/>
                </a:ext>
              </a:extLst>
            </p:cNvPr>
            <p:cNvSpPr txBox="1"/>
            <p:nvPr/>
          </p:nvSpPr>
          <p:spPr>
            <a:xfrm>
              <a:off x="4686419" y="461219"/>
              <a:ext cx="2309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u="sng" dirty="0"/>
                <a:t>Database</a:t>
              </a:r>
              <a:r>
                <a:rPr lang="zh-CN" altLang="en-US" sz="2400" b="1" u="sng" dirty="0"/>
                <a:t> </a:t>
              </a:r>
              <a:r>
                <a:rPr lang="en-US" altLang="zh-CN" sz="2400" b="1" u="sng" dirty="0"/>
                <a:t>Design</a:t>
              </a:r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6039B225-B0D9-F14C-971E-040396AC0D62}"/>
                </a:ext>
              </a:extLst>
            </p:cNvPr>
            <p:cNvGrpSpPr/>
            <p:nvPr/>
          </p:nvGrpSpPr>
          <p:grpSpPr>
            <a:xfrm>
              <a:off x="2261047" y="1631746"/>
              <a:ext cx="6959869" cy="2623086"/>
              <a:chOff x="1635494" y="2460422"/>
              <a:chExt cx="6959869" cy="2623086"/>
            </a:xfrm>
          </p:grpSpPr>
          <p:sp>
            <p:nvSpPr>
              <p:cNvPr id="7" name="Rounded Rectangle 6">
                <a:extLst>
                  <a:ext uri="{FF2B5EF4-FFF2-40B4-BE49-F238E27FC236}">
                    <a16:creationId xmlns:a16="http://schemas.microsoft.com/office/drawing/2014/main" id="{1EB9BCBC-343C-4A42-8D09-89DE8232C09F}"/>
                  </a:ext>
                </a:extLst>
              </p:cNvPr>
              <p:cNvSpPr/>
              <p:nvPr/>
            </p:nvSpPr>
            <p:spPr>
              <a:xfrm>
                <a:off x="1635494" y="4256254"/>
                <a:ext cx="1491885" cy="82725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Product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Table</a:t>
                </a:r>
                <a:endParaRPr lang="en-US" dirty="0"/>
              </a:p>
            </p:txBody>
          </p:sp>
          <p:sp>
            <p:nvSpPr>
              <p:cNvPr id="12" name="Rounded Rectangle 11">
                <a:extLst>
                  <a:ext uri="{FF2B5EF4-FFF2-40B4-BE49-F238E27FC236}">
                    <a16:creationId xmlns:a16="http://schemas.microsoft.com/office/drawing/2014/main" id="{DABDE891-E371-9043-821E-04FB47B502FD}"/>
                  </a:ext>
                </a:extLst>
              </p:cNvPr>
              <p:cNvSpPr/>
              <p:nvPr/>
            </p:nvSpPr>
            <p:spPr>
              <a:xfrm>
                <a:off x="4604115" y="4256254"/>
                <a:ext cx="1491885" cy="82725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Order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Detail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Table</a:t>
                </a:r>
                <a:endParaRPr lang="en-US" dirty="0"/>
              </a:p>
            </p:txBody>
          </p:sp>
          <p:sp>
            <p:nvSpPr>
              <p:cNvPr id="23" name="Rounded Rectangle 22">
                <a:extLst>
                  <a:ext uri="{FF2B5EF4-FFF2-40B4-BE49-F238E27FC236}">
                    <a16:creationId xmlns:a16="http://schemas.microsoft.com/office/drawing/2014/main" id="{96BF3770-869C-6840-9DE9-EBC51334B66C}"/>
                  </a:ext>
                </a:extLst>
              </p:cNvPr>
              <p:cNvSpPr/>
              <p:nvPr/>
            </p:nvSpPr>
            <p:spPr>
              <a:xfrm>
                <a:off x="4604115" y="2460422"/>
                <a:ext cx="1491885" cy="82725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Order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Master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Table</a:t>
                </a:r>
              </a:p>
            </p:txBody>
          </p:sp>
          <p:sp>
            <p:nvSpPr>
              <p:cNvPr id="25" name="Rounded Rectangle 24">
                <a:extLst>
                  <a:ext uri="{FF2B5EF4-FFF2-40B4-BE49-F238E27FC236}">
                    <a16:creationId xmlns:a16="http://schemas.microsoft.com/office/drawing/2014/main" id="{153BAC07-A8AA-244B-A81D-C35657C81343}"/>
                  </a:ext>
                </a:extLst>
              </p:cNvPr>
              <p:cNvSpPr/>
              <p:nvPr/>
            </p:nvSpPr>
            <p:spPr>
              <a:xfrm>
                <a:off x="1635494" y="2460422"/>
                <a:ext cx="1491885" cy="82725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Category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Table</a:t>
                </a:r>
                <a:endParaRPr lang="en-US" dirty="0"/>
              </a:p>
            </p:txBody>
          </p:sp>
          <p:sp>
            <p:nvSpPr>
              <p:cNvPr id="26" name="Rounded Rectangle 25">
                <a:extLst>
                  <a:ext uri="{FF2B5EF4-FFF2-40B4-BE49-F238E27FC236}">
                    <a16:creationId xmlns:a16="http://schemas.microsoft.com/office/drawing/2014/main" id="{DCCE0E35-8824-6649-8355-7F767329D129}"/>
                  </a:ext>
                </a:extLst>
              </p:cNvPr>
              <p:cNvSpPr/>
              <p:nvPr/>
            </p:nvSpPr>
            <p:spPr>
              <a:xfrm>
                <a:off x="7103478" y="2460422"/>
                <a:ext cx="1491885" cy="82725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Seller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Info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Table</a:t>
                </a:r>
                <a:endParaRPr lang="en-US" dirty="0"/>
              </a:p>
            </p:txBody>
          </p: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9FF31239-2E0A-0F44-8674-9C23A7405C31}"/>
                  </a:ext>
                </a:extLst>
              </p:cNvPr>
              <p:cNvCxnSpPr>
                <a:stCxn id="26" idx="1"/>
                <a:endCxn id="23" idx="3"/>
              </p:cNvCxnSpPr>
              <p:nvPr/>
            </p:nvCxnSpPr>
            <p:spPr>
              <a:xfrm flipH="1">
                <a:off x="6096000" y="2874049"/>
                <a:ext cx="1007478" cy="0"/>
              </a:xfrm>
              <a:prstGeom prst="straightConnector1">
                <a:avLst/>
              </a:prstGeom>
              <a:ln w="38100"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8F4F4F9F-B3BF-F64A-A7F9-2416985229E9}"/>
                  </a:ext>
                </a:extLst>
              </p:cNvPr>
              <p:cNvCxnSpPr>
                <a:cxnSpLocks/>
                <a:endCxn id="7" idx="3"/>
              </p:cNvCxnSpPr>
              <p:nvPr/>
            </p:nvCxnSpPr>
            <p:spPr>
              <a:xfrm flipH="1" flipV="1">
                <a:off x="3127379" y="4669881"/>
                <a:ext cx="1476736" cy="9656"/>
              </a:xfrm>
              <a:prstGeom prst="straightConnector1">
                <a:avLst/>
              </a:prstGeom>
              <a:ln w="38100"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7151896E-977D-8A45-A167-F4B0BA9A700C}"/>
                  </a:ext>
                </a:extLst>
              </p:cNvPr>
              <p:cNvCxnSpPr>
                <a:cxnSpLocks/>
                <a:stCxn id="7" idx="0"/>
                <a:endCxn id="25" idx="2"/>
              </p:cNvCxnSpPr>
              <p:nvPr/>
            </p:nvCxnSpPr>
            <p:spPr>
              <a:xfrm flipV="1">
                <a:off x="2381437" y="3287676"/>
                <a:ext cx="0" cy="968578"/>
              </a:xfrm>
              <a:prstGeom prst="straightConnector1">
                <a:avLst/>
              </a:prstGeom>
              <a:ln w="38100"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84C46633-594F-4A46-929A-981AE5DD118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350057" y="3287676"/>
                <a:ext cx="0" cy="968578"/>
              </a:xfrm>
              <a:prstGeom prst="straightConnector1">
                <a:avLst/>
              </a:prstGeom>
              <a:ln w="38100"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1857787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50</Words>
  <Application>Microsoft Macintosh PowerPoint</Application>
  <PresentationFormat>Widescreen</PresentationFormat>
  <Paragraphs>25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>SanDisk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Rusen Yan</dc:creator>
  <cp:lastModifiedBy>Microsoft Office User</cp:lastModifiedBy>
  <cp:revision>40</cp:revision>
  <dcterms:created xsi:type="dcterms:W3CDTF">2020-01-15T21:20:41Z</dcterms:created>
  <dcterms:modified xsi:type="dcterms:W3CDTF">2020-01-16T07:10:54Z</dcterms:modified>
</cp:coreProperties>
</file>