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2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4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EE6A7-E913-40CA-BCC2-E12F9EB1C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13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8753-58BA-4B99-9C69-D355D0D6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Guided Capstone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D9356-BE5E-4231-A0B4-9616E8659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Leonardo Leal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8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C26-E4E9-4B50-8ADC-EC84B0E5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91A2-22A8-4EE6-BABD-02F66B5B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97380"/>
            <a:ext cx="10168128" cy="4274820"/>
          </a:xfrm>
        </p:spPr>
        <p:txBody>
          <a:bodyPr/>
          <a:lstStyle/>
          <a:p>
            <a:r>
              <a:rPr lang="en-US" dirty="0"/>
              <a:t>Big Mountain Resort</a:t>
            </a:r>
          </a:p>
          <a:p>
            <a:pPr lvl="1"/>
            <a:r>
              <a:rPr lang="en-US" dirty="0"/>
              <a:t>11 lifts</a:t>
            </a:r>
          </a:p>
          <a:p>
            <a:pPr lvl="1"/>
            <a:r>
              <a:rPr lang="en-US" dirty="0"/>
              <a:t>2 T-bars</a:t>
            </a:r>
          </a:p>
          <a:p>
            <a:pPr lvl="1"/>
            <a:r>
              <a:rPr lang="en-US" dirty="0"/>
              <a:t>1 magic carped for novice skiers</a:t>
            </a:r>
          </a:p>
          <a:p>
            <a:pPr lvl="1"/>
            <a:r>
              <a:rPr lang="en-US" dirty="0"/>
              <a:t>Longest run - 3.3 miles length</a:t>
            </a:r>
          </a:p>
          <a:p>
            <a:pPr lvl="1"/>
            <a:r>
              <a:rPr lang="en-US" dirty="0"/>
              <a:t>Summit – 6,817 ft with vertical drop of 2,353 ft</a:t>
            </a:r>
          </a:p>
          <a:p>
            <a:pPr lvl="1"/>
            <a:r>
              <a:rPr lang="en-US" dirty="0"/>
              <a:t>350,000 expected visitors</a:t>
            </a:r>
          </a:p>
          <a:p>
            <a:pPr lvl="1"/>
            <a:r>
              <a:rPr lang="en-US" dirty="0"/>
              <a:t>Ticket Prices: $81.00</a:t>
            </a:r>
          </a:p>
          <a:p>
            <a:pPr lvl="1"/>
            <a:r>
              <a:rPr lang="en-US" dirty="0"/>
              <a:t>Recently installed additional chair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$1,540,000 additional operating costs</a:t>
            </a:r>
          </a:p>
        </p:txBody>
      </p:sp>
    </p:spTree>
    <p:extLst>
      <p:ext uri="{BB962C8B-B14F-4D97-AF65-F5344CB8AC3E}">
        <p14:creationId xmlns:p14="http://schemas.microsoft.com/office/powerpoint/2010/main" val="46782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560E-68F3-409B-B313-E4A3F5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Modeling/Key </a:t>
            </a:r>
            <a:r>
              <a:rPr lang="en-US" sz="3600" dirty="0" err="1"/>
              <a:t>Fidings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E75079-C60B-4D7F-A7D9-BAC382FD9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5354122"/>
            <a:ext cx="10972800" cy="135616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Big Mountain Resorts actual price: $81.00</a:t>
            </a:r>
          </a:p>
          <a:p>
            <a:r>
              <a:rPr lang="en-US" sz="1700" dirty="0"/>
              <a:t>Big Mountain Resorts modeled price: $94.87</a:t>
            </a:r>
          </a:p>
          <a:p>
            <a:r>
              <a:rPr lang="en-US" sz="1700" dirty="0"/>
              <a:t>Mean Absolute Error: $10.39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09D71-8184-4268-9E24-F4AAE081BA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342" y="2096086"/>
            <a:ext cx="5546695" cy="3061088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682E80-D665-4D14-8804-7CFEA6C73D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64" y="2096086"/>
            <a:ext cx="5546694" cy="3061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2268-53E3-4DA8-A671-06038FAA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Modeling/Key </a:t>
            </a:r>
            <a:r>
              <a:rPr lang="en-US" sz="4000" dirty="0" err="1"/>
              <a:t>Fidings</a:t>
            </a:r>
            <a:r>
              <a:rPr lang="en-US" sz="4000" dirty="0"/>
              <a:t> (cont.)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C66CE6-AADA-4E93-ADBC-C782F241B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key features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9CFD6C-17D9-46DE-AAF4-6260DA738A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Vertical Drop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Snow Making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Chairs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Fast Quads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Runs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Longest Run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Skiable Terrain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1C4F3-0A35-41C7-8F48-0ED19DA844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36" y="2570757"/>
            <a:ext cx="5187696" cy="4234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69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20D6-0E40-426F-9FFE-1AC488A2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Modeling/Key </a:t>
            </a:r>
            <a:r>
              <a:rPr lang="en-US" sz="4000" dirty="0" err="1"/>
              <a:t>Fidings</a:t>
            </a:r>
            <a:r>
              <a:rPr lang="en-US" sz="4000" dirty="0"/>
              <a:t> (cont.)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BC1E95-EDE5-4815-BA78-2C1B005FE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95" y="2089272"/>
            <a:ext cx="8647410" cy="46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5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DCC-A397-45A0-8439-919B475D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0695-0946-4956-A578-7F72162F2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47A73-E6FA-4005-94C1-2250358DE9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Close 3 to 5 runs</a:t>
            </a:r>
          </a:p>
          <a:p>
            <a:pPr lvl="1"/>
            <a:r>
              <a:rPr lang="en-US" dirty="0"/>
              <a:t>Save on maintenance cost.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27D2E-5FD8-4C23-B35B-F9246DABE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07A57-85B8-41E6-A2B7-9B83C67E4B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Increase runs by 1 and vertical drop by 150 ft and add 1 more lift chair</a:t>
            </a:r>
          </a:p>
          <a:p>
            <a:pPr lvl="1"/>
            <a:r>
              <a:rPr lang="en-US" dirty="0"/>
              <a:t>Allow ticket raise of $1.99</a:t>
            </a:r>
          </a:p>
        </p:txBody>
      </p:sp>
    </p:spTree>
    <p:extLst>
      <p:ext uri="{BB962C8B-B14F-4D97-AF65-F5344CB8AC3E}">
        <p14:creationId xmlns:p14="http://schemas.microsoft.com/office/powerpoint/2010/main" val="372668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1C0F-ED45-4ACE-ADBF-19D5BCF0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49A479-2B68-4428-B37E-8C993833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can opt from 2 options to offset the additional operational costs:</a:t>
            </a:r>
          </a:p>
          <a:p>
            <a:pPr lvl="1"/>
            <a:r>
              <a:rPr lang="en-US" dirty="0"/>
              <a:t>Save costs by closing runs.</a:t>
            </a:r>
          </a:p>
          <a:p>
            <a:pPr lvl="1"/>
            <a:r>
              <a:rPr lang="en-US" dirty="0"/>
              <a:t>Increase ticket prices by improving services provided.</a:t>
            </a:r>
          </a:p>
          <a:p>
            <a:r>
              <a:rPr lang="en-US" dirty="0"/>
              <a:t>More detailed study could be made with better results:</a:t>
            </a:r>
          </a:p>
          <a:p>
            <a:pPr lvl="1"/>
            <a:r>
              <a:rPr lang="en-US" dirty="0"/>
              <a:t>Study made with adult weekend ticket prices only.</a:t>
            </a:r>
          </a:p>
          <a:p>
            <a:pPr lvl="1"/>
            <a:r>
              <a:rPr lang="en-US" dirty="0"/>
              <a:t>Kids ticket prices and detailed maintenance costs data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2542619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6E8E2"/>
      </a:lt2>
      <a:accent1>
        <a:srgbClr val="A696C7"/>
      </a:accent1>
      <a:accent2>
        <a:srgbClr val="7E83BA"/>
      </a:accent2>
      <a:accent3>
        <a:srgbClr val="8CA6C1"/>
      </a:accent3>
      <a:accent4>
        <a:srgbClr val="79ADB2"/>
      </a:accent4>
      <a:accent5>
        <a:srgbClr val="82AD9F"/>
      </a:accent5>
      <a:accent6>
        <a:srgbClr val="77AF85"/>
      </a:accent6>
      <a:hlink>
        <a:srgbClr val="778953"/>
      </a:hlink>
      <a:folHlink>
        <a:srgbClr val="828282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Neue</vt:lpstr>
      <vt:lpstr>Neue Haas Grotesk Text Pro</vt:lpstr>
      <vt:lpstr>AccentBoxVTI</vt:lpstr>
      <vt:lpstr>Guided Capstone Project Report</vt:lpstr>
      <vt:lpstr>Problem Identification</vt:lpstr>
      <vt:lpstr>Modeling/Key Fidings</vt:lpstr>
      <vt:lpstr>Modeling/Key Fidings (cont.)</vt:lpstr>
      <vt:lpstr>Modeling/Key Fidings (cont.)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Report</dc:title>
  <dc:creator>Leonardo Leal</dc:creator>
  <cp:lastModifiedBy>Leonardo Leal</cp:lastModifiedBy>
  <cp:revision>6</cp:revision>
  <dcterms:created xsi:type="dcterms:W3CDTF">2020-09-08T15:28:21Z</dcterms:created>
  <dcterms:modified xsi:type="dcterms:W3CDTF">2020-09-08T16:39:03Z</dcterms:modified>
</cp:coreProperties>
</file>